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tags/tag5.xml" ContentType="application/vnd.openxmlformats-officedocument.presentationml.tags+xml"/>
  <Override PartName="/ppt/notesSlides/notesSlide4.xml" ContentType="application/vnd.openxmlformats-officedocument.presentationml.notesSlide+xml"/>
  <Override PartName="/ppt/tags/tag6.xml" ContentType="application/vnd.openxmlformats-officedocument.presentationml.tags+xml"/>
  <Override PartName="/ppt/notesSlides/notesSlide5.xml" ContentType="application/vnd.openxmlformats-officedocument.presentationml.notesSlide+xml"/>
  <Override PartName="/ppt/tags/tag7.xml" ContentType="application/vnd.openxmlformats-officedocument.presentationml.tags+xml"/>
  <Override PartName="/ppt/notesSlides/notesSlide6.xml" ContentType="application/vnd.openxmlformats-officedocument.presentationml.notesSlide+xml"/>
  <Override PartName="/ppt/tags/tag8.xml" ContentType="application/vnd.openxmlformats-officedocument.presentationml.tags+xml"/>
  <Override PartName="/ppt/notesSlides/notesSlide7.xml" ContentType="application/vnd.openxmlformats-officedocument.presentationml.notesSlide+xml"/>
  <Override PartName="/ppt/tags/tag9.xml" ContentType="application/vnd.openxmlformats-officedocument.presentationml.tags+xml"/>
  <Override PartName="/ppt/notesSlides/notesSlide8.xml" ContentType="application/vnd.openxmlformats-officedocument.presentationml.notesSlide+xml"/>
  <Override PartName="/ppt/tags/tag10.xml" ContentType="application/vnd.openxmlformats-officedocument.presentationml.tags+xml"/>
  <Override PartName="/ppt/notesSlides/notesSlide9.xml" ContentType="application/vnd.openxmlformats-officedocument.presentationml.notesSlide+xml"/>
  <Override PartName="/ppt/tags/tag11.xml" ContentType="application/vnd.openxmlformats-officedocument.presentationml.tags+xml"/>
  <Override PartName="/ppt/notesSlides/notesSlide10.xml" ContentType="application/vnd.openxmlformats-officedocument.presentationml.notesSlide+xml"/>
  <Override PartName="/ppt/tags/tag12.xml" ContentType="application/vnd.openxmlformats-officedocument.presentationml.tags+xml"/>
  <Override PartName="/ppt/notesSlides/notesSlide11.xml" ContentType="application/vnd.openxmlformats-officedocument.presentationml.notesSlide+xml"/>
  <Override PartName="/ppt/tags/tag13.xml" ContentType="application/vnd.openxmlformats-officedocument.presentationml.tags+xml"/>
  <Override PartName="/ppt/notesSlides/notesSlide12.xml" ContentType="application/vnd.openxmlformats-officedocument.presentationml.notesSlide+xml"/>
  <Override PartName="/ppt/tags/tag14.xml" ContentType="application/vnd.openxmlformats-officedocument.presentationml.tags+xml"/>
  <Override PartName="/ppt/notesSlides/notesSlide13.xml" ContentType="application/vnd.openxmlformats-officedocument.presentationml.notesSlide+xml"/>
  <Override PartName="/ppt/tags/tag15.xml" ContentType="application/vnd.openxmlformats-officedocument.presentationml.tags+xml"/>
  <Override PartName="/ppt/notesSlides/notesSlide14.xml" ContentType="application/vnd.openxmlformats-officedocument.presentationml.notesSlide+xml"/>
  <Override PartName="/ppt/tags/tag16.xml" ContentType="application/vnd.openxmlformats-officedocument.presentationml.tags+xml"/>
  <Override PartName="/ppt/notesSlides/notesSlide15.xml" ContentType="application/vnd.openxmlformats-officedocument.presentationml.notesSlide+xml"/>
  <Override PartName="/ppt/tags/tag17.xml" ContentType="application/vnd.openxmlformats-officedocument.presentationml.tags+xml"/>
  <Override PartName="/ppt/notesSlides/notesSlide16.xml" ContentType="application/vnd.openxmlformats-officedocument.presentationml.notesSlide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notesSlides/notesSlide17.xml" ContentType="application/vnd.openxmlformats-officedocument.presentationml.notesSlide+xml"/>
  <Override PartName="/ppt/tags/tag20.xml" ContentType="application/vnd.openxmlformats-officedocument.presentationml.tags+xml"/>
  <Override PartName="/ppt/notesSlides/notesSlide18.xml" ContentType="application/vnd.openxmlformats-officedocument.presentationml.notesSlide+xml"/>
  <Override PartName="/ppt/tags/tag21.xml" ContentType="application/vnd.openxmlformats-officedocument.presentationml.tags+xml"/>
  <Override PartName="/ppt/notesSlides/notesSlide19.xml" ContentType="application/vnd.openxmlformats-officedocument.presentationml.notesSlide+xml"/>
  <Override PartName="/ppt/tags/tag22.xml" ContentType="application/vnd.openxmlformats-officedocument.presentationml.tags+xml"/>
  <Override PartName="/ppt/notesSlides/notesSlide20.xml" ContentType="application/vnd.openxmlformats-officedocument.presentationml.notesSlide+xml"/>
  <Override PartName="/ppt/tags/tag23.xml" ContentType="application/vnd.openxmlformats-officedocument.presentationml.tags+xml"/>
  <Override PartName="/ppt/notesSlides/notesSlide21.xml" ContentType="application/vnd.openxmlformats-officedocument.presentationml.notesSlide+xml"/>
  <Override PartName="/ppt/tags/tag24.xml" ContentType="application/vnd.openxmlformats-officedocument.presentationml.tags+xml"/>
  <Override PartName="/ppt/notesSlides/notesSlide22.xml" ContentType="application/vnd.openxmlformats-officedocument.presentationml.notesSlide+xml"/>
  <Override PartName="/ppt/tags/tag25.xml" ContentType="application/vnd.openxmlformats-officedocument.presentationml.tags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3" r:id="rId2"/>
  </p:sldMasterIdLst>
  <p:notesMasterIdLst>
    <p:notesMasterId r:id="rId27"/>
  </p:notesMasterIdLst>
  <p:handoutMasterIdLst>
    <p:handoutMasterId r:id="rId28"/>
  </p:handoutMasterIdLst>
  <p:sldIdLst>
    <p:sldId id="260" r:id="rId3"/>
    <p:sldId id="285" r:id="rId4"/>
    <p:sldId id="286" r:id="rId5"/>
    <p:sldId id="287" r:id="rId6"/>
    <p:sldId id="288" r:id="rId7"/>
    <p:sldId id="289" r:id="rId8"/>
    <p:sldId id="290" r:id="rId9"/>
    <p:sldId id="291" r:id="rId10"/>
    <p:sldId id="292" r:id="rId11"/>
    <p:sldId id="293" r:id="rId12"/>
    <p:sldId id="294" r:id="rId13"/>
    <p:sldId id="295" r:id="rId14"/>
    <p:sldId id="298" r:id="rId15"/>
    <p:sldId id="296" r:id="rId16"/>
    <p:sldId id="299" r:id="rId17"/>
    <p:sldId id="300" r:id="rId18"/>
    <p:sldId id="301" r:id="rId19"/>
    <p:sldId id="303" r:id="rId20"/>
    <p:sldId id="302" r:id="rId21"/>
    <p:sldId id="304" r:id="rId22"/>
    <p:sldId id="305" r:id="rId23"/>
    <p:sldId id="306" r:id="rId24"/>
    <p:sldId id="308" r:id="rId25"/>
    <p:sldId id="337" r:id="rId26"/>
  </p:sldIdLst>
  <p:sldSz cx="12192000" cy="6858000"/>
  <p:notesSz cx="6858000" cy="9144000"/>
  <p:custDataLst>
    <p:tags r:id="rId2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  <p15:guide id="3" pos="846" userDrawn="1">
          <p15:clr>
            <a:srgbClr val="A4A3A4"/>
          </p15:clr>
        </p15:guide>
        <p15:guide id="4" pos="683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2C34D"/>
    <a:srgbClr val="EFEFEF"/>
    <a:srgbClr val="4C5E82"/>
    <a:srgbClr val="DDB77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5082" autoAdjust="0"/>
  </p:normalViewPr>
  <p:slideViewPr>
    <p:cSldViewPr snapToGrid="0" showGuides="1">
      <p:cViewPr>
        <p:scale>
          <a:sx n="66" d="100"/>
          <a:sy n="66" d="100"/>
        </p:scale>
        <p:origin x="462" y="780"/>
      </p:cViewPr>
      <p:guideLst>
        <p:guide orient="horz" pos="2160"/>
        <p:guide pos="3840"/>
        <p:guide pos="846"/>
        <p:guide pos="6834"/>
      </p:guideLst>
    </p:cSldViewPr>
  </p:slideViewPr>
  <p:notesTextViewPr>
    <p:cViewPr>
      <p:scale>
        <a:sx n="20" d="100"/>
        <a:sy n="20" d="100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Relationship Id="rId8" Type="http://schemas.openxmlformats.org/officeDocument/2006/relationships/slide" Target="slides/slide6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2023/6/8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思源宋体 CN" panose="02020400000000000000" pitchFamily="18" charset="-122"/>
                <a:ea typeface="思源宋体 CN" panose="02020400000000000000" pitchFamily="18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思源宋体 CN" panose="02020400000000000000" pitchFamily="18" charset="-122"/>
                <a:ea typeface="思源宋体 CN" panose="02020400000000000000" pitchFamily="18" charset="-122"/>
              </a:defRPr>
            </a:lvl1pPr>
          </a:lstStyle>
          <a:p>
            <a:fld id="{92F77FF2-B6B3-42E4-8074-B336AA932315}" type="datetimeFigureOut">
              <a:rPr lang="zh-CN" altLang="en-US" smtClean="0"/>
              <a:t>2023/6/8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思源宋体 CN" panose="02020400000000000000" pitchFamily="18" charset="-122"/>
                <a:ea typeface="思源宋体 CN" panose="02020400000000000000" pitchFamily="18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思源宋体 CN" panose="02020400000000000000" pitchFamily="18" charset="-122"/>
                <a:ea typeface="思源宋体 CN" panose="02020400000000000000" pitchFamily="18" charset="-122"/>
              </a:defRPr>
            </a:lvl1pPr>
          </a:lstStyle>
          <a:p>
            <a:fld id="{7CD8244F-5F2A-4617-8B59-BF326B6DF0DB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思源宋体 CN" panose="02020400000000000000" pitchFamily="18" charset="-122"/>
        <a:ea typeface="思源宋体 CN" panose="02020400000000000000" pitchFamily="18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思源宋体 CN" panose="02020400000000000000" pitchFamily="18" charset="-122"/>
        <a:ea typeface="思源宋体 CN" panose="02020400000000000000" pitchFamily="18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思源宋体 CN" panose="02020400000000000000" pitchFamily="18" charset="-122"/>
        <a:ea typeface="思源宋体 CN" panose="02020400000000000000" pitchFamily="18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思源宋体 CN" panose="02020400000000000000" pitchFamily="18" charset="-122"/>
        <a:ea typeface="思源宋体 CN" panose="02020400000000000000" pitchFamily="18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思源宋体 CN" panose="02020400000000000000" pitchFamily="18" charset="-122"/>
        <a:ea typeface="思源宋体 CN" panose="02020400000000000000" pitchFamily="18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CD8244F-5F2A-4617-8B59-BF326B6DF0DB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CD8244F-5F2A-4617-8B59-BF326B6DF0DB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909086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CD8244F-5F2A-4617-8B59-BF326B6DF0DB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273335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CD8244F-5F2A-4617-8B59-BF326B6DF0DB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474504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CD8244F-5F2A-4617-8B59-BF326B6DF0DB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983163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CD8244F-5F2A-4617-8B59-BF326B6DF0DB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541624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CD8244F-5F2A-4617-8B59-BF326B6DF0DB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497162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CD8244F-5F2A-4617-8B59-BF326B6DF0DB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394622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CD8244F-5F2A-4617-8B59-BF326B6DF0DB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402163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CD8244F-5F2A-4617-8B59-BF326B6DF0DB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432358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CD8244F-5F2A-4617-8B59-BF326B6DF0DB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25219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CD8244F-5F2A-4617-8B59-BF326B6DF0DB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484275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CD8244F-5F2A-4617-8B59-BF326B6DF0DB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2786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CD8244F-5F2A-4617-8B59-BF326B6DF0DB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493633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CD8244F-5F2A-4617-8B59-BF326B6DF0DB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680713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CD8244F-5F2A-4617-8B59-BF326B6DF0DB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983882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65975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CD8244F-5F2A-4617-8B59-BF326B6DF0DB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075850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CD8244F-5F2A-4617-8B59-BF326B6DF0DB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226978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CD8244F-5F2A-4617-8B59-BF326B6DF0DB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622816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CD8244F-5F2A-4617-8B59-BF326B6DF0DB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430310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CD8244F-5F2A-4617-8B59-BF326B6DF0DB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075221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CD8244F-5F2A-4617-8B59-BF326B6DF0DB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935236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CD8244F-5F2A-4617-8B59-BF326B6DF0DB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21867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74734A03-C9F8-A6A4-DA67-71FCA9430482}"/>
              </a:ext>
            </a:extLst>
          </p:cNvPr>
          <p:cNvSpPr/>
          <p:nvPr userDrawn="1"/>
        </p:nvSpPr>
        <p:spPr>
          <a:xfrm>
            <a:off x="11988800" y="4554890"/>
            <a:ext cx="203200" cy="1294516"/>
          </a:xfrm>
          <a:prstGeom prst="rect">
            <a:avLst/>
          </a:prstGeom>
          <a:pattFill prst="wdUpDiag">
            <a:fgClr>
              <a:srgbClr val="F2C34D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81615CB5-8512-533E-BCEF-30A965A3CE8A}"/>
              </a:ext>
            </a:extLst>
          </p:cNvPr>
          <p:cNvSpPr/>
          <p:nvPr userDrawn="1"/>
        </p:nvSpPr>
        <p:spPr>
          <a:xfrm>
            <a:off x="7204820" y="0"/>
            <a:ext cx="4987181" cy="259975"/>
          </a:xfrm>
          <a:custGeom>
            <a:avLst/>
            <a:gdLst>
              <a:gd name="connsiteX0" fmla="*/ 0 w 4987181"/>
              <a:gd name="connsiteY0" fmla="*/ 0 h 259975"/>
              <a:gd name="connsiteX1" fmla="*/ 4987181 w 4987181"/>
              <a:gd name="connsiteY1" fmla="*/ 0 h 259975"/>
              <a:gd name="connsiteX2" fmla="*/ 4987181 w 4987181"/>
              <a:gd name="connsiteY2" fmla="*/ 259975 h 259975"/>
              <a:gd name="connsiteX3" fmla="*/ 259975 w 4987181"/>
              <a:gd name="connsiteY3" fmla="*/ 259975 h 259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87181" h="259975">
                <a:moveTo>
                  <a:pt x="0" y="0"/>
                </a:moveTo>
                <a:lnTo>
                  <a:pt x="4987181" y="0"/>
                </a:lnTo>
                <a:lnTo>
                  <a:pt x="4987181" y="259975"/>
                </a:lnTo>
                <a:lnTo>
                  <a:pt x="259975" y="259975"/>
                </a:lnTo>
                <a:close/>
              </a:path>
            </a:pathLst>
          </a:custGeom>
          <a:pattFill prst="pct90">
            <a:fgClr>
              <a:srgbClr val="F2C34D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6B37B052-68DE-6493-DAD3-4572665A19FA}"/>
              </a:ext>
            </a:extLst>
          </p:cNvPr>
          <p:cNvSpPr/>
          <p:nvPr userDrawn="1"/>
        </p:nvSpPr>
        <p:spPr>
          <a:xfrm>
            <a:off x="0" y="6467662"/>
            <a:ext cx="5117544" cy="390338"/>
          </a:xfrm>
          <a:custGeom>
            <a:avLst/>
            <a:gdLst>
              <a:gd name="connsiteX0" fmla="*/ 0 w 5117544"/>
              <a:gd name="connsiteY0" fmla="*/ 0 h 390338"/>
              <a:gd name="connsiteX1" fmla="*/ 4727207 w 5117544"/>
              <a:gd name="connsiteY1" fmla="*/ 0 h 390338"/>
              <a:gd name="connsiteX2" fmla="*/ 5117544 w 5117544"/>
              <a:gd name="connsiteY2" fmla="*/ 390338 h 390338"/>
              <a:gd name="connsiteX3" fmla="*/ 0 w 5117544"/>
              <a:gd name="connsiteY3" fmla="*/ 390338 h 3903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17544" h="390338">
                <a:moveTo>
                  <a:pt x="0" y="0"/>
                </a:moveTo>
                <a:lnTo>
                  <a:pt x="4727207" y="0"/>
                </a:lnTo>
                <a:lnTo>
                  <a:pt x="5117544" y="390338"/>
                </a:lnTo>
                <a:lnTo>
                  <a:pt x="0" y="390338"/>
                </a:lnTo>
                <a:close/>
              </a:path>
            </a:pathLst>
          </a:custGeom>
          <a:pattFill prst="pct90">
            <a:fgClr>
              <a:srgbClr val="F2C34D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49A56872-36AA-ECD3-DB49-A63A5370D2BF}"/>
              </a:ext>
            </a:extLst>
          </p:cNvPr>
          <p:cNvSpPr/>
          <p:nvPr userDrawn="1"/>
        </p:nvSpPr>
        <p:spPr>
          <a:xfrm>
            <a:off x="0" y="184487"/>
            <a:ext cx="1343025" cy="608506"/>
          </a:xfrm>
          <a:prstGeom prst="rect">
            <a:avLst/>
          </a:prstGeom>
          <a:solidFill>
            <a:srgbClr val="F2C3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8F10C524-8C7E-B7EB-6A25-5294250B6040}"/>
              </a:ext>
            </a:extLst>
          </p:cNvPr>
          <p:cNvGrpSpPr/>
          <p:nvPr userDrawn="1"/>
        </p:nvGrpSpPr>
        <p:grpSpPr>
          <a:xfrm>
            <a:off x="102381" y="905073"/>
            <a:ext cx="756993" cy="707588"/>
            <a:chOff x="16119" y="1004397"/>
            <a:chExt cx="756993" cy="707588"/>
          </a:xfrm>
        </p:grpSpPr>
        <p:sp>
          <p:nvSpPr>
            <p:cNvPr id="7" name="缺角矩形 6">
              <a:extLst>
                <a:ext uri="{FF2B5EF4-FFF2-40B4-BE49-F238E27FC236}">
                  <a16:creationId xmlns:a16="http://schemas.microsoft.com/office/drawing/2014/main" id="{A75DDDD2-6F39-41FE-F882-9BC4F6329BDA}"/>
                </a:ext>
              </a:extLst>
            </p:cNvPr>
            <p:cNvSpPr/>
            <p:nvPr/>
          </p:nvSpPr>
          <p:spPr>
            <a:xfrm>
              <a:off x="16119" y="1004397"/>
              <a:ext cx="230838" cy="230838"/>
            </a:xfrm>
            <a:prstGeom prst="plaque">
              <a:avLst>
                <a:gd name="adj" fmla="val 50000"/>
              </a:avLst>
            </a:prstGeom>
            <a:solidFill>
              <a:srgbClr val="F2C3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缺角矩形 7">
              <a:extLst>
                <a:ext uri="{FF2B5EF4-FFF2-40B4-BE49-F238E27FC236}">
                  <a16:creationId xmlns:a16="http://schemas.microsoft.com/office/drawing/2014/main" id="{D9CF9D50-670E-9EFA-D1C1-D3D44BD1C4C9}"/>
                </a:ext>
              </a:extLst>
            </p:cNvPr>
            <p:cNvSpPr/>
            <p:nvPr/>
          </p:nvSpPr>
          <p:spPr>
            <a:xfrm>
              <a:off x="279197" y="1004397"/>
              <a:ext cx="230838" cy="230838"/>
            </a:xfrm>
            <a:prstGeom prst="plaque">
              <a:avLst>
                <a:gd name="adj" fmla="val 50000"/>
              </a:avLst>
            </a:prstGeom>
            <a:solidFill>
              <a:srgbClr val="F2C3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缺角矩形 8">
              <a:extLst>
                <a:ext uri="{FF2B5EF4-FFF2-40B4-BE49-F238E27FC236}">
                  <a16:creationId xmlns:a16="http://schemas.microsoft.com/office/drawing/2014/main" id="{DACB2BCA-EE6E-574B-410E-3A74F0633459}"/>
                </a:ext>
              </a:extLst>
            </p:cNvPr>
            <p:cNvSpPr/>
            <p:nvPr/>
          </p:nvSpPr>
          <p:spPr>
            <a:xfrm>
              <a:off x="542274" y="1004397"/>
              <a:ext cx="230838" cy="230838"/>
            </a:xfrm>
            <a:prstGeom prst="plaque">
              <a:avLst>
                <a:gd name="adj" fmla="val 50000"/>
              </a:avLst>
            </a:prstGeom>
            <a:solidFill>
              <a:srgbClr val="F2C3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缺角矩形 9">
              <a:extLst>
                <a:ext uri="{FF2B5EF4-FFF2-40B4-BE49-F238E27FC236}">
                  <a16:creationId xmlns:a16="http://schemas.microsoft.com/office/drawing/2014/main" id="{90F6B1A8-D168-0453-A3AC-0097C92E8D3F}"/>
                </a:ext>
              </a:extLst>
            </p:cNvPr>
            <p:cNvSpPr/>
            <p:nvPr/>
          </p:nvSpPr>
          <p:spPr>
            <a:xfrm>
              <a:off x="16119" y="1242772"/>
              <a:ext cx="230838" cy="230838"/>
            </a:xfrm>
            <a:prstGeom prst="plaque">
              <a:avLst>
                <a:gd name="adj" fmla="val 50000"/>
              </a:avLst>
            </a:prstGeom>
            <a:solidFill>
              <a:srgbClr val="F2C34D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缺角矩形 10">
              <a:extLst>
                <a:ext uri="{FF2B5EF4-FFF2-40B4-BE49-F238E27FC236}">
                  <a16:creationId xmlns:a16="http://schemas.microsoft.com/office/drawing/2014/main" id="{B45D6C7A-889D-2A60-8D22-9365EFE56727}"/>
                </a:ext>
              </a:extLst>
            </p:cNvPr>
            <p:cNvSpPr/>
            <p:nvPr/>
          </p:nvSpPr>
          <p:spPr>
            <a:xfrm>
              <a:off x="279197" y="1242772"/>
              <a:ext cx="230838" cy="230838"/>
            </a:xfrm>
            <a:prstGeom prst="plaque">
              <a:avLst>
                <a:gd name="adj" fmla="val 50000"/>
              </a:avLst>
            </a:prstGeom>
            <a:solidFill>
              <a:srgbClr val="F2C34D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缺角矩形 11">
              <a:extLst>
                <a:ext uri="{FF2B5EF4-FFF2-40B4-BE49-F238E27FC236}">
                  <a16:creationId xmlns:a16="http://schemas.microsoft.com/office/drawing/2014/main" id="{E9CE7116-023B-268B-BCE8-AF7972A3271A}"/>
                </a:ext>
              </a:extLst>
            </p:cNvPr>
            <p:cNvSpPr/>
            <p:nvPr/>
          </p:nvSpPr>
          <p:spPr>
            <a:xfrm>
              <a:off x="542274" y="1242772"/>
              <a:ext cx="230838" cy="230838"/>
            </a:xfrm>
            <a:prstGeom prst="plaque">
              <a:avLst>
                <a:gd name="adj" fmla="val 50000"/>
              </a:avLst>
            </a:prstGeom>
            <a:solidFill>
              <a:srgbClr val="F2C34D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缺角矩形 12">
              <a:extLst>
                <a:ext uri="{FF2B5EF4-FFF2-40B4-BE49-F238E27FC236}">
                  <a16:creationId xmlns:a16="http://schemas.microsoft.com/office/drawing/2014/main" id="{272C58C9-3103-789E-7184-AB900DF1B1AC}"/>
                </a:ext>
              </a:extLst>
            </p:cNvPr>
            <p:cNvSpPr/>
            <p:nvPr/>
          </p:nvSpPr>
          <p:spPr>
            <a:xfrm>
              <a:off x="16119" y="1481147"/>
              <a:ext cx="230838" cy="230838"/>
            </a:xfrm>
            <a:prstGeom prst="plaque">
              <a:avLst>
                <a:gd name="adj" fmla="val 50000"/>
              </a:avLst>
            </a:prstGeom>
            <a:solidFill>
              <a:srgbClr val="F2C34D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缺角矩形 13">
              <a:extLst>
                <a:ext uri="{FF2B5EF4-FFF2-40B4-BE49-F238E27FC236}">
                  <a16:creationId xmlns:a16="http://schemas.microsoft.com/office/drawing/2014/main" id="{57CB65D2-D916-97DC-B457-CC0E408D3367}"/>
                </a:ext>
              </a:extLst>
            </p:cNvPr>
            <p:cNvSpPr/>
            <p:nvPr/>
          </p:nvSpPr>
          <p:spPr>
            <a:xfrm>
              <a:off x="279197" y="1481147"/>
              <a:ext cx="230838" cy="230838"/>
            </a:xfrm>
            <a:prstGeom prst="plaque">
              <a:avLst>
                <a:gd name="adj" fmla="val 50000"/>
              </a:avLst>
            </a:prstGeom>
            <a:solidFill>
              <a:srgbClr val="F2C34D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缺角矩形 14">
              <a:extLst>
                <a:ext uri="{FF2B5EF4-FFF2-40B4-BE49-F238E27FC236}">
                  <a16:creationId xmlns:a16="http://schemas.microsoft.com/office/drawing/2014/main" id="{04055BAD-927B-EF3C-D3D7-194C6D51CA93}"/>
                </a:ext>
              </a:extLst>
            </p:cNvPr>
            <p:cNvSpPr/>
            <p:nvPr/>
          </p:nvSpPr>
          <p:spPr>
            <a:xfrm>
              <a:off x="542274" y="1481147"/>
              <a:ext cx="230838" cy="230838"/>
            </a:xfrm>
            <a:prstGeom prst="plaque">
              <a:avLst>
                <a:gd name="adj" fmla="val 50000"/>
              </a:avLst>
            </a:prstGeom>
            <a:solidFill>
              <a:srgbClr val="F2C34D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BAFB63C5-3F07-1074-FFA1-934DD40FE0D0}"/>
              </a:ext>
            </a:extLst>
          </p:cNvPr>
          <p:cNvGrpSpPr/>
          <p:nvPr userDrawn="1"/>
        </p:nvGrpSpPr>
        <p:grpSpPr>
          <a:xfrm>
            <a:off x="10470478" y="5997773"/>
            <a:ext cx="1540302" cy="707588"/>
            <a:chOff x="10470478" y="5997773"/>
            <a:chExt cx="1540302" cy="707588"/>
          </a:xfrm>
        </p:grpSpPr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4040BBEC-336D-CF05-7E35-E6F1A7DD24D8}"/>
                </a:ext>
              </a:extLst>
            </p:cNvPr>
            <p:cNvGrpSpPr/>
            <p:nvPr/>
          </p:nvGrpSpPr>
          <p:grpSpPr>
            <a:xfrm rot="10800000">
              <a:off x="11253787" y="5997773"/>
              <a:ext cx="756993" cy="707588"/>
              <a:chOff x="16119" y="1004397"/>
              <a:chExt cx="756993" cy="707588"/>
            </a:xfrm>
          </p:grpSpPr>
          <p:sp>
            <p:nvSpPr>
              <p:cNvPr id="28" name="缺角矩形 27">
                <a:extLst>
                  <a:ext uri="{FF2B5EF4-FFF2-40B4-BE49-F238E27FC236}">
                    <a16:creationId xmlns:a16="http://schemas.microsoft.com/office/drawing/2014/main" id="{7E72D6E4-CCE4-88F7-E457-32ACBBE721DC}"/>
                  </a:ext>
                </a:extLst>
              </p:cNvPr>
              <p:cNvSpPr/>
              <p:nvPr/>
            </p:nvSpPr>
            <p:spPr>
              <a:xfrm>
                <a:off x="16119" y="1004397"/>
                <a:ext cx="230838" cy="230838"/>
              </a:xfrm>
              <a:prstGeom prst="plaque">
                <a:avLst>
                  <a:gd name="adj" fmla="val 50000"/>
                </a:avLst>
              </a:prstGeom>
              <a:solidFill>
                <a:srgbClr val="F2C34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缺角矩形 28">
                <a:extLst>
                  <a:ext uri="{FF2B5EF4-FFF2-40B4-BE49-F238E27FC236}">
                    <a16:creationId xmlns:a16="http://schemas.microsoft.com/office/drawing/2014/main" id="{1D87CFAB-2DBA-B5D9-2196-32343495CF49}"/>
                  </a:ext>
                </a:extLst>
              </p:cNvPr>
              <p:cNvSpPr/>
              <p:nvPr/>
            </p:nvSpPr>
            <p:spPr>
              <a:xfrm>
                <a:off x="279197" y="1004397"/>
                <a:ext cx="230838" cy="230838"/>
              </a:xfrm>
              <a:prstGeom prst="plaque">
                <a:avLst>
                  <a:gd name="adj" fmla="val 50000"/>
                </a:avLst>
              </a:prstGeom>
              <a:solidFill>
                <a:srgbClr val="F2C34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缺角矩形 29">
                <a:extLst>
                  <a:ext uri="{FF2B5EF4-FFF2-40B4-BE49-F238E27FC236}">
                    <a16:creationId xmlns:a16="http://schemas.microsoft.com/office/drawing/2014/main" id="{FCA60C28-8C54-7E02-A2F9-DB0A963FDFE8}"/>
                  </a:ext>
                </a:extLst>
              </p:cNvPr>
              <p:cNvSpPr/>
              <p:nvPr/>
            </p:nvSpPr>
            <p:spPr>
              <a:xfrm>
                <a:off x="542274" y="1004397"/>
                <a:ext cx="230838" cy="230838"/>
              </a:xfrm>
              <a:prstGeom prst="plaque">
                <a:avLst>
                  <a:gd name="adj" fmla="val 50000"/>
                </a:avLst>
              </a:prstGeom>
              <a:solidFill>
                <a:srgbClr val="F2C34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缺角矩形 30">
                <a:extLst>
                  <a:ext uri="{FF2B5EF4-FFF2-40B4-BE49-F238E27FC236}">
                    <a16:creationId xmlns:a16="http://schemas.microsoft.com/office/drawing/2014/main" id="{48AAECC4-2720-02AE-6BEB-B72BF305D8F1}"/>
                  </a:ext>
                </a:extLst>
              </p:cNvPr>
              <p:cNvSpPr/>
              <p:nvPr/>
            </p:nvSpPr>
            <p:spPr>
              <a:xfrm>
                <a:off x="16119" y="1242772"/>
                <a:ext cx="230838" cy="230838"/>
              </a:xfrm>
              <a:prstGeom prst="plaque">
                <a:avLst>
                  <a:gd name="adj" fmla="val 50000"/>
                </a:avLst>
              </a:prstGeom>
              <a:solidFill>
                <a:srgbClr val="F2C34D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缺角矩形 31">
                <a:extLst>
                  <a:ext uri="{FF2B5EF4-FFF2-40B4-BE49-F238E27FC236}">
                    <a16:creationId xmlns:a16="http://schemas.microsoft.com/office/drawing/2014/main" id="{A938CC5F-7244-5C70-5474-9AF24F098623}"/>
                  </a:ext>
                </a:extLst>
              </p:cNvPr>
              <p:cNvSpPr/>
              <p:nvPr/>
            </p:nvSpPr>
            <p:spPr>
              <a:xfrm>
                <a:off x="279197" y="1242772"/>
                <a:ext cx="230838" cy="230838"/>
              </a:xfrm>
              <a:prstGeom prst="plaque">
                <a:avLst>
                  <a:gd name="adj" fmla="val 50000"/>
                </a:avLst>
              </a:prstGeom>
              <a:solidFill>
                <a:srgbClr val="F2C34D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缺角矩形 32">
                <a:extLst>
                  <a:ext uri="{FF2B5EF4-FFF2-40B4-BE49-F238E27FC236}">
                    <a16:creationId xmlns:a16="http://schemas.microsoft.com/office/drawing/2014/main" id="{F811A85D-7963-1C24-532D-35189B5D1E00}"/>
                  </a:ext>
                </a:extLst>
              </p:cNvPr>
              <p:cNvSpPr/>
              <p:nvPr/>
            </p:nvSpPr>
            <p:spPr>
              <a:xfrm>
                <a:off x="542274" y="1242772"/>
                <a:ext cx="230838" cy="230838"/>
              </a:xfrm>
              <a:prstGeom prst="plaque">
                <a:avLst>
                  <a:gd name="adj" fmla="val 50000"/>
                </a:avLst>
              </a:prstGeom>
              <a:solidFill>
                <a:srgbClr val="F2C34D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缺角矩形 33">
                <a:extLst>
                  <a:ext uri="{FF2B5EF4-FFF2-40B4-BE49-F238E27FC236}">
                    <a16:creationId xmlns:a16="http://schemas.microsoft.com/office/drawing/2014/main" id="{525FCEA0-9146-E92B-F958-40643F682A48}"/>
                  </a:ext>
                </a:extLst>
              </p:cNvPr>
              <p:cNvSpPr/>
              <p:nvPr/>
            </p:nvSpPr>
            <p:spPr>
              <a:xfrm>
                <a:off x="16119" y="1481147"/>
                <a:ext cx="230838" cy="230838"/>
              </a:xfrm>
              <a:prstGeom prst="plaque">
                <a:avLst>
                  <a:gd name="adj" fmla="val 50000"/>
                </a:avLst>
              </a:prstGeom>
              <a:solidFill>
                <a:srgbClr val="F2C34D">
                  <a:alpha val="2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缺角矩形 34">
                <a:extLst>
                  <a:ext uri="{FF2B5EF4-FFF2-40B4-BE49-F238E27FC236}">
                    <a16:creationId xmlns:a16="http://schemas.microsoft.com/office/drawing/2014/main" id="{05155E5F-E8AA-6131-06F0-749C6429F109}"/>
                  </a:ext>
                </a:extLst>
              </p:cNvPr>
              <p:cNvSpPr/>
              <p:nvPr/>
            </p:nvSpPr>
            <p:spPr>
              <a:xfrm>
                <a:off x="279197" y="1481147"/>
                <a:ext cx="230838" cy="230838"/>
              </a:xfrm>
              <a:prstGeom prst="plaque">
                <a:avLst>
                  <a:gd name="adj" fmla="val 50000"/>
                </a:avLst>
              </a:prstGeom>
              <a:solidFill>
                <a:srgbClr val="F2C34D">
                  <a:alpha val="2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缺角矩形 35">
                <a:extLst>
                  <a:ext uri="{FF2B5EF4-FFF2-40B4-BE49-F238E27FC236}">
                    <a16:creationId xmlns:a16="http://schemas.microsoft.com/office/drawing/2014/main" id="{38223C54-F1E4-4190-BAE4-7A06FA6FD32D}"/>
                  </a:ext>
                </a:extLst>
              </p:cNvPr>
              <p:cNvSpPr/>
              <p:nvPr/>
            </p:nvSpPr>
            <p:spPr>
              <a:xfrm>
                <a:off x="542274" y="1481147"/>
                <a:ext cx="230838" cy="230838"/>
              </a:xfrm>
              <a:prstGeom prst="plaque">
                <a:avLst>
                  <a:gd name="adj" fmla="val 50000"/>
                </a:avLst>
              </a:prstGeom>
              <a:solidFill>
                <a:srgbClr val="F2C34D">
                  <a:alpha val="2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id="{97D145F7-E489-5346-5F7D-4261CCB68D1A}"/>
                </a:ext>
              </a:extLst>
            </p:cNvPr>
            <p:cNvGrpSpPr/>
            <p:nvPr/>
          </p:nvGrpSpPr>
          <p:grpSpPr>
            <a:xfrm rot="10800000">
              <a:off x="10470478" y="5997773"/>
              <a:ext cx="756993" cy="707588"/>
              <a:chOff x="16119" y="1004397"/>
              <a:chExt cx="756993" cy="707588"/>
            </a:xfrm>
          </p:grpSpPr>
          <p:sp>
            <p:nvSpPr>
              <p:cNvPr id="19" name="缺角矩形 18">
                <a:extLst>
                  <a:ext uri="{FF2B5EF4-FFF2-40B4-BE49-F238E27FC236}">
                    <a16:creationId xmlns:a16="http://schemas.microsoft.com/office/drawing/2014/main" id="{EBFF1F5A-B196-71A5-63F6-72F0B0191A7C}"/>
                  </a:ext>
                </a:extLst>
              </p:cNvPr>
              <p:cNvSpPr/>
              <p:nvPr/>
            </p:nvSpPr>
            <p:spPr>
              <a:xfrm>
                <a:off x="16119" y="1004397"/>
                <a:ext cx="230838" cy="230838"/>
              </a:xfrm>
              <a:prstGeom prst="plaque">
                <a:avLst>
                  <a:gd name="adj" fmla="val 50000"/>
                </a:avLst>
              </a:prstGeom>
              <a:solidFill>
                <a:srgbClr val="F2C34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缺角矩形 19">
                <a:extLst>
                  <a:ext uri="{FF2B5EF4-FFF2-40B4-BE49-F238E27FC236}">
                    <a16:creationId xmlns:a16="http://schemas.microsoft.com/office/drawing/2014/main" id="{51F089A1-D2C3-37F1-971B-FD190BDC63D9}"/>
                  </a:ext>
                </a:extLst>
              </p:cNvPr>
              <p:cNvSpPr/>
              <p:nvPr/>
            </p:nvSpPr>
            <p:spPr>
              <a:xfrm>
                <a:off x="279197" y="1004397"/>
                <a:ext cx="230838" cy="230838"/>
              </a:xfrm>
              <a:prstGeom prst="plaque">
                <a:avLst>
                  <a:gd name="adj" fmla="val 50000"/>
                </a:avLst>
              </a:prstGeom>
              <a:solidFill>
                <a:srgbClr val="F2C34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缺角矩形 20">
                <a:extLst>
                  <a:ext uri="{FF2B5EF4-FFF2-40B4-BE49-F238E27FC236}">
                    <a16:creationId xmlns:a16="http://schemas.microsoft.com/office/drawing/2014/main" id="{CD017EBE-33A6-1FD9-B19B-C8346C7E9131}"/>
                  </a:ext>
                </a:extLst>
              </p:cNvPr>
              <p:cNvSpPr/>
              <p:nvPr/>
            </p:nvSpPr>
            <p:spPr>
              <a:xfrm>
                <a:off x="542274" y="1004397"/>
                <a:ext cx="230838" cy="230838"/>
              </a:xfrm>
              <a:prstGeom prst="plaque">
                <a:avLst>
                  <a:gd name="adj" fmla="val 50000"/>
                </a:avLst>
              </a:prstGeom>
              <a:solidFill>
                <a:srgbClr val="F2C34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缺角矩形 21">
                <a:extLst>
                  <a:ext uri="{FF2B5EF4-FFF2-40B4-BE49-F238E27FC236}">
                    <a16:creationId xmlns:a16="http://schemas.microsoft.com/office/drawing/2014/main" id="{6AABC8C2-4D9F-842C-7570-267DF41C05FC}"/>
                  </a:ext>
                </a:extLst>
              </p:cNvPr>
              <p:cNvSpPr/>
              <p:nvPr/>
            </p:nvSpPr>
            <p:spPr>
              <a:xfrm>
                <a:off x="16119" y="1242772"/>
                <a:ext cx="230838" cy="230838"/>
              </a:xfrm>
              <a:prstGeom prst="plaque">
                <a:avLst>
                  <a:gd name="adj" fmla="val 50000"/>
                </a:avLst>
              </a:prstGeom>
              <a:solidFill>
                <a:srgbClr val="F2C34D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缺角矩形 22">
                <a:extLst>
                  <a:ext uri="{FF2B5EF4-FFF2-40B4-BE49-F238E27FC236}">
                    <a16:creationId xmlns:a16="http://schemas.microsoft.com/office/drawing/2014/main" id="{5A8836CE-461B-10BF-8213-565CDE7B0589}"/>
                  </a:ext>
                </a:extLst>
              </p:cNvPr>
              <p:cNvSpPr/>
              <p:nvPr/>
            </p:nvSpPr>
            <p:spPr>
              <a:xfrm>
                <a:off x="279197" y="1242772"/>
                <a:ext cx="230838" cy="230838"/>
              </a:xfrm>
              <a:prstGeom prst="plaque">
                <a:avLst>
                  <a:gd name="adj" fmla="val 50000"/>
                </a:avLst>
              </a:prstGeom>
              <a:solidFill>
                <a:srgbClr val="F2C34D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缺角矩形 23">
                <a:extLst>
                  <a:ext uri="{FF2B5EF4-FFF2-40B4-BE49-F238E27FC236}">
                    <a16:creationId xmlns:a16="http://schemas.microsoft.com/office/drawing/2014/main" id="{D57EF69B-EB1D-DD85-796E-2308697ED498}"/>
                  </a:ext>
                </a:extLst>
              </p:cNvPr>
              <p:cNvSpPr/>
              <p:nvPr/>
            </p:nvSpPr>
            <p:spPr>
              <a:xfrm>
                <a:off x="542274" y="1242772"/>
                <a:ext cx="230838" cy="230838"/>
              </a:xfrm>
              <a:prstGeom prst="plaque">
                <a:avLst>
                  <a:gd name="adj" fmla="val 50000"/>
                </a:avLst>
              </a:prstGeom>
              <a:solidFill>
                <a:srgbClr val="F2C34D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缺角矩形 24">
                <a:extLst>
                  <a:ext uri="{FF2B5EF4-FFF2-40B4-BE49-F238E27FC236}">
                    <a16:creationId xmlns:a16="http://schemas.microsoft.com/office/drawing/2014/main" id="{D08D622E-6FC6-7AD2-2EF7-BCDCCE316E16}"/>
                  </a:ext>
                </a:extLst>
              </p:cNvPr>
              <p:cNvSpPr/>
              <p:nvPr/>
            </p:nvSpPr>
            <p:spPr>
              <a:xfrm>
                <a:off x="16119" y="1481147"/>
                <a:ext cx="230838" cy="230838"/>
              </a:xfrm>
              <a:prstGeom prst="plaque">
                <a:avLst>
                  <a:gd name="adj" fmla="val 50000"/>
                </a:avLst>
              </a:prstGeom>
              <a:solidFill>
                <a:srgbClr val="F2C34D">
                  <a:alpha val="2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缺角矩形 25">
                <a:extLst>
                  <a:ext uri="{FF2B5EF4-FFF2-40B4-BE49-F238E27FC236}">
                    <a16:creationId xmlns:a16="http://schemas.microsoft.com/office/drawing/2014/main" id="{E804DCC7-59E9-3A8F-359D-0DDE72FC2D90}"/>
                  </a:ext>
                </a:extLst>
              </p:cNvPr>
              <p:cNvSpPr/>
              <p:nvPr/>
            </p:nvSpPr>
            <p:spPr>
              <a:xfrm>
                <a:off x="279197" y="1481147"/>
                <a:ext cx="230838" cy="230838"/>
              </a:xfrm>
              <a:prstGeom prst="plaque">
                <a:avLst>
                  <a:gd name="adj" fmla="val 50000"/>
                </a:avLst>
              </a:prstGeom>
              <a:solidFill>
                <a:srgbClr val="F2C34D">
                  <a:alpha val="2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缺角矩形 26">
                <a:extLst>
                  <a:ext uri="{FF2B5EF4-FFF2-40B4-BE49-F238E27FC236}">
                    <a16:creationId xmlns:a16="http://schemas.microsoft.com/office/drawing/2014/main" id="{2DEF99C8-E8D0-C42A-F178-0D9A3A6781B1}"/>
                  </a:ext>
                </a:extLst>
              </p:cNvPr>
              <p:cNvSpPr/>
              <p:nvPr/>
            </p:nvSpPr>
            <p:spPr>
              <a:xfrm>
                <a:off x="542274" y="1481147"/>
                <a:ext cx="230838" cy="230838"/>
              </a:xfrm>
              <a:prstGeom prst="plaque">
                <a:avLst>
                  <a:gd name="adj" fmla="val 50000"/>
                </a:avLst>
              </a:prstGeom>
              <a:solidFill>
                <a:srgbClr val="F2C34D">
                  <a:alpha val="2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741593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80BDE68E-C6B7-54D4-0FFF-92B767D4AA6C}"/>
              </a:ext>
            </a:extLst>
          </p:cNvPr>
          <p:cNvGrpSpPr/>
          <p:nvPr userDrawn="1"/>
        </p:nvGrpSpPr>
        <p:grpSpPr>
          <a:xfrm>
            <a:off x="2" y="3283495"/>
            <a:ext cx="12195175" cy="3571333"/>
            <a:chOff x="0" y="2463905"/>
            <a:chExt cx="9144000" cy="2679595"/>
          </a:xfrm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id="{6157AFFE-0DB0-215F-4B05-DB14976CC435}"/>
                </a:ext>
              </a:extLst>
            </p:cNvPr>
            <p:cNvSpPr/>
            <p:nvPr userDrawn="1"/>
          </p:nvSpPr>
          <p:spPr>
            <a:xfrm>
              <a:off x="0" y="2875525"/>
              <a:ext cx="9144000" cy="2267975"/>
            </a:xfrm>
            <a:custGeom>
              <a:avLst/>
              <a:gdLst>
                <a:gd name="connsiteX0" fmla="*/ 7975600 w 12192000"/>
                <a:gd name="connsiteY0" fmla="*/ 1366 h 3023966"/>
                <a:gd name="connsiteX1" fmla="*/ 11319470 w 12192000"/>
                <a:gd name="connsiteY1" fmla="*/ 330723 h 3023966"/>
                <a:gd name="connsiteX2" fmla="*/ 12192000 w 12192000"/>
                <a:gd name="connsiteY2" fmla="*/ 498201 h 3023966"/>
                <a:gd name="connsiteX3" fmla="*/ 12192000 w 12192000"/>
                <a:gd name="connsiteY3" fmla="*/ 3023966 h 3023966"/>
                <a:gd name="connsiteX4" fmla="*/ 0 w 12192000"/>
                <a:gd name="connsiteY4" fmla="*/ 3023966 h 3023966"/>
                <a:gd name="connsiteX5" fmla="*/ 0 w 12192000"/>
                <a:gd name="connsiteY5" fmla="*/ 376472 h 3023966"/>
                <a:gd name="connsiteX6" fmla="*/ 345926 w 12192000"/>
                <a:gd name="connsiteY6" fmla="*/ 450479 h 3023966"/>
                <a:gd name="connsiteX7" fmla="*/ 2908300 w 12192000"/>
                <a:gd name="connsiteY7" fmla="*/ 674466 h 3023966"/>
                <a:gd name="connsiteX8" fmla="*/ 7975600 w 12192000"/>
                <a:gd name="connsiteY8" fmla="*/ 1366 h 3023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192000" h="3023966">
                  <a:moveTo>
                    <a:pt x="7975600" y="1366"/>
                  </a:moveTo>
                  <a:cubicBezTo>
                    <a:pt x="9159875" y="-16096"/>
                    <a:pt x="10251281" y="136105"/>
                    <a:pt x="11319470" y="330723"/>
                  </a:cubicBezTo>
                  <a:lnTo>
                    <a:pt x="12192000" y="498201"/>
                  </a:lnTo>
                  <a:lnTo>
                    <a:pt x="12192000" y="3023966"/>
                  </a:lnTo>
                  <a:lnTo>
                    <a:pt x="0" y="3023966"/>
                  </a:lnTo>
                  <a:lnTo>
                    <a:pt x="0" y="376472"/>
                  </a:lnTo>
                  <a:lnTo>
                    <a:pt x="345926" y="450479"/>
                  </a:lnTo>
                  <a:cubicBezTo>
                    <a:pt x="1074142" y="599258"/>
                    <a:pt x="1865313" y="710978"/>
                    <a:pt x="2908300" y="674466"/>
                  </a:cubicBezTo>
                  <a:cubicBezTo>
                    <a:pt x="4298950" y="625783"/>
                    <a:pt x="6396567" y="24649"/>
                    <a:pt x="7975600" y="1366"/>
                  </a:cubicBezTo>
                  <a:close/>
                </a:path>
              </a:pathLst>
            </a:custGeom>
            <a:solidFill>
              <a:srgbClr val="00339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703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pic>
          <p:nvPicPr>
            <p:cNvPr id="4" name="图片 3">
              <a:hlinkClick r:id="rId2"/>
              <a:extLst>
                <a:ext uri="{FF2B5EF4-FFF2-40B4-BE49-F238E27FC236}">
                  <a16:creationId xmlns:a16="http://schemas.microsoft.com/office/drawing/2014/main" id="{C9829EAE-82E4-E0A2-F972-86EDE5063A3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7201" y="2463905"/>
              <a:ext cx="2762879" cy="6192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7845327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www.51pptmoban.com/" TargetMode="External"/><Relationship Id="rId1" Type="http://schemas.openxmlformats.org/officeDocument/2006/relationships/theme" Target="../theme/theme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思源宋体 CN" panose="02020400000000000000" pitchFamily="18" charset="-122"/>
              </a:defRPr>
            </a:lvl1pPr>
          </a:lstStyle>
          <a:p>
            <a:pPr defTabSz="913765"/>
            <a:fld id="{C0530ABB-2682-448E-9618-3E47EEC6D88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2023/6/8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思源宋体 CN" panose="02020400000000000000" pitchFamily="18" charset="-122"/>
              </a:defRPr>
            </a:lvl1pPr>
          </a:lstStyle>
          <a:p>
            <a:pPr defTabSz="913765"/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思源宋体 CN" panose="02020400000000000000" pitchFamily="18" charset="-122"/>
              </a:defRPr>
            </a:lvl1pPr>
          </a:lstStyle>
          <a:p>
            <a:pPr defTabSz="913765"/>
            <a:fld id="{A66DA4B3-3A17-4C7C-ABBC-3676A971A5E7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7" r:id="rId2"/>
    <p:sldLayoutId id="2147483656" r:id="rId3"/>
    <p:sldLayoutId id="2147483658" r:id="rId4"/>
  </p:sldLayoutIdLst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xStyles>
    <p:titleStyle>
      <a:lvl1pPr algn="l" defTabSz="913765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思源宋体 CN" panose="02020400000000000000" pitchFamily="18" charset="-122"/>
          <a:ea typeface="+mj-ea"/>
          <a:cs typeface="+mj-cs"/>
        </a:defRPr>
      </a:lvl1pPr>
    </p:titleStyle>
    <p:bodyStyle>
      <a:lvl1pPr marL="228600" indent="-228600" algn="l" defTabSz="913765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思源宋体 CN" panose="02020400000000000000" pitchFamily="18" charset="-122"/>
          <a:ea typeface="+mn-ea"/>
          <a:cs typeface="+mn-cs"/>
        </a:defRPr>
      </a:lvl1pPr>
      <a:lvl2pPr marL="6858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思源宋体 CN" panose="02020400000000000000" pitchFamily="18" charset="-122"/>
          <a:ea typeface="+mn-ea"/>
          <a:cs typeface="+mn-cs"/>
        </a:defRPr>
      </a:lvl2pPr>
      <a:lvl3pPr marL="11430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思源宋体 CN" panose="02020400000000000000" pitchFamily="18" charset="-122"/>
          <a:ea typeface="+mn-ea"/>
          <a:cs typeface="+mn-cs"/>
        </a:defRPr>
      </a:lvl3pPr>
      <a:lvl4pPr marL="16002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思源宋体 CN" panose="02020400000000000000" pitchFamily="18" charset="-122"/>
          <a:ea typeface="+mn-ea"/>
          <a:cs typeface="+mn-cs"/>
        </a:defRPr>
      </a:lvl4pPr>
      <a:lvl5pPr marL="20574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思源宋体 CN" panose="02020400000000000000" pitchFamily="18" charset="-122"/>
          <a:ea typeface="+mn-ea"/>
          <a:cs typeface="+mn-cs"/>
        </a:defRPr>
      </a:lvl5pPr>
      <a:lvl6pPr marL="25146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E31C17-0F69-84F3-48F2-E587DEBA563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310" y="6356466"/>
            <a:ext cx="2743557" cy="36504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60BC89-1D53-4F43-A2BD-398E102CB3F3}" type="datetimeFigureOut">
              <a:rPr lang="zh-CN" altLang="en-US" smtClean="0"/>
              <a:t>2023/6/8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09D77CC-2420-677D-508C-EA122D29460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9127" y="6356466"/>
            <a:ext cx="4113748" cy="36504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5CFB3A1-3AD6-78C5-E938-2215D8613F1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134" y="6356466"/>
            <a:ext cx="2743557" cy="36504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A6B5BE-E465-4A0E-BA1A-AFD2C353C10B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DBD8F199-5FBC-5373-F344-2B7036C1A94B}"/>
              </a:ext>
            </a:extLst>
          </p:cNvPr>
          <p:cNvGrpSpPr/>
          <p:nvPr userDrawn="1"/>
        </p:nvGrpSpPr>
        <p:grpSpPr>
          <a:xfrm>
            <a:off x="2" y="3283495"/>
            <a:ext cx="12195175" cy="3571333"/>
            <a:chOff x="0" y="2463905"/>
            <a:chExt cx="9144000" cy="2679595"/>
          </a:xfrm>
        </p:grpSpPr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59AD4A4F-8493-16EA-C275-D610AFA8E605}"/>
                </a:ext>
              </a:extLst>
            </p:cNvPr>
            <p:cNvSpPr/>
            <p:nvPr userDrawn="1"/>
          </p:nvSpPr>
          <p:spPr>
            <a:xfrm>
              <a:off x="0" y="2875525"/>
              <a:ext cx="9144000" cy="2267975"/>
            </a:xfrm>
            <a:custGeom>
              <a:avLst/>
              <a:gdLst>
                <a:gd name="connsiteX0" fmla="*/ 7975600 w 12192000"/>
                <a:gd name="connsiteY0" fmla="*/ 1366 h 3023966"/>
                <a:gd name="connsiteX1" fmla="*/ 11319470 w 12192000"/>
                <a:gd name="connsiteY1" fmla="*/ 330723 h 3023966"/>
                <a:gd name="connsiteX2" fmla="*/ 12192000 w 12192000"/>
                <a:gd name="connsiteY2" fmla="*/ 498201 h 3023966"/>
                <a:gd name="connsiteX3" fmla="*/ 12192000 w 12192000"/>
                <a:gd name="connsiteY3" fmla="*/ 3023966 h 3023966"/>
                <a:gd name="connsiteX4" fmla="*/ 0 w 12192000"/>
                <a:gd name="connsiteY4" fmla="*/ 3023966 h 3023966"/>
                <a:gd name="connsiteX5" fmla="*/ 0 w 12192000"/>
                <a:gd name="connsiteY5" fmla="*/ 376472 h 3023966"/>
                <a:gd name="connsiteX6" fmla="*/ 345926 w 12192000"/>
                <a:gd name="connsiteY6" fmla="*/ 450479 h 3023966"/>
                <a:gd name="connsiteX7" fmla="*/ 2908300 w 12192000"/>
                <a:gd name="connsiteY7" fmla="*/ 674466 h 3023966"/>
                <a:gd name="connsiteX8" fmla="*/ 7975600 w 12192000"/>
                <a:gd name="connsiteY8" fmla="*/ 1366 h 3023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192000" h="3023966">
                  <a:moveTo>
                    <a:pt x="7975600" y="1366"/>
                  </a:moveTo>
                  <a:cubicBezTo>
                    <a:pt x="9159875" y="-16096"/>
                    <a:pt x="10251281" y="136105"/>
                    <a:pt x="11319470" y="330723"/>
                  </a:cubicBezTo>
                  <a:lnTo>
                    <a:pt x="12192000" y="498201"/>
                  </a:lnTo>
                  <a:lnTo>
                    <a:pt x="12192000" y="3023966"/>
                  </a:lnTo>
                  <a:lnTo>
                    <a:pt x="0" y="3023966"/>
                  </a:lnTo>
                  <a:lnTo>
                    <a:pt x="0" y="376472"/>
                  </a:lnTo>
                  <a:lnTo>
                    <a:pt x="345926" y="450479"/>
                  </a:lnTo>
                  <a:cubicBezTo>
                    <a:pt x="1074142" y="599258"/>
                    <a:pt x="1865313" y="710978"/>
                    <a:pt x="2908300" y="674466"/>
                  </a:cubicBezTo>
                  <a:cubicBezTo>
                    <a:pt x="4298950" y="625783"/>
                    <a:pt x="6396567" y="24649"/>
                    <a:pt x="7975600" y="1366"/>
                  </a:cubicBezTo>
                  <a:close/>
                </a:path>
              </a:pathLst>
            </a:custGeom>
            <a:solidFill>
              <a:srgbClr val="00339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703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pic>
          <p:nvPicPr>
            <p:cNvPr id="9" name="图片 8">
              <a:hlinkClick r:id="rId2"/>
              <a:extLst>
                <a:ext uri="{FF2B5EF4-FFF2-40B4-BE49-F238E27FC236}">
                  <a16:creationId xmlns:a16="http://schemas.microsoft.com/office/drawing/2014/main" id="{8519D6F3-B5CF-0117-C49D-A4B5B1A167B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7201" y="2463905"/>
              <a:ext cx="2762879" cy="619266"/>
            </a:xfrm>
            <a:prstGeom prst="rect">
              <a:avLst/>
            </a:prstGeom>
          </p:spPr>
        </p:pic>
      </p:grpSp>
      <p:pic>
        <p:nvPicPr>
          <p:cNvPr id="3" name="图片 2">
            <a:extLst>
              <a:ext uri="{FF2B5EF4-FFF2-40B4-BE49-F238E27FC236}">
                <a16:creationId xmlns:a16="http://schemas.microsoft.com/office/drawing/2014/main" id="{CF50F65C-DD05-308B-EA75-40E6306EF000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75683" y="4869351"/>
            <a:ext cx="9787132" cy="1353794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56C4FC36-DFE1-3019-D4AF-46868659994C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8310" y="1014973"/>
            <a:ext cx="10081789" cy="13853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1086162"/>
      </p:ext>
    </p:extLst>
  </p:cSld>
  <p:clrMap bg1="lt1" tx1="dk1" bg2="lt2" tx2="dk2" accent1="accent1" accent2="accent2" accent3="accent3" accent4="accent4" accent5="accent5" accent6="accent6" hlink="hlink" folHlink="folHlink"/>
  <p:txStyles>
    <p:titleStyle>
      <a:lvl1pPr algn="l" defTabSz="913889" rtl="0" eaLnBrk="1" latinLnBrk="0" hangingPunct="1">
        <a:lnSpc>
          <a:spcPct val="90000"/>
        </a:lnSpc>
        <a:spcBef>
          <a:spcPct val="0"/>
        </a:spcBef>
        <a:buNone/>
        <a:defRPr sz="439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473" indent="-228473" algn="l" defTabSz="91388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799" kern="1200">
          <a:solidFill>
            <a:schemeClr val="tx1"/>
          </a:solidFill>
          <a:latin typeface="+mn-lt"/>
          <a:ea typeface="+mn-ea"/>
          <a:cs typeface="+mn-cs"/>
        </a:defRPr>
      </a:lvl1pPr>
      <a:lvl2pPr marL="685418" indent="-228473" algn="l" defTabSz="9138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399" kern="1200">
          <a:solidFill>
            <a:schemeClr val="tx1"/>
          </a:solidFill>
          <a:latin typeface="+mn-lt"/>
          <a:ea typeface="+mn-ea"/>
          <a:cs typeface="+mn-cs"/>
        </a:defRPr>
      </a:lvl2pPr>
      <a:lvl3pPr marL="1142362" indent="-228473" algn="l" defTabSz="9138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99" kern="1200">
          <a:solidFill>
            <a:schemeClr val="tx1"/>
          </a:solidFill>
          <a:latin typeface="+mn-lt"/>
          <a:ea typeface="+mn-ea"/>
          <a:cs typeface="+mn-cs"/>
        </a:defRPr>
      </a:lvl3pPr>
      <a:lvl4pPr marL="1599307" indent="-228473" algn="l" defTabSz="9138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4pPr>
      <a:lvl5pPr marL="2056251" indent="-228473" algn="l" defTabSz="9138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5pPr>
      <a:lvl6pPr marL="2513196" indent="-228473" algn="l" defTabSz="9138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970140" indent="-228473" algn="l" defTabSz="9138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427085" indent="-228473" algn="l" defTabSz="9138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884031" indent="-228473" algn="l" defTabSz="9138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1pPr>
      <a:lvl2pPr marL="456945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2pPr>
      <a:lvl3pPr marL="913889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3pPr>
      <a:lvl4pPr marL="1370834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4pPr>
      <a:lvl5pPr marL="1827778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5pPr>
      <a:lvl6pPr marL="2284724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741669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198613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655558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39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sv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6" Type="http://schemas.openxmlformats.org/officeDocument/2006/relationships/image" Target="../media/image6.svg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notesSlide" Target="../notesSlides/notesSlide12.xml"/><Relationship Id="rId7" Type="http://schemas.openxmlformats.org/officeDocument/2006/relationships/image" Target="../media/image13.sv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.xml"/><Relationship Id="rId6" Type="http://schemas.openxmlformats.org/officeDocument/2006/relationships/image" Target="../media/image12.png"/><Relationship Id="rId11" Type="http://schemas.openxmlformats.org/officeDocument/2006/relationships/image" Target="../media/image17.svg"/><Relationship Id="rId5" Type="http://schemas.openxmlformats.org/officeDocument/2006/relationships/image" Target="../media/image11.svg"/><Relationship Id="rId10" Type="http://schemas.openxmlformats.org/officeDocument/2006/relationships/image" Target="../media/image16.png"/><Relationship Id="rId4" Type="http://schemas.openxmlformats.org/officeDocument/2006/relationships/image" Target="../media/image10.png"/><Relationship Id="rId9" Type="http://schemas.openxmlformats.org/officeDocument/2006/relationships/image" Target="../media/image15.sv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.xml"/><Relationship Id="rId4" Type="http://schemas.openxmlformats.org/officeDocument/2006/relationships/image" Target="../media/image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.xml"/><Relationship Id="rId4" Type="http://schemas.openxmlformats.org/officeDocument/2006/relationships/image" Target="../media/image18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4" Type="http://schemas.openxmlformats.org/officeDocument/2006/relationships/notesSlide" Target="../notesSlides/notesSlide1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0.xml"/><Relationship Id="rId4" Type="http://schemas.openxmlformats.org/officeDocument/2006/relationships/image" Target="../media/image4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3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g"/><Relationship Id="rId3" Type="http://schemas.openxmlformats.org/officeDocument/2006/relationships/notesSlide" Target="../notesSlides/notesSlide22.xml"/><Relationship Id="rId7" Type="http://schemas.openxmlformats.org/officeDocument/2006/relationships/image" Target="../media/image21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4.xml"/><Relationship Id="rId6" Type="http://schemas.openxmlformats.org/officeDocument/2006/relationships/image" Target="../media/image20.jpg"/><Relationship Id="rId5" Type="http://schemas.openxmlformats.org/officeDocument/2006/relationships/image" Target="../media/image19.jpg"/><Relationship Id="rId4" Type="http://schemas.openxmlformats.org/officeDocument/2006/relationships/image" Target="../media/image18.jp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svg"/><Relationship Id="rId3" Type="http://schemas.openxmlformats.org/officeDocument/2006/relationships/notesSlide" Target="../notesSlides/notesSlide23.xml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5.xml"/><Relationship Id="rId6" Type="http://schemas.openxmlformats.org/officeDocument/2006/relationships/image" Target="../media/image6.svg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Relationship Id="rId4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缺角矩形 2">
            <a:extLst>
              <a:ext uri="{FF2B5EF4-FFF2-40B4-BE49-F238E27FC236}">
                <a16:creationId xmlns:a16="http://schemas.microsoft.com/office/drawing/2014/main" id="{2CCA8C3A-D3DE-D05C-30ED-A227108700C0}"/>
              </a:ext>
            </a:extLst>
          </p:cNvPr>
          <p:cNvSpPr/>
          <p:nvPr/>
        </p:nvSpPr>
        <p:spPr>
          <a:xfrm>
            <a:off x="8803093" y="994529"/>
            <a:ext cx="914400" cy="914400"/>
          </a:xfrm>
          <a:prstGeom prst="plaque">
            <a:avLst>
              <a:gd name="adj" fmla="val 50000"/>
            </a:avLst>
          </a:prstGeom>
          <a:solidFill>
            <a:srgbClr val="F2C3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文本框 35"/>
          <p:cNvSpPr txBox="1"/>
          <p:nvPr/>
        </p:nvSpPr>
        <p:spPr>
          <a:xfrm>
            <a:off x="424381" y="1850677"/>
            <a:ext cx="641332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8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庞门正道标题体3.0" panose="02010600030101010101" pitchFamily="2" charset="-122"/>
                <a:ea typeface="庞门正道标题体3.0" panose="02010600030101010101" pitchFamily="2" charset="-122"/>
                <a:cs typeface="+mn-ea"/>
                <a:sym typeface="+mn-lt"/>
              </a:rPr>
              <a:t>求职简历</a:t>
            </a:r>
          </a:p>
        </p:txBody>
      </p:sp>
      <p:sp>
        <p:nvSpPr>
          <p:cNvPr id="24" name="椭圆 23">
            <a:extLst>
              <a:ext uri="{FF2B5EF4-FFF2-40B4-BE49-F238E27FC236}">
                <a16:creationId xmlns:a16="http://schemas.microsoft.com/office/drawing/2014/main" id="{44874198-3B42-63AD-A169-6ABE76CB3457}"/>
              </a:ext>
            </a:extLst>
          </p:cNvPr>
          <p:cNvSpPr/>
          <p:nvPr/>
        </p:nvSpPr>
        <p:spPr>
          <a:xfrm>
            <a:off x="7074456" y="1891416"/>
            <a:ext cx="2565400" cy="2565400"/>
          </a:xfrm>
          <a:prstGeom prst="ellipse">
            <a:avLst/>
          </a:prstGeom>
          <a:solidFill>
            <a:srgbClr val="F2C34D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53EE0282-E6DF-9039-8588-200DD1B041DD}"/>
              </a:ext>
            </a:extLst>
          </p:cNvPr>
          <p:cNvSpPr/>
          <p:nvPr/>
        </p:nvSpPr>
        <p:spPr>
          <a:xfrm>
            <a:off x="7264956" y="2081916"/>
            <a:ext cx="2184400" cy="2184400"/>
          </a:xfrm>
          <a:prstGeom prst="ellipse">
            <a:avLst/>
          </a:prstGeom>
          <a:blipFill dpi="0" rotWithShape="1">
            <a:blip r:embed="rId4"/>
            <a:srcRect/>
            <a:tile tx="-44450" ty="-34925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缺角矩形 18">
            <a:extLst>
              <a:ext uri="{FF2B5EF4-FFF2-40B4-BE49-F238E27FC236}">
                <a16:creationId xmlns:a16="http://schemas.microsoft.com/office/drawing/2014/main" id="{B1C5FF4C-C0E6-9FE5-9951-90F74518923D}"/>
              </a:ext>
            </a:extLst>
          </p:cNvPr>
          <p:cNvSpPr/>
          <p:nvPr/>
        </p:nvSpPr>
        <p:spPr>
          <a:xfrm>
            <a:off x="6844608" y="4103767"/>
            <a:ext cx="325098" cy="325098"/>
          </a:xfrm>
          <a:prstGeom prst="plaque">
            <a:avLst>
              <a:gd name="adj" fmla="val 50000"/>
            </a:avLst>
          </a:prstGeom>
          <a:solidFill>
            <a:srgbClr val="F2C3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2B01BA4C-EEA7-21BA-8462-1045882E2DF9}"/>
              </a:ext>
            </a:extLst>
          </p:cNvPr>
          <p:cNvSpPr txBox="1"/>
          <p:nvPr/>
        </p:nvSpPr>
        <p:spPr>
          <a:xfrm>
            <a:off x="1616205" y="1611132"/>
            <a:ext cx="173193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My resume</a:t>
            </a:r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id="{26E0326A-3565-F9B0-65F8-DFC5667C1BC0}"/>
              </a:ext>
            </a:extLst>
          </p:cNvPr>
          <p:cNvSpPr/>
          <p:nvPr/>
        </p:nvSpPr>
        <p:spPr>
          <a:xfrm>
            <a:off x="6728221" y="1980464"/>
            <a:ext cx="459098" cy="459098"/>
          </a:xfrm>
          <a:prstGeom prst="ellipse">
            <a:avLst/>
          </a:prstGeom>
          <a:solidFill>
            <a:srgbClr val="F2C3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id="{102D2310-7E31-D6C0-6B76-1B3D1843C7EA}"/>
              </a:ext>
            </a:extLst>
          </p:cNvPr>
          <p:cNvSpPr/>
          <p:nvPr/>
        </p:nvSpPr>
        <p:spPr>
          <a:xfrm>
            <a:off x="9753045" y="4045974"/>
            <a:ext cx="154621" cy="154621"/>
          </a:xfrm>
          <a:prstGeom prst="ellipse">
            <a:avLst/>
          </a:prstGeom>
          <a:solidFill>
            <a:srgbClr val="F2C3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弧形 3">
            <a:extLst>
              <a:ext uri="{FF2B5EF4-FFF2-40B4-BE49-F238E27FC236}">
                <a16:creationId xmlns:a16="http://schemas.microsoft.com/office/drawing/2014/main" id="{6FE4F807-EF45-AEB1-5608-DA4B563D06F9}"/>
              </a:ext>
            </a:extLst>
          </p:cNvPr>
          <p:cNvSpPr/>
          <p:nvPr/>
        </p:nvSpPr>
        <p:spPr>
          <a:xfrm rot="19600001">
            <a:off x="5766423" y="3386469"/>
            <a:ext cx="5181467" cy="427187"/>
          </a:xfrm>
          <a:prstGeom prst="arc">
            <a:avLst>
              <a:gd name="adj1" fmla="val 21289107"/>
              <a:gd name="adj2" fmla="val 11136920"/>
            </a:avLst>
          </a:prstGeom>
          <a:ln w="38100" cap="rnd">
            <a:solidFill>
              <a:schemeClr val="tx1">
                <a:lumMod val="65000"/>
                <a:lumOff val="3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57A2287B-2E16-2605-54B0-0AF3C61CF8E4}"/>
              </a:ext>
            </a:extLst>
          </p:cNvPr>
          <p:cNvSpPr/>
          <p:nvPr/>
        </p:nvSpPr>
        <p:spPr>
          <a:xfrm>
            <a:off x="0" y="1692178"/>
            <a:ext cx="1294516" cy="1294516"/>
          </a:xfrm>
          <a:prstGeom prst="rect">
            <a:avLst/>
          </a:prstGeom>
          <a:solidFill>
            <a:srgbClr val="F2C3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user_273955">
            <a:extLst>
              <a:ext uri="{FF2B5EF4-FFF2-40B4-BE49-F238E27FC236}">
                <a16:creationId xmlns:a16="http://schemas.microsoft.com/office/drawing/2014/main" id="{8C380847-1666-097B-81A6-0D83C62F9535}"/>
              </a:ext>
            </a:extLst>
          </p:cNvPr>
          <p:cNvSpPr/>
          <p:nvPr/>
        </p:nvSpPr>
        <p:spPr>
          <a:xfrm>
            <a:off x="342607" y="2035054"/>
            <a:ext cx="609685" cy="608764"/>
          </a:xfrm>
          <a:custGeom>
            <a:avLst/>
            <a:gdLst>
              <a:gd name="connsiteX0" fmla="*/ 544336 w 607639"/>
              <a:gd name="connsiteY0" fmla="*/ 353886 h 606722"/>
              <a:gd name="connsiteX1" fmla="*/ 556973 w 607639"/>
              <a:gd name="connsiteY1" fmla="*/ 366511 h 606722"/>
              <a:gd name="connsiteX2" fmla="*/ 556973 w 607639"/>
              <a:gd name="connsiteY2" fmla="*/ 417100 h 606722"/>
              <a:gd name="connsiteX3" fmla="*/ 544336 w 607639"/>
              <a:gd name="connsiteY3" fmla="*/ 429814 h 606722"/>
              <a:gd name="connsiteX4" fmla="*/ 493700 w 607639"/>
              <a:gd name="connsiteY4" fmla="*/ 429814 h 606722"/>
              <a:gd name="connsiteX5" fmla="*/ 480974 w 607639"/>
              <a:gd name="connsiteY5" fmla="*/ 417100 h 606722"/>
              <a:gd name="connsiteX6" fmla="*/ 493700 w 607639"/>
              <a:gd name="connsiteY6" fmla="*/ 404475 h 606722"/>
              <a:gd name="connsiteX7" fmla="*/ 531610 w 607639"/>
              <a:gd name="connsiteY7" fmla="*/ 404475 h 606722"/>
              <a:gd name="connsiteX8" fmla="*/ 531610 w 607639"/>
              <a:gd name="connsiteY8" fmla="*/ 366511 h 606722"/>
              <a:gd name="connsiteX9" fmla="*/ 544336 w 607639"/>
              <a:gd name="connsiteY9" fmla="*/ 353886 h 606722"/>
              <a:gd name="connsiteX10" fmla="*/ 63306 w 607639"/>
              <a:gd name="connsiteY10" fmla="*/ 353886 h 606722"/>
              <a:gd name="connsiteX11" fmla="*/ 75946 w 607639"/>
              <a:gd name="connsiteY11" fmla="*/ 366511 h 606722"/>
              <a:gd name="connsiteX12" fmla="*/ 75946 w 607639"/>
              <a:gd name="connsiteY12" fmla="*/ 404475 h 606722"/>
              <a:gd name="connsiteX13" fmla="*/ 113954 w 607639"/>
              <a:gd name="connsiteY13" fmla="*/ 404475 h 606722"/>
              <a:gd name="connsiteX14" fmla="*/ 126594 w 607639"/>
              <a:gd name="connsiteY14" fmla="*/ 417100 h 606722"/>
              <a:gd name="connsiteX15" fmla="*/ 113954 w 607639"/>
              <a:gd name="connsiteY15" fmla="*/ 429814 h 606722"/>
              <a:gd name="connsiteX16" fmla="*/ 63306 w 607639"/>
              <a:gd name="connsiteY16" fmla="*/ 429814 h 606722"/>
              <a:gd name="connsiteX17" fmla="*/ 50666 w 607639"/>
              <a:gd name="connsiteY17" fmla="*/ 417100 h 606722"/>
              <a:gd name="connsiteX18" fmla="*/ 50666 w 607639"/>
              <a:gd name="connsiteY18" fmla="*/ 366511 h 606722"/>
              <a:gd name="connsiteX19" fmla="*/ 63306 w 607639"/>
              <a:gd name="connsiteY19" fmla="*/ 353886 h 606722"/>
              <a:gd name="connsiteX20" fmla="*/ 493700 w 607639"/>
              <a:gd name="connsiteY20" fmla="*/ 0 h 606722"/>
              <a:gd name="connsiteX21" fmla="*/ 544336 w 607639"/>
              <a:gd name="connsiteY21" fmla="*/ 0 h 606722"/>
              <a:gd name="connsiteX22" fmla="*/ 556973 w 607639"/>
              <a:gd name="connsiteY22" fmla="*/ 12617 h 606722"/>
              <a:gd name="connsiteX23" fmla="*/ 556973 w 607639"/>
              <a:gd name="connsiteY23" fmla="*/ 63171 h 606722"/>
              <a:gd name="connsiteX24" fmla="*/ 544336 w 607639"/>
              <a:gd name="connsiteY24" fmla="*/ 75787 h 606722"/>
              <a:gd name="connsiteX25" fmla="*/ 531610 w 607639"/>
              <a:gd name="connsiteY25" fmla="*/ 63171 h 606722"/>
              <a:gd name="connsiteX26" fmla="*/ 531610 w 607639"/>
              <a:gd name="connsiteY26" fmla="*/ 25233 h 606722"/>
              <a:gd name="connsiteX27" fmla="*/ 493700 w 607639"/>
              <a:gd name="connsiteY27" fmla="*/ 25233 h 606722"/>
              <a:gd name="connsiteX28" fmla="*/ 480974 w 607639"/>
              <a:gd name="connsiteY28" fmla="*/ 12617 h 606722"/>
              <a:gd name="connsiteX29" fmla="*/ 493700 w 607639"/>
              <a:gd name="connsiteY29" fmla="*/ 0 h 606722"/>
              <a:gd name="connsiteX30" fmla="*/ 370440 w 607639"/>
              <a:gd name="connsiteY30" fmla="*/ 0 h 606722"/>
              <a:gd name="connsiteX31" fmla="*/ 466299 w 607639"/>
              <a:gd name="connsiteY31" fmla="*/ 43636 h 606722"/>
              <a:gd name="connsiteX32" fmla="*/ 464964 w 607639"/>
              <a:gd name="connsiteY32" fmla="*/ 122376 h 606722"/>
              <a:gd name="connsiteX33" fmla="*/ 455440 w 607639"/>
              <a:gd name="connsiteY33" fmla="*/ 131885 h 606722"/>
              <a:gd name="connsiteX34" fmla="*/ 453126 w 607639"/>
              <a:gd name="connsiteY34" fmla="*/ 179431 h 606722"/>
              <a:gd name="connsiteX35" fmla="*/ 468346 w 607639"/>
              <a:gd name="connsiteY35" fmla="*/ 190006 h 606722"/>
              <a:gd name="connsiteX36" fmla="*/ 477335 w 607639"/>
              <a:gd name="connsiteY36" fmla="*/ 219600 h 606722"/>
              <a:gd name="connsiteX37" fmla="*/ 471016 w 607639"/>
              <a:gd name="connsiteY37" fmla="*/ 270168 h 606722"/>
              <a:gd name="connsiteX38" fmla="*/ 443602 w 607639"/>
              <a:gd name="connsiteY38" fmla="*/ 301895 h 606722"/>
              <a:gd name="connsiteX39" fmla="*/ 394560 w 607639"/>
              <a:gd name="connsiteY39" fmla="*/ 399031 h 606722"/>
              <a:gd name="connsiteX40" fmla="*/ 402838 w 607639"/>
              <a:gd name="connsiteY40" fmla="*/ 432002 h 606722"/>
              <a:gd name="connsiteX41" fmla="*/ 499854 w 607639"/>
              <a:gd name="connsiteY41" fmla="*/ 456175 h 606722"/>
              <a:gd name="connsiteX42" fmla="*/ 607639 w 607639"/>
              <a:gd name="connsiteY42" fmla="*/ 594014 h 606722"/>
              <a:gd name="connsiteX43" fmla="*/ 594911 w 607639"/>
              <a:gd name="connsiteY43" fmla="*/ 606722 h 606722"/>
              <a:gd name="connsiteX44" fmla="*/ 12639 w 607639"/>
              <a:gd name="connsiteY44" fmla="*/ 606722 h 606722"/>
              <a:gd name="connsiteX45" fmla="*/ 0 w 607639"/>
              <a:gd name="connsiteY45" fmla="*/ 594014 h 606722"/>
              <a:gd name="connsiteX46" fmla="*/ 107785 w 607639"/>
              <a:gd name="connsiteY46" fmla="*/ 456175 h 606722"/>
              <a:gd name="connsiteX47" fmla="*/ 204801 w 607639"/>
              <a:gd name="connsiteY47" fmla="*/ 432002 h 606722"/>
              <a:gd name="connsiteX48" fmla="*/ 213613 w 607639"/>
              <a:gd name="connsiteY48" fmla="*/ 396720 h 606722"/>
              <a:gd name="connsiteX49" fmla="*/ 166974 w 607639"/>
              <a:gd name="connsiteY49" fmla="*/ 302695 h 606722"/>
              <a:gd name="connsiteX50" fmla="*/ 136623 w 607639"/>
              <a:gd name="connsiteY50" fmla="*/ 270168 h 606722"/>
              <a:gd name="connsiteX51" fmla="*/ 130215 w 607639"/>
              <a:gd name="connsiteY51" fmla="*/ 219600 h 606722"/>
              <a:gd name="connsiteX52" fmla="*/ 139471 w 607639"/>
              <a:gd name="connsiteY52" fmla="*/ 189740 h 606722"/>
              <a:gd name="connsiteX53" fmla="*/ 156471 w 607639"/>
              <a:gd name="connsiteY53" fmla="*/ 178720 h 606722"/>
              <a:gd name="connsiteX54" fmla="*/ 151932 w 607639"/>
              <a:gd name="connsiteY54" fmla="*/ 126375 h 606722"/>
              <a:gd name="connsiteX55" fmla="*/ 274403 w 607639"/>
              <a:gd name="connsiteY55" fmla="*/ 25328 h 606722"/>
              <a:gd name="connsiteX56" fmla="*/ 370440 w 607639"/>
              <a:gd name="connsiteY56" fmla="*/ 0 h 606722"/>
              <a:gd name="connsiteX57" fmla="*/ 63306 w 607639"/>
              <a:gd name="connsiteY57" fmla="*/ 0 h 606722"/>
              <a:gd name="connsiteX58" fmla="*/ 113954 w 607639"/>
              <a:gd name="connsiteY58" fmla="*/ 0 h 606722"/>
              <a:gd name="connsiteX59" fmla="*/ 126594 w 607639"/>
              <a:gd name="connsiteY59" fmla="*/ 12617 h 606722"/>
              <a:gd name="connsiteX60" fmla="*/ 113954 w 607639"/>
              <a:gd name="connsiteY60" fmla="*/ 25233 h 606722"/>
              <a:gd name="connsiteX61" fmla="*/ 75946 w 607639"/>
              <a:gd name="connsiteY61" fmla="*/ 25233 h 606722"/>
              <a:gd name="connsiteX62" fmla="*/ 75946 w 607639"/>
              <a:gd name="connsiteY62" fmla="*/ 63171 h 606722"/>
              <a:gd name="connsiteX63" fmla="*/ 63306 w 607639"/>
              <a:gd name="connsiteY63" fmla="*/ 75787 h 606722"/>
              <a:gd name="connsiteX64" fmla="*/ 50666 w 607639"/>
              <a:gd name="connsiteY64" fmla="*/ 63171 h 606722"/>
              <a:gd name="connsiteX65" fmla="*/ 50666 w 607639"/>
              <a:gd name="connsiteY65" fmla="*/ 12617 h 606722"/>
              <a:gd name="connsiteX66" fmla="*/ 63306 w 607639"/>
              <a:gd name="connsiteY66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</a:cxnLst>
            <a:rect l="l" t="t" r="r" b="b"/>
            <a:pathLst>
              <a:path w="607639" h="606722">
                <a:moveTo>
                  <a:pt x="544336" y="353886"/>
                </a:moveTo>
                <a:cubicBezTo>
                  <a:pt x="551278" y="353886"/>
                  <a:pt x="556973" y="359576"/>
                  <a:pt x="556973" y="366511"/>
                </a:cubicBezTo>
                <a:lnTo>
                  <a:pt x="556973" y="417100"/>
                </a:lnTo>
                <a:cubicBezTo>
                  <a:pt x="556973" y="424124"/>
                  <a:pt x="551278" y="429814"/>
                  <a:pt x="544336" y="429814"/>
                </a:cubicBezTo>
                <a:lnTo>
                  <a:pt x="493700" y="429814"/>
                </a:lnTo>
                <a:cubicBezTo>
                  <a:pt x="486669" y="429814"/>
                  <a:pt x="480974" y="424124"/>
                  <a:pt x="480974" y="417100"/>
                </a:cubicBezTo>
                <a:cubicBezTo>
                  <a:pt x="480974" y="410165"/>
                  <a:pt x="486669" y="404475"/>
                  <a:pt x="493700" y="404475"/>
                </a:cubicBezTo>
                <a:lnTo>
                  <a:pt x="531610" y="404475"/>
                </a:lnTo>
                <a:lnTo>
                  <a:pt x="531610" y="366511"/>
                </a:lnTo>
                <a:cubicBezTo>
                  <a:pt x="531610" y="359576"/>
                  <a:pt x="537306" y="353886"/>
                  <a:pt x="544336" y="353886"/>
                </a:cubicBezTo>
                <a:close/>
                <a:moveTo>
                  <a:pt x="63306" y="353886"/>
                </a:moveTo>
                <a:cubicBezTo>
                  <a:pt x="70338" y="353886"/>
                  <a:pt x="75946" y="359576"/>
                  <a:pt x="75946" y="366511"/>
                </a:cubicBezTo>
                <a:lnTo>
                  <a:pt x="75946" y="404475"/>
                </a:lnTo>
                <a:lnTo>
                  <a:pt x="113954" y="404475"/>
                </a:lnTo>
                <a:cubicBezTo>
                  <a:pt x="120986" y="404475"/>
                  <a:pt x="126594" y="410165"/>
                  <a:pt x="126594" y="417100"/>
                </a:cubicBezTo>
                <a:cubicBezTo>
                  <a:pt x="126594" y="424124"/>
                  <a:pt x="120986" y="429814"/>
                  <a:pt x="113954" y="429814"/>
                </a:cubicBezTo>
                <a:lnTo>
                  <a:pt x="63306" y="429814"/>
                </a:lnTo>
                <a:cubicBezTo>
                  <a:pt x="56363" y="429814"/>
                  <a:pt x="50666" y="424124"/>
                  <a:pt x="50666" y="417100"/>
                </a:cubicBezTo>
                <a:lnTo>
                  <a:pt x="50666" y="366511"/>
                </a:lnTo>
                <a:cubicBezTo>
                  <a:pt x="50666" y="359576"/>
                  <a:pt x="56363" y="353886"/>
                  <a:pt x="63306" y="353886"/>
                </a:cubicBezTo>
                <a:close/>
                <a:moveTo>
                  <a:pt x="493700" y="0"/>
                </a:moveTo>
                <a:lnTo>
                  <a:pt x="544336" y="0"/>
                </a:lnTo>
                <a:cubicBezTo>
                  <a:pt x="551278" y="0"/>
                  <a:pt x="556973" y="5686"/>
                  <a:pt x="556973" y="12617"/>
                </a:cubicBezTo>
                <a:lnTo>
                  <a:pt x="556973" y="63171"/>
                </a:lnTo>
                <a:cubicBezTo>
                  <a:pt x="556973" y="70190"/>
                  <a:pt x="551278" y="75787"/>
                  <a:pt x="544336" y="75787"/>
                </a:cubicBezTo>
                <a:cubicBezTo>
                  <a:pt x="537306" y="75787"/>
                  <a:pt x="531610" y="70190"/>
                  <a:pt x="531610" y="63171"/>
                </a:cubicBezTo>
                <a:lnTo>
                  <a:pt x="531610" y="25233"/>
                </a:lnTo>
                <a:lnTo>
                  <a:pt x="493700" y="25233"/>
                </a:lnTo>
                <a:cubicBezTo>
                  <a:pt x="486669" y="25233"/>
                  <a:pt x="480974" y="19636"/>
                  <a:pt x="480974" y="12617"/>
                </a:cubicBezTo>
                <a:cubicBezTo>
                  <a:pt x="480974" y="5686"/>
                  <a:pt x="486669" y="0"/>
                  <a:pt x="493700" y="0"/>
                </a:cubicBezTo>
                <a:close/>
                <a:moveTo>
                  <a:pt x="370440" y="0"/>
                </a:moveTo>
                <a:cubicBezTo>
                  <a:pt x="415032" y="0"/>
                  <a:pt x="447340" y="14664"/>
                  <a:pt x="466299" y="43636"/>
                </a:cubicBezTo>
                <a:cubicBezTo>
                  <a:pt x="491042" y="81228"/>
                  <a:pt x="479204" y="107267"/>
                  <a:pt x="464964" y="122376"/>
                </a:cubicBezTo>
                <a:lnTo>
                  <a:pt x="455440" y="131885"/>
                </a:lnTo>
                <a:lnTo>
                  <a:pt x="453126" y="179431"/>
                </a:lnTo>
                <a:cubicBezTo>
                  <a:pt x="459000" y="181652"/>
                  <a:pt x="464252" y="185296"/>
                  <a:pt x="468346" y="190006"/>
                </a:cubicBezTo>
                <a:cubicBezTo>
                  <a:pt x="475466" y="198094"/>
                  <a:pt x="478759" y="208936"/>
                  <a:pt x="477335" y="219600"/>
                </a:cubicBezTo>
                <a:lnTo>
                  <a:pt x="471016" y="270168"/>
                </a:lnTo>
                <a:cubicBezTo>
                  <a:pt x="469147" y="285543"/>
                  <a:pt x="458021" y="297896"/>
                  <a:pt x="443602" y="301895"/>
                </a:cubicBezTo>
                <a:cubicBezTo>
                  <a:pt x="438351" y="338065"/>
                  <a:pt x="420550" y="373347"/>
                  <a:pt x="394560" y="399031"/>
                </a:cubicBezTo>
                <a:lnTo>
                  <a:pt x="402838" y="432002"/>
                </a:lnTo>
                <a:lnTo>
                  <a:pt x="499854" y="456175"/>
                </a:lnTo>
                <a:cubicBezTo>
                  <a:pt x="563314" y="471994"/>
                  <a:pt x="607639" y="528694"/>
                  <a:pt x="607639" y="594014"/>
                </a:cubicBezTo>
                <a:cubicBezTo>
                  <a:pt x="607639" y="600946"/>
                  <a:pt x="601943" y="606722"/>
                  <a:pt x="594911" y="606722"/>
                </a:cubicBezTo>
                <a:lnTo>
                  <a:pt x="12639" y="606722"/>
                </a:lnTo>
                <a:cubicBezTo>
                  <a:pt x="5696" y="606722"/>
                  <a:pt x="0" y="601034"/>
                  <a:pt x="0" y="594014"/>
                </a:cubicBezTo>
                <a:cubicBezTo>
                  <a:pt x="0" y="528694"/>
                  <a:pt x="44325" y="471994"/>
                  <a:pt x="107785" y="456175"/>
                </a:cubicBezTo>
                <a:lnTo>
                  <a:pt x="204801" y="432002"/>
                </a:lnTo>
                <a:lnTo>
                  <a:pt x="213613" y="396720"/>
                </a:lnTo>
                <a:cubicBezTo>
                  <a:pt x="189136" y="371481"/>
                  <a:pt x="172314" y="337354"/>
                  <a:pt x="166974" y="302695"/>
                </a:cubicBezTo>
                <a:cubicBezTo>
                  <a:pt x="151220" y="299584"/>
                  <a:pt x="138670" y="286609"/>
                  <a:pt x="136623" y="270168"/>
                </a:cubicBezTo>
                <a:lnTo>
                  <a:pt x="130215" y="219600"/>
                </a:lnTo>
                <a:cubicBezTo>
                  <a:pt x="128880" y="208758"/>
                  <a:pt x="132262" y="197916"/>
                  <a:pt x="139471" y="189740"/>
                </a:cubicBezTo>
                <a:cubicBezTo>
                  <a:pt x="144100" y="184496"/>
                  <a:pt x="149974" y="180764"/>
                  <a:pt x="156471" y="178720"/>
                </a:cubicBezTo>
                <a:cubicBezTo>
                  <a:pt x="154691" y="163345"/>
                  <a:pt x="151932" y="137750"/>
                  <a:pt x="151932" y="126375"/>
                </a:cubicBezTo>
                <a:cubicBezTo>
                  <a:pt x="151932" y="77585"/>
                  <a:pt x="166529" y="27550"/>
                  <a:pt x="274403" y="25328"/>
                </a:cubicBezTo>
                <a:cubicBezTo>
                  <a:pt x="312230" y="0"/>
                  <a:pt x="352817" y="0"/>
                  <a:pt x="370440" y="0"/>
                </a:cubicBezTo>
                <a:close/>
                <a:moveTo>
                  <a:pt x="63306" y="0"/>
                </a:moveTo>
                <a:lnTo>
                  <a:pt x="113954" y="0"/>
                </a:lnTo>
                <a:cubicBezTo>
                  <a:pt x="120986" y="0"/>
                  <a:pt x="126594" y="5686"/>
                  <a:pt x="126594" y="12617"/>
                </a:cubicBezTo>
                <a:cubicBezTo>
                  <a:pt x="126594" y="19636"/>
                  <a:pt x="120986" y="25233"/>
                  <a:pt x="113954" y="25233"/>
                </a:cubicBezTo>
                <a:lnTo>
                  <a:pt x="75946" y="25233"/>
                </a:lnTo>
                <a:lnTo>
                  <a:pt x="75946" y="63171"/>
                </a:lnTo>
                <a:cubicBezTo>
                  <a:pt x="75946" y="70190"/>
                  <a:pt x="70338" y="75787"/>
                  <a:pt x="63306" y="75787"/>
                </a:cubicBezTo>
                <a:cubicBezTo>
                  <a:pt x="56363" y="75787"/>
                  <a:pt x="50666" y="70190"/>
                  <a:pt x="50666" y="63171"/>
                </a:cubicBezTo>
                <a:lnTo>
                  <a:pt x="50666" y="12617"/>
                </a:lnTo>
                <a:cubicBezTo>
                  <a:pt x="50666" y="5686"/>
                  <a:pt x="56363" y="0"/>
                  <a:pt x="6330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73C32AB0-59FE-8490-4F9D-4630D139496C}"/>
              </a:ext>
            </a:extLst>
          </p:cNvPr>
          <p:cNvSpPr/>
          <p:nvPr/>
        </p:nvSpPr>
        <p:spPr>
          <a:xfrm>
            <a:off x="11988800" y="4554890"/>
            <a:ext cx="203200" cy="1294516"/>
          </a:xfrm>
          <a:prstGeom prst="rect">
            <a:avLst/>
          </a:prstGeom>
          <a:pattFill prst="wdUpDiag">
            <a:fgClr>
              <a:srgbClr val="F2C34D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D2CC02CE-13A8-9EE3-F4A7-DEB68CD59E73}"/>
              </a:ext>
            </a:extLst>
          </p:cNvPr>
          <p:cNvGrpSpPr/>
          <p:nvPr/>
        </p:nvGrpSpPr>
        <p:grpSpPr>
          <a:xfrm>
            <a:off x="816105" y="5339737"/>
            <a:ext cx="3171437" cy="565484"/>
            <a:chOff x="4950995" y="5243762"/>
            <a:chExt cx="3171437" cy="565484"/>
          </a:xfrm>
        </p:grpSpPr>
        <p:sp>
          <p:nvSpPr>
            <p:cNvPr id="35" name="矩形 34">
              <a:extLst>
                <a:ext uri="{FF2B5EF4-FFF2-40B4-BE49-F238E27FC236}">
                  <a16:creationId xmlns:a16="http://schemas.microsoft.com/office/drawing/2014/main" id="{2849EBCF-5365-9CBA-C741-9CEF21BD7462}"/>
                </a:ext>
              </a:extLst>
            </p:cNvPr>
            <p:cNvSpPr/>
            <p:nvPr/>
          </p:nvSpPr>
          <p:spPr>
            <a:xfrm>
              <a:off x="5575711" y="5326449"/>
              <a:ext cx="2546721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+mn-ea"/>
                  <a:cs typeface="+mn-ea"/>
                  <a:sym typeface="+mn-lt"/>
                </a:rPr>
                <a:t>求职者：</a:t>
              </a:r>
              <a:r>
                <a:rPr lang="en-US" altLang="zh-CN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+mn-ea"/>
                  <a:cs typeface="+mn-ea"/>
                  <a:sym typeface="+mn-lt"/>
                </a:rPr>
                <a:t>51PPT</a:t>
              </a:r>
              <a:r>
                <a:rPr lang="zh-CN" altLang="en-US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+mn-ea"/>
                  <a:cs typeface="+mn-ea"/>
                  <a:sym typeface="+mn-lt"/>
                </a:rPr>
                <a:t>模板网</a:t>
              </a:r>
              <a:endPara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ea"/>
                <a:sym typeface="+mn-lt"/>
              </a:endParaRPr>
            </a:p>
          </p:txBody>
        </p:sp>
        <p:pic>
          <p:nvPicPr>
            <p:cNvPr id="37" name="图形 36">
              <a:extLst>
                <a:ext uri="{FF2B5EF4-FFF2-40B4-BE49-F238E27FC236}">
                  <a16:creationId xmlns:a16="http://schemas.microsoft.com/office/drawing/2014/main" id="{E6424B2B-9FBC-1A98-DD41-6363B19AAA5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4950995" y="5243762"/>
              <a:ext cx="565484" cy="565484"/>
            </a:xfrm>
            <a:prstGeom prst="rect">
              <a:avLst/>
            </a:prstGeom>
          </p:spPr>
        </p:pic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0571F3E7-4DDB-7868-96BC-D612BEE3EEE6}"/>
              </a:ext>
            </a:extLst>
          </p:cNvPr>
          <p:cNvGrpSpPr/>
          <p:nvPr/>
        </p:nvGrpSpPr>
        <p:grpSpPr>
          <a:xfrm>
            <a:off x="4152785" y="5339879"/>
            <a:ext cx="3112171" cy="565200"/>
            <a:chOff x="7631361" y="5243904"/>
            <a:chExt cx="3112171" cy="565200"/>
          </a:xfrm>
        </p:grpSpPr>
        <p:sp>
          <p:nvSpPr>
            <p:cNvPr id="31" name="矩形 30">
              <a:extLst>
                <a:ext uri="{FF2B5EF4-FFF2-40B4-BE49-F238E27FC236}">
                  <a16:creationId xmlns:a16="http://schemas.microsoft.com/office/drawing/2014/main" id="{76E0EAF0-84E8-38A2-A0B6-A3F10D7C87A6}"/>
                </a:ext>
              </a:extLst>
            </p:cNvPr>
            <p:cNvSpPr/>
            <p:nvPr/>
          </p:nvSpPr>
          <p:spPr>
            <a:xfrm>
              <a:off x="8258941" y="5326449"/>
              <a:ext cx="2484591" cy="36830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应聘职位：自媒体运营</a:t>
              </a:r>
            </a:p>
          </p:txBody>
        </p:sp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id="{F32F62F9-C527-9192-CA4B-8515A4512DE2}"/>
                </a:ext>
              </a:extLst>
            </p:cNvPr>
            <p:cNvGrpSpPr/>
            <p:nvPr/>
          </p:nvGrpSpPr>
          <p:grpSpPr>
            <a:xfrm>
              <a:off x="7631361" y="5243904"/>
              <a:ext cx="565200" cy="565200"/>
              <a:chOff x="7823867" y="4604083"/>
              <a:chExt cx="565200" cy="565200"/>
            </a:xfrm>
          </p:grpSpPr>
          <p:sp>
            <p:nvSpPr>
              <p:cNvPr id="33" name="椭圆 32">
                <a:extLst>
                  <a:ext uri="{FF2B5EF4-FFF2-40B4-BE49-F238E27FC236}">
                    <a16:creationId xmlns:a16="http://schemas.microsoft.com/office/drawing/2014/main" id="{94AA0961-78B8-40C7-66F5-46A417ECD75D}"/>
                  </a:ext>
                </a:extLst>
              </p:cNvPr>
              <p:cNvSpPr/>
              <p:nvPr/>
            </p:nvSpPr>
            <p:spPr>
              <a:xfrm>
                <a:off x="7823867" y="4604083"/>
                <a:ext cx="565200" cy="565200"/>
              </a:xfrm>
              <a:prstGeom prst="ellipse">
                <a:avLst/>
              </a:prstGeom>
              <a:solidFill>
                <a:srgbClr val="F2C34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ym typeface="+mn-lt"/>
                </a:endParaRPr>
              </a:p>
            </p:txBody>
          </p:sp>
          <p:pic>
            <p:nvPicPr>
              <p:cNvPr id="34" name="图形 33">
                <a:extLst>
                  <a:ext uri="{FF2B5EF4-FFF2-40B4-BE49-F238E27FC236}">
                    <a16:creationId xmlns:a16="http://schemas.microsoft.com/office/drawing/2014/main" id="{54409A07-63D4-A948-EB7E-A6E1C2FF28A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screen">
                <a:extLs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/>
              </a:stretch>
            </p:blipFill>
            <p:spPr>
              <a:xfrm>
                <a:off x="7952063" y="4732279"/>
                <a:ext cx="308809" cy="308809"/>
              </a:xfrm>
              <a:prstGeom prst="rect">
                <a:avLst/>
              </a:prstGeom>
            </p:spPr>
          </p:pic>
        </p:grpSp>
      </p:grpSp>
      <p:sp>
        <p:nvSpPr>
          <p:cNvPr id="46" name="文本框 45">
            <a:extLst>
              <a:ext uri="{FF2B5EF4-FFF2-40B4-BE49-F238E27FC236}">
                <a16:creationId xmlns:a16="http://schemas.microsoft.com/office/drawing/2014/main" id="{73F49874-A4C0-AFCE-D60A-A5272842B3CC}"/>
              </a:ext>
            </a:extLst>
          </p:cNvPr>
          <p:cNvSpPr txBox="1"/>
          <p:nvPr/>
        </p:nvSpPr>
        <p:spPr>
          <a:xfrm>
            <a:off x="1552945" y="3054163"/>
            <a:ext cx="4444676" cy="5719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100" dirty="0">
                <a:solidFill>
                  <a:schemeClr val="bg1">
                    <a:lumMod val="65000"/>
                  </a:schemeClr>
                </a:solidFill>
              </a:rPr>
              <a:t>Your content to play here, or through paste in this box, and select only the text. Your content to play here</a:t>
            </a:r>
            <a:endParaRPr lang="zh-CN" altLang="en-US" sz="11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65" name="任意多边形: 形状 64">
            <a:extLst>
              <a:ext uri="{FF2B5EF4-FFF2-40B4-BE49-F238E27FC236}">
                <a16:creationId xmlns:a16="http://schemas.microsoft.com/office/drawing/2014/main" id="{271C4283-088C-687B-1D7C-D759378C2DEB}"/>
              </a:ext>
            </a:extLst>
          </p:cNvPr>
          <p:cNvSpPr/>
          <p:nvPr/>
        </p:nvSpPr>
        <p:spPr>
          <a:xfrm>
            <a:off x="7204820" y="0"/>
            <a:ext cx="4987181" cy="259975"/>
          </a:xfrm>
          <a:custGeom>
            <a:avLst/>
            <a:gdLst>
              <a:gd name="connsiteX0" fmla="*/ 0 w 4987181"/>
              <a:gd name="connsiteY0" fmla="*/ 0 h 259975"/>
              <a:gd name="connsiteX1" fmla="*/ 4987181 w 4987181"/>
              <a:gd name="connsiteY1" fmla="*/ 0 h 259975"/>
              <a:gd name="connsiteX2" fmla="*/ 4987181 w 4987181"/>
              <a:gd name="connsiteY2" fmla="*/ 259975 h 259975"/>
              <a:gd name="connsiteX3" fmla="*/ 259975 w 4987181"/>
              <a:gd name="connsiteY3" fmla="*/ 259975 h 259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87181" h="259975">
                <a:moveTo>
                  <a:pt x="0" y="0"/>
                </a:moveTo>
                <a:lnTo>
                  <a:pt x="4987181" y="0"/>
                </a:lnTo>
                <a:lnTo>
                  <a:pt x="4987181" y="259975"/>
                </a:lnTo>
                <a:lnTo>
                  <a:pt x="259975" y="259975"/>
                </a:lnTo>
                <a:close/>
              </a:path>
            </a:pathLst>
          </a:custGeom>
          <a:pattFill prst="pct90">
            <a:fgClr>
              <a:srgbClr val="F2C34D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7" name="任意多边形: 形状 66">
            <a:extLst>
              <a:ext uri="{FF2B5EF4-FFF2-40B4-BE49-F238E27FC236}">
                <a16:creationId xmlns:a16="http://schemas.microsoft.com/office/drawing/2014/main" id="{B8334831-7278-625F-528A-CB5A5525F29F}"/>
              </a:ext>
            </a:extLst>
          </p:cNvPr>
          <p:cNvSpPr/>
          <p:nvPr/>
        </p:nvSpPr>
        <p:spPr>
          <a:xfrm>
            <a:off x="0" y="6467662"/>
            <a:ext cx="5117544" cy="390338"/>
          </a:xfrm>
          <a:custGeom>
            <a:avLst/>
            <a:gdLst>
              <a:gd name="connsiteX0" fmla="*/ 0 w 5117544"/>
              <a:gd name="connsiteY0" fmla="*/ 0 h 390338"/>
              <a:gd name="connsiteX1" fmla="*/ 4727207 w 5117544"/>
              <a:gd name="connsiteY1" fmla="*/ 0 h 390338"/>
              <a:gd name="connsiteX2" fmla="*/ 5117544 w 5117544"/>
              <a:gd name="connsiteY2" fmla="*/ 390338 h 390338"/>
              <a:gd name="connsiteX3" fmla="*/ 0 w 5117544"/>
              <a:gd name="connsiteY3" fmla="*/ 390338 h 3903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17544" h="390338">
                <a:moveTo>
                  <a:pt x="0" y="0"/>
                </a:moveTo>
                <a:lnTo>
                  <a:pt x="4727207" y="0"/>
                </a:lnTo>
                <a:lnTo>
                  <a:pt x="5117544" y="390338"/>
                </a:lnTo>
                <a:lnTo>
                  <a:pt x="0" y="390338"/>
                </a:lnTo>
                <a:close/>
              </a:path>
            </a:pathLst>
          </a:custGeom>
          <a:pattFill prst="pct90">
            <a:fgClr>
              <a:srgbClr val="F2C34D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1E654DA3-891B-72F0-6701-BF6CCD597208}"/>
              </a:ext>
            </a:extLst>
          </p:cNvPr>
          <p:cNvGrpSpPr/>
          <p:nvPr/>
        </p:nvGrpSpPr>
        <p:grpSpPr>
          <a:xfrm>
            <a:off x="10470478" y="5997773"/>
            <a:ext cx="1540302" cy="707588"/>
            <a:chOff x="10470478" y="5997773"/>
            <a:chExt cx="1540302" cy="707588"/>
          </a:xfrm>
        </p:grpSpPr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1F261523-8EC3-AA46-1E6B-B6DE46B65DDA}"/>
                </a:ext>
              </a:extLst>
            </p:cNvPr>
            <p:cNvGrpSpPr/>
            <p:nvPr/>
          </p:nvGrpSpPr>
          <p:grpSpPr>
            <a:xfrm rot="10800000">
              <a:off x="11253787" y="5997773"/>
              <a:ext cx="756993" cy="707588"/>
              <a:chOff x="16119" y="1004397"/>
              <a:chExt cx="756993" cy="707588"/>
            </a:xfrm>
          </p:grpSpPr>
          <p:sp>
            <p:nvSpPr>
              <p:cNvPr id="17" name="缺角矩形 16">
                <a:extLst>
                  <a:ext uri="{FF2B5EF4-FFF2-40B4-BE49-F238E27FC236}">
                    <a16:creationId xmlns:a16="http://schemas.microsoft.com/office/drawing/2014/main" id="{57EEB64F-B945-4F46-E5BF-20A4E8986C3E}"/>
                  </a:ext>
                </a:extLst>
              </p:cNvPr>
              <p:cNvSpPr/>
              <p:nvPr/>
            </p:nvSpPr>
            <p:spPr>
              <a:xfrm>
                <a:off x="16119" y="1004397"/>
                <a:ext cx="230838" cy="230838"/>
              </a:xfrm>
              <a:prstGeom prst="plaque">
                <a:avLst>
                  <a:gd name="adj" fmla="val 50000"/>
                </a:avLst>
              </a:prstGeom>
              <a:solidFill>
                <a:srgbClr val="F2C34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缺角矩形 17">
                <a:extLst>
                  <a:ext uri="{FF2B5EF4-FFF2-40B4-BE49-F238E27FC236}">
                    <a16:creationId xmlns:a16="http://schemas.microsoft.com/office/drawing/2014/main" id="{CE0FAEA8-3584-4DA9-D71E-84DD97B8C3BC}"/>
                  </a:ext>
                </a:extLst>
              </p:cNvPr>
              <p:cNvSpPr/>
              <p:nvPr/>
            </p:nvSpPr>
            <p:spPr>
              <a:xfrm>
                <a:off x="279197" y="1004397"/>
                <a:ext cx="230838" cy="230838"/>
              </a:xfrm>
              <a:prstGeom prst="plaque">
                <a:avLst>
                  <a:gd name="adj" fmla="val 50000"/>
                </a:avLst>
              </a:prstGeom>
              <a:solidFill>
                <a:srgbClr val="F2C34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缺角矩形 19">
                <a:extLst>
                  <a:ext uri="{FF2B5EF4-FFF2-40B4-BE49-F238E27FC236}">
                    <a16:creationId xmlns:a16="http://schemas.microsoft.com/office/drawing/2014/main" id="{E432DEAD-D762-300F-D0EE-75753949144B}"/>
                  </a:ext>
                </a:extLst>
              </p:cNvPr>
              <p:cNvSpPr/>
              <p:nvPr/>
            </p:nvSpPr>
            <p:spPr>
              <a:xfrm>
                <a:off x="542274" y="1004397"/>
                <a:ext cx="230838" cy="230838"/>
              </a:xfrm>
              <a:prstGeom prst="plaque">
                <a:avLst>
                  <a:gd name="adj" fmla="val 50000"/>
                </a:avLst>
              </a:prstGeom>
              <a:solidFill>
                <a:srgbClr val="F2C34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缺角矩形 27">
                <a:extLst>
                  <a:ext uri="{FF2B5EF4-FFF2-40B4-BE49-F238E27FC236}">
                    <a16:creationId xmlns:a16="http://schemas.microsoft.com/office/drawing/2014/main" id="{64A06256-2BB2-F909-9F73-6CACA34BAFE9}"/>
                  </a:ext>
                </a:extLst>
              </p:cNvPr>
              <p:cNvSpPr/>
              <p:nvPr/>
            </p:nvSpPr>
            <p:spPr>
              <a:xfrm>
                <a:off x="16119" y="1242772"/>
                <a:ext cx="230838" cy="230838"/>
              </a:xfrm>
              <a:prstGeom prst="plaque">
                <a:avLst>
                  <a:gd name="adj" fmla="val 50000"/>
                </a:avLst>
              </a:prstGeom>
              <a:solidFill>
                <a:srgbClr val="F2C34D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缺角矩形 37">
                <a:extLst>
                  <a:ext uri="{FF2B5EF4-FFF2-40B4-BE49-F238E27FC236}">
                    <a16:creationId xmlns:a16="http://schemas.microsoft.com/office/drawing/2014/main" id="{05CF0652-B360-0FF5-4BE7-93D1BCE57245}"/>
                  </a:ext>
                </a:extLst>
              </p:cNvPr>
              <p:cNvSpPr/>
              <p:nvPr/>
            </p:nvSpPr>
            <p:spPr>
              <a:xfrm>
                <a:off x="279197" y="1242772"/>
                <a:ext cx="230838" cy="230838"/>
              </a:xfrm>
              <a:prstGeom prst="plaque">
                <a:avLst>
                  <a:gd name="adj" fmla="val 50000"/>
                </a:avLst>
              </a:prstGeom>
              <a:solidFill>
                <a:srgbClr val="F2C34D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缺角矩形 38">
                <a:extLst>
                  <a:ext uri="{FF2B5EF4-FFF2-40B4-BE49-F238E27FC236}">
                    <a16:creationId xmlns:a16="http://schemas.microsoft.com/office/drawing/2014/main" id="{16DE1286-C23F-42D2-78CB-9327147012CD}"/>
                  </a:ext>
                </a:extLst>
              </p:cNvPr>
              <p:cNvSpPr/>
              <p:nvPr/>
            </p:nvSpPr>
            <p:spPr>
              <a:xfrm>
                <a:off x="542274" y="1242772"/>
                <a:ext cx="230838" cy="230838"/>
              </a:xfrm>
              <a:prstGeom prst="plaque">
                <a:avLst>
                  <a:gd name="adj" fmla="val 50000"/>
                </a:avLst>
              </a:prstGeom>
              <a:solidFill>
                <a:srgbClr val="F2C34D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缺角矩形 39">
                <a:extLst>
                  <a:ext uri="{FF2B5EF4-FFF2-40B4-BE49-F238E27FC236}">
                    <a16:creationId xmlns:a16="http://schemas.microsoft.com/office/drawing/2014/main" id="{9424A68E-C8D2-4C8D-DD06-11FBFFCC91BB}"/>
                  </a:ext>
                </a:extLst>
              </p:cNvPr>
              <p:cNvSpPr/>
              <p:nvPr/>
            </p:nvSpPr>
            <p:spPr>
              <a:xfrm>
                <a:off x="16119" y="1481147"/>
                <a:ext cx="230838" cy="230838"/>
              </a:xfrm>
              <a:prstGeom prst="plaque">
                <a:avLst>
                  <a:gd name="adj" fmla="val 50000"/>
                </a:avLst>
              </a:prstGeom>
              <a:solidFill>
                <a:srgbClr val="F2C34D">
                  <a:alpha val="2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缺角矩形 40">
                <a:extLst>
                  <a:ext uri="{FF2B5EF4-FFF2-40B4-BE49-F238E27FC236}">
                    <a16:creationId xmlns:a16="http://schemas.microsoft.com/office/drawing/2014/main" id="{F1EC1633-9AB0-9528-07F9-2B2B29B4AC41}"/>
                  </a:ext>
                </a:extLst>
              </p:cNvPr>
              <p:cNvSpPr/>
              <p:nvPr/>
            </p:nvSpPr>
            <p:spPr>
              <a:xfrm>
                <a:off x="279197" y="1481147"/>
                <a:ext cx="230838" cy="230838"/>
              </a:xfrm>
              <a:prstGeom prst="plaque">
                <a:avLst>
                  <a:gd name="adj" fmla="val 50000"/>
                </a:avLst>
              </a:prstGeom>
              <a:solidFill>
                <a:srgbClr val="F2C34D">
                  <a:alpha val="2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缺角矩形 41">
                <a:extLst>
                  <a:ext uri="{FF2B5EF4-FFF2-40B4-BE49-F238E27FC236}">
                    <a16:creationId xmlns:a16="http://schemas.microsoft.com/office/drawing/2014/main" id="{E554232A-A792-905C-6422-7E99CF7F6E82}"/>
                  </a:ext>
                </a:extLst>
              </p:cNvPr>
              <p:cNvSpPr/>
              <p:nvPr/>
            </p:nvSpPr>
            <p:spPr>
              <a:xfrm>
                <a:off x="542274" y="1481147"/>
                <a:ext cx="230838" cy="230838"/>
              </a:xfrm>
              <a:prstGeom prst="plaque">
                <a:avLst>
                  <a:gd name="adj" fmla="val 50000"/>
                </a:avLst>
              </a:prstGeom>
              <a:solidFill>
                <a:srgbClr val="F2C34D">
                  <a:alpha val="2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5CD0BE04-BD50-87F5-EEA2-BBBEBED37332}"/>
                </a:ext>
              </a:extLst>
            </p:cNvPr>
            <p:cNvGrpSpPr/>
            <p:nvPr/>
          </p:nvGrpSpPr>
          <p:grpSpPr>
            <a:xfrm rot="10800000">
              <a:off x="10470478" y="5997773"/>
              <a:ext cx="756993" cy="707588"/>
              <a:chOff x="16119" y="1004397"/>
              <a:chExt cx="756993" cy="707588"/>
            </a:xfrm>
          </p:grpSpPr>
          <p:sp>
            <p:nvSpPr>
              <p:cNvPr id="8" name="缺角矩形 7">
                <a:extLst>
                  <a:ext uri="{FF2B5EF4-FFF2-40B4-BE49-F238E27FC236}">
                    <a16:creationId xmlns:a16="http://schemas.microsoft.com/office/drawing/2014/main" id="{742E4AA3-927D-6D83-DA1C-523F84CE10B7}"/>
                  </a:ext>
                </a:extLst>
              </p:cNvPr>
              <p:cNvSpPr/>
              <p:nvPr/>
            </p:nvSpPr>
            <p:spPr>
              <a:xfrm>
                <a:off x="16119" y="1004397"/>
                <a:ext cx="230838" cy="230838"/>
              </a:xfrm>
              <a:prstGeom prst="plaque">
                <a:avLst>
                  <a:gd name="adj" fmla="val 50000"/>
                </a:avLst>
              </a:prstGeom>
              <a:solidFill>
                <a:srgbClr val="F2C34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缺角矩形 8">
                <a:extLst>
                  <a:ext uri="{FF2B5EF4-FFF2-40B4-BE49-F238E27FC236}">
                    <a16:creationId xmlns:a16="http://schemas.microsoft.com/office/drawing/2014/main" id="{CDEB1280-5DE9-D7EE-12DB-F4B8682EA8A0}"/>
                  </a:ext>
                </a:extLst>
              </p:cNvPr>
              <p:cNvSpPr/>
              <p:nvPr/>
            </p:nvSpPr>
            <p:spPr>
              <a:xfrm>
                <a:off x="279197" y="1004397"/>
                <a:ext cx="230838" cy="230838"/>
              </a:xfrm>
              <a:prstGeom prst="plaque">
                <a:avLst>
                  <a:gd name="adj" fmla="val 50000"/>
                </a:avLst>
              </a:prstGeom>
              <a:solidFill>
                <a:srgbClr val="F2C34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缺角矩形 9">
                <a:extLst>
                  <a:ext uri="{FF2B5EF4-FFF2-40B4-BE49-F238E27FC236}">
                    <a16:creationId xmlns:a16="http://schemas.microsoft.com/office/drawing/2014/main" id="{24A77584-6F00-CE14-BD10-E7A76E98EC1D}"/>
                  </a:ext>
                </a:extLst>
              </p:cNvPr>
              <p:cNvSpPr/>
              <p:nvPr/>
            </p:nvSpPr>
            <p:spPr>
              <a:xfrm>
                <a:off x="542274" y="1004397"/>
                <a:ext cx="230838" cy="230838"/>
              </a:xfrm>
              <a:prstGeom prst="plaque">
                <a:avLst>
                  <a:gd name="adj" fmla="val 50000"/>
                </a:avLst>
              </a:prstGeom>
              <a:solidFill>
                <a:srgbClr val="F2C34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缺角矩形 10">
                <a:extLst>
                  <a:ext uri="{FF2B5EF4-FFF2-40B4-BE49-F238E27FC236}">
                    <a16:creationId xmlns:a16="http://schemas.microsoft.com/office/drawing/2014/main" id="{3A12F125-3AE2-7952-B529-BEBCE8A3960A}"/>
                  </a:ext>
                </a:extLst>
              </p:cNvPr>
              <p:cNvSpPr/>
              <p:nvPr/>
            </p:nvSpPr>
            <p:spPr>
              <a:xfrm>
                <a:off x="16119" y="1242772"/>
                <a:ext cx="230838" cy="230838"/>
              </a:xfrm>
              <a:prstGeom prst="plaque">
                <a:avLst>
                  <a:gd name="adj" fmla="val 50000"/>
                </a:avLst>
              </a:prstGeom>
              <a:solidFill>
                <a:srgbClr val="F2C34D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缺角矩形 11">
                <a:extLst>
                  <a:ext uri="{FF2B5EF4-FFF2-40B4-BE49-F238E27FC236}">
                    <a16:creationId xmlns:a16="http://schemas.microsoft.com/office/drawing/2014/main" id="{CFD5A409-F9D4-067C-D8AF-BC4A42DCCC8E}"/>
                  </a:ext>
                </a:extLst>
              </p:cNvPr>
              <p:cNvSpPr/>
              <p:nvPr/>
            </p:nvSpPr>
            <p:spPr>
              <a:xfrm>
                <a:off x="279197" y="1242772"/>
                <a:ext cx="230838" cy="230838"/>
              </a:xfrm>
              <a:prstGeom prst="plaque">
                <a:avLst>
                  <a:gd name="adj" fmla="val 50000"/>
                </a:avLst>
              </a:prstGeom>
              <a:solidFill>
                <a:srgbClr val="F2C34D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缺角矩形 12">
                <a:extLst>
                  <a:ext uri="{FF2B5EF4-FFF2-40B4-BE49-F238E27FC236}">
                    <a16:creationId xmlns:a16="http://schemas.microsoft.com/office/drawing/2014/main" id="{AFD07280-51F3-BA08-9B15-6F4EE52FAE87}"/>
                  </a:ext>
                </a:extLst>
              </p:cNvPr>
              <p:cNvSpPr/>
              <p:nvPr/>
            </p:nvSpPr>
            <p:spPr>
              <a:xfrm>
                <a:off x="542274" y="1242772"/>
                <a:ext cx="230838" cy="230838"/>
              </a:xfrm>
              <a:prstGeom prst="plaque">
                <a:avLst>
                  <a:gd name="adj" fmla="val 50000"/>
                </a:avLst>
              </a:prstGeom>
              <a:solidFill>
                <a:srgbClr val="F2C34D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缺角矩形 13">
                <a:extLst>
                  <a:ext uri="{FF2B5EF4-FFF2-40B4-BE49-F238E27FC236}">
                    <a16:creationId xmlns:a16="http://schemas.microsoft.com/office/drawing/2014/main" id="{592F9AC5-B6CF-948C-BF7A-FB9BD4689075}"/>
                  </a:ext>
                </a:extLst>
              </p:cNvPr>
              <p:cNvSpPr/>
              <p:nvPr/>
            </p:nvSpPr>
            <p:spPr>
              <a:xfrm>
                <a:off x="16119" y="1481147"/>
                <a:ext cx="230838" cy="230838"/>
              </a:xfrm>
              <a:prstGeom prst="plaque">
                <a:avLst>
                  <a:gd name="adj" fmla="val 50000"/>
                </a:avLst>
              </a:prstGeom>
              <a:solidFill>
                <a:srgbClr val="F2C34D">
                  <a:alpha val="2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缺角矩形 14">
                <a:extLst>
                  <a:ext uri="{FF2B5EF4-FFF2-40B4-BE49-F238E27FC236}">
                    <a16:creationId xmlns:a16="http://schemas.microsoft.com/office/drawing/2014/main" id="{542CEE3A-B9CE-B77B-0326-364A963DCF93}"/>
                  </a:ext>
                </a:extLst>
              </p:cNvPr>
              <p:cNvSpPr/>
              <p:nvPr/>
            </p:nvSpPr>
            <p:spPr>
              <a:xfrm>
                <a:off x="279197" y="1481147"/>
                <a:ext cx="230838" cy="230838"/>
              </a:xfrm>
              <a:prstGeom prst="plaque">
                <a:avLst>
                  <a:gd name="adj" fmla="val 50000"/>
                </a:avLst>
              </a:prstGeom>
              <a:solidFill>
                <a:srgbClr val="F2C34D">
                  <a:alpha val="2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缺角矩形 15">
                <a:extLst>
                  <a:ext uri="{FF2B5EF4-FFF2-40B4-BE49-F238E27FC236}">
                    <a16:creationId xmlns:a16="http://schemas.microsoft.com/office/drawing/2014/main" id="{BD87D3D6-B809-7AD7-D478-B75E759BCB71}"/>
                  </a:ext>
                </a:extLst>
              </p:cNvPr>
              <p:cNvSpPr/>
              <p:nvPr/>
            </p:nvSpPr>
            <p:spPr>
              <a:xfrm>
                <a:off x="542274" y="1481147"/>
                <a:ext cx="230838" cy="230838"/>
              </a:xfrm>
              <a:prstGeom prst="plaque">
                <a:avLst>
                  <a:gd name="adj" fmla="val 50000"/>
                </a:avLst>
              </a:prstGeom>
              <a:solidFill>
                <a:srgbClr val="F2C34D">
                  <a:alpha val="2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FB557AEB-492F-45CB-A338-C621C12E302A}"/>
              </a:ext>
            </a:extLst>
          </p:cNvPr>
          <p:cNvGrpSpPr/>
          <p:nvPr/>
        </p:nvGrpSpPr>
        <p:grpSpPr>
          <a:xfrm>
            <a:off x="195299" y="244656"/>
            <a:ext cx="756993" cy="707588"/>
            <a:chOff x="16119" y="1004397"/>
            <a:chExt cx="756993" cy="707588"/>
          </a:xfrm>
        </p:grpSpPr>
        <p:sp>
          <p:nvSpPr>
            <p:cNvPr id="44" name="缺角矩形 43">
              <a:extLst>
                <a:ext uri="{FF2B5EF4-FFF2-40B4-BE49-F238E27FC236}">
                  <a16:creationId xmlns:a16="http://schemas.microsoft.com/office/drawing/2014/main" id="{7C624E85-DE3B-E3D3-6925-58A812C83B15}"/>
                </a:ext>
              </a:extLst>
            </p:cNvPr>
            <p:cNvSpPr/>
            <p:nvPr/>
          </p:nvSpPr>
          <p:spPr>
            <a:xfrm>
              <a:off x="16119" y="1004397"/>
              <a:ext cx="230838" cy="230838"/>
            </a:xfrm>
            <a:prstGeom prst="plaque">
              <a:avLst>
                <a:gd name="adj" fmla="val 50000"/>
              </a:avLst>
            </a:prstGeom>
            <a:solidFill>
              <a:srgbClr val="F2C3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缺角矩形 44">
              <a:extLst>
                <a:ext uri="{FF2B5EF4-FFF2-40B4-BE49-F238E27FC236}">
                  <a16:creationId xmlns:a16="http://schemas.microsoft.com/office/drawing/2014/main" id="{D117727D-8FD0-2DA1-7D43-A37B129FD386}"/>
                </a:ext>
              </a:extLst>
            </p:cNvPr>
            <p:cNvSpPr/>
            <p:nvPr/>
          </p:nvSpPr>
          <p:spPr>
            <a:xfrm>
              <a:off x="279197" y="1004397"/>
              <a:ext cx="230838" cy="230838"/>
            </a:xfrm>
            <a:prstGeom prst="plaque">
              <a:avLst>
                <a:gd name="adj" fmla="val 50000"/>
              </a:avLst>
            </a:prstGeom>
            <a:solidFill>
              <a:srgbClr val="F2C3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缺角矩形 46">
              <a:extLst>
                <a:ext uri="{FF2B5EF4-FFF2-40B4-BE49-F238E27FC236}">
                  <a16:creationId xmlns:a16="http://schemas.microsoft.com/office/drawing/2014/main" id="{CF087E57-C667-0C29-9809-B379507A558C}"/>
                </a:ext>
              </a:extLst>
            </p:cNvPr>
            <p:cNvSpPr/>
            <p:nvPr/>
          </p:nvSpPr>
          <p:spPr>
            <a:xfrm>
              <a:off x="542274" y="1004397"/>
              <a:ext cx="230838" cy="230838"/>
            </a:xfrm>
            <a:prstGeom prst="plaque">
              <a:avLst>
                <a:gd name="adj" fmla="val 50000"/>
              </a:avLst>
            </a:prstGeom>
            <a:solidFill>
              <a:srgbClr val="F2C3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缺角矩形 47">
              <a:extLst>
                <a:ext uri="{FF2B5EF4-FFF2-40B4-BE49-F238E27FC236}">
                  <a16:creationId xmlns:a16="http://schemas.microsoft.com/office/drawing/2014/main" id="{312166F6-4CD4-AA19-458E-0437C4D8C125}"/>
                </a:ext>
              </a:extLst>
            </p:cNvPr>
            <p:cNvSpPr/>
            <p:nvPr/>
          </p:nvSpPr>
          <p:spPr>
            <a:xfrm>
              <a:off x="16119" y="1242772"/>
              <a:ext cx="230838" cy="230838"/>
            </a:xfrm>
            <a:prstGeom prst="plaque">
              <a:avLst>
                <a:gd name="adj" fmla="val 50000"/>
              </a:avLst>
            </a:prstGeom>
            <a:solidFill>
              <a:srgbClr val="F2C34D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缺角矩形 48">
              <a:extLst>
                <a:ext uri="{FF2B5EF4-FFF2-40B4-BE49-F238E27FC236}">
                  <a16:creationId xmlns:a16="http://schemas.microsoft.com/office/drawing/2014/main" id="{0909B615-D472-02EF-94A7-FBEDC544DC82}"/>
                </a:ext>
              </a:extLst>
            </p:cNvPr>
            <p:cNvSpPr/>
            <p:nvPr/>
          </p:nvSpPr>
          <p:spPr>
            <a:xfrm>
              <a:off x="279197" y="1242772"/>
              <a:ext cx="230838" cy="230838"/>
            </a:xfrm>
            <a:prstGeom prst="plaque">
              <a:avLst>
                <a:gd name="adj" fmla="val 50000"/>
              </a:avLst>
            </a:prstGeom>
            <a:solidFill>
              <a:srgbClr val="F2C34D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缺角矩形 49">
              <a:extLst>
                <a:ext uri="{FF2B5EF4-FFF2-40B4-BE49-F238E27FC236}">
                  <a16:creationId xmlns:a16="http://schemas.microsoft.com/office/drawing/2014/main" id="{93950685-8361-5A1E-1357-AFF9E5558662}"/>
                </a:ext>
              </a:extLst>
            </p:cNvPr>
            <p:cNvSpPr/>
            <p:nvPr/>
          </p:nvSpPr>
          <p:spPr>
            <a:xfrm>
              <a:off x="542274" y="1242772"/>
              <a:ext cx="230838" cy="230838"/>
            </a:xfrm>
            <a:prstGeom prst="plaque">
              <a:avLst>
                <a:gd name="adj" fmla="val 50000"/>
              </a:avLst>
            </a:prstGeom>
            <a:solidFill>
              <a:srgbClr val="F2C34D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缺角矩形 50">
              <a:extLst>
                <a:ext uri="{FF2B5EF4-FFF2-40B4-BE49-F238E27FC236}">
                  <a16:creationId xmlns:a16="http://schemas.microsoft.com/office/drawing/2014/main" id="{1798FA4F-ABE9-AFAA-ECDC-B652D7EFE156}"/>
                </a:ext>
              </a:extLst>
            </p:cNvPr>
            <p:cNvSpPr/>
            <p:nvPr/>
          </p:nvSpPr>
          <p:spPr>
            <a:xfrm>
              <a:off x="16119" y="1481147"/>
              <a:ext cx="230838" cy="230838"/>
            </a:xfrm>
            <a:prstGeom prst="plaque">
              <a:avLst>
                <a:gd name="adj" fmla="val 50000"/>
              </a:avLst>
            </a:prstGeom>
            <a:solidFill>
              <a:srgbClr val="F2C34D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缺角矩形 51">
              <a:extLst>
                <a:ext uri="{FF2B5EF4-FFF2-40B4-BE49-F238E27FC236}">
                  <a16:creationId xmlns:a16="http://schemas.microsoft.com/office/drawing/2014/main" id="{98856C9E-C3FC-3575-9590-D59179CF33B4}"/>
                </a:ext>
              </a:extLst>
            </p:cNvPr>
            <p:cNvSpPr/>
            <p:nvPr/>
          </p:nvSpPr>
          <p:spPr>
            <a:xfrm>
              <a:off x="279197" y="1481147"/>
              <a:ext cx="230838" cy="230838"/>
            </a:xfrm>
            <a:prstGeom prst="plaque">
              <a:avLst>
                <a:gd name="adj" fmla="val 50000"/>
              </a:avLst>
            </a:prstGeom>
            <a:solidFill>
              <a:srgbClr val="F2C34D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缺角矩形 52">
              <a:extLst>
                <a:ext uri="{FF2B5EF4-FFF2-40B4-BE49-F238E27FC236}">
                  <a16:creationId xmlns:a16="http://schemas.microsoft.com/office/drawing/2014/main" id="{676F991C-3E6A-52D6-429D-4B30710DC4E1}"/>
                </a:ext>
              </a:extLst>
            </p:cNvPr>
            <p:cNvSpPr/>
            <p:nvPr/>
          </p:nvSpPr>
          <p:spPr>
            <a:xfrm>
              <a:off x="542274" y="1481147"/>
              <a:ext cx="230838" cy="230838"/>
            </a:xfrm>
            <a:prstGeom prst="plaque">
              <a:avLst>
                <a:gd name="adj" fmla="val 50000"/>
              </a:avLst>
            </a:prstGeom>
            <a:solidFill>
              <a:srgbClr val="F2C34D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custDataLst>
      <p:tags r:id="rId1"/>
    </p:custData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09DAC9C3-D727-64D1-1166-C0E63B1CD8E9}"/>
              </a:ext>
            </a:extLst>
          </p:cNvPr>
          <p:cNvCxnSpPr>
            <a:cxnSpLocks/>
            <a:stCxn id="16" idx="2"/>
            <a:endCxn id="15" idx="2"/>
          </p:cNvCxnSpPr>
          <p:nvPr/>
        </p:nvCxnSpPr>
        <p:spPr>
          <a:xfrm flipV="1">
            <a:off x="2637850" y="3924291"/>
            <a:ext cx="6916301" cy="19"/>
          </a:xfrm>
          <a:prstGeom prst="line">
            <a:avLst/>
          </a:prstGeom>
          <a:ln w="76200" cap="rnd">
            <a:solidFill>
              <a:srgbClr val="EFEF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45285B83-5CDC-6781-2BF3-E9160D717608}"/>
              </a:ext>
            </a:extLst>
          </p:cNvPr>
          <p:cNvCxnSpPr>
            <a:cxnSpLocks/>
            <a:stCxn id="16" idx="0"/>
          </p:cNvCxnSpPr>
          <p:nvPr/>
        </p:nvCxnSpPr>
        <p:spPr>
          <a:xfrm>
            <a:off x="2657145" y="5473427"/>
            <a:ext cx="8191830" cy="0"/>
          </a:xfrm>
          <a:prstGeom prst="line">
            <a:avLst/>
          </a:prstGeom>
          <a:ln w="76200" cap="rnd">
            <a:solidFill>
              <a:srgbClr val="EFEF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C750C972-3810-C577-8046-5E3F507CEC0B}"/>
              </a:ext>
            </a:extLst>
          </p:cNvPr>
          <p:cNvCxnSpPr/>
          <p:nvPr/>
        </p:nvCxnSpPr>
        <p:spPr>
          <a:xfrm>
            <a:off x="1343025" y="2374900"/>
            <a:ext cx="8207375" cy="0"/>
          </a:xfrm>
          <a:prstGeom prst="line">
            <a:avLst/>
          </a:prstGeom>
          <a:ln w="76200" cap="rnd">
            <a:solidFill>
              <a:srgbClr val="EFEF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>
            <a:extLst>
              <a:ext uri="{FF2B5EF4-FFF2-40B4-BE49-F238E27FC236}">
                <a16:creationId xmlns:a16="http://schemas.microsoft.com/office/drawing/2014/main" id="{3C4513D7-2F5D-77D2-294F-804E9C86B03F}"/>
              </a:ext>
            </a:extLst>
          </p:cNvPr>
          <p:cNvSpPr txBox="1"/>
          <p:nvPr/>
        </p:nvSpPr>
        <p:spPr>
          <a:xfrm>
            <a:off x="1403872" y="248487"/>
            <a:ext cx="159530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工作经历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75E5CDA-BB54-5843-4313-E499341476F4}"/>
              </a:ext>
            </a:extLst>
          </p:cNvPr>
          <p:cNvSpPr txBox="1"/>
          <p:nvPr/>
        </p:nvSpPr>
        <p:spPr>
          <a:xfrm>
            <a:off x="480878" y="156154"/>
            <a:ext cx="86214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Sans Semibold" panose="00000700000000000000" pitchFamily="2" charset="-122"/>
                <a:ea typeface="MiSans Semibold" panose="00000700000000000000" pitchFamily="2" charset="-122"/>
                <a:cs typeface="+mn-ea"/>
                <a:sym typeface="+mn-lt"/>
              </a:rPr>
              <a:t>02</a:t>
            </a:r>
            <a:endParaRPr kumimoji="0" lang="zh-CN" altLang="en-US" sz="40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MiSans Semibold" panose="00000700000000000000" pitchFamily="2" charset="-122"/>
              <a:ea typeface="MiSans Semibold" panose="00000700000000000000" pitchFamily="2" charset="-122"/>
              <a:cs typeface="+mn-ea"/>
              <a:sym typeface="+mn-lt"/>
            </a:endParaRPr>
          </a:p>
        </p:txBody>
      </p:sp>
      <p:grpSp>
        <p:nvGrpSpPr>
          <p:cNvPr id="2" name="Group 1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E8AB3067-8AF9-37D2-48A3-C743CF0282C3}"/>
              </a:ext>
            </a:extLst>
          </p:cNvPr>
          <p:cNvGrpSpPr/>
          <p:nvPr/>
        </p:nvGrpSpPr>
        <p:grpSpPr>
          <a:xfrm>
            <a:off x="5208161" y="1294353"/>
            <a:ext cx="1491032" cy="4590721"/>
            <a:chOff x="17902383" y="3568137"/>
            <a:chExt cx="2491387" cy="7670705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3" name="Freeform 6">
              <a:extLst>
                <a:ext uri="{FF2B5EF4-FFF2-40B4-BE49-F238E27FC236}">
                  <a16:creationId xmlns:a16="http://schemas.microsoft.com/office/drawing/2014/main" id="{01D35BCB-EA2E-886C-A29A-31386A353717}"/>
                </a:ext>
              </a:extLst>
            </p:cNvPr>
            <p:cNvSpPr>
              <a:spLocks/>
            </p:cNvSpPr>
            <p:nvPr/>
          </p:nvSpPr>
          <p:spPr bwMode="auto">
            <a:xfrm>
              <a:off x="18962607" y="3568137"/>
              <a:ext cx="802780" cy="1295521"/>
            </a:xfrm>
            <a:custGeom>
              <a:avLst/>
              <a:gdLst>
                <a:gd name="T0" fmla="*/ 1 w 41"/>
                <a:gd name="T1" fmla="*/ 33 h 66"/>
                <a:gd name="T2" fmla="*/ 5 w 41"/>
                <a:gd name="T3" fmla="*/ 37 h 66"/>
                <a:gd name="T4" fmla="*/ 5 w 41"/>
                <a:gd name="T5" fmla="*/ 43 h 66"/>
                <a:gd name="T6" fmla="*/ 6 w 41"/>
                <a:gd name="T7" fmla="*/ 48 h 66"/>
                <a:gd name="T8" fmla="*/ 5 w 41"/>
                <a:gd name="T9" fmla="*/ 53 h 66"/>
                <a:gd name="T10" fmla="*/ 16 w 41"/>
                <a:gd name="T11" fmla="*/ 66 h 66"/>
                <a:gd name="T12" fmla="*/ 29 w 41"/>
                <a:gd name="T13" fmla="*/ 57 h 66"/>
                <a:gd name="T14" fmla="*/ 30 w 41"/>
                <a:gd name="T15" fmla="*/ 56 h 66"/>
                <a:gd name="T16" fmla="*/ 30 w 41"/>
                <a:gd name="T17" fmla="*/ 51 h 66"/>
                <a:gd name="T18" fmla="*/ 34 w 41"/>
                <a:gd name="T19" fmla="*/ 39 h 66"/>
                <a:gd name="T20" fmla="*/ 36 w 41"/>
                <a:gd name="T21" fmla="*/ 37 h 66"/>
                <a:gd name="T22" fmla="*/ 38 w 41"/>
                <a:gd name="T23" fmla="*/ 32 h 66"/>
                <a:gd name="T24" fmla="*/ 38 w 41"/>
                <a:gd name="T25" fmla="*/ 28 h 66"/>
                <a:gd name="T26" fmla="*/ 40 w 41"/>
                <a:gd name="T27" fmla="*/ 25 h 66"/>
                <a:gd name="T28" fmla="*/ 41 w 41"/>
                <a:gd name="T29" fmla="*/ 20 h 66"/>
                <a:gd name="T30" fmla="*/ 38 w 41"/>
                <a:gd name="T31" fmla="*/ 11 h 66"/>
                <a:gd name="T32" fmla="*/ 33 w 41"/>
                <a:gd name="T33" fmla="*/ 4 h 66"/>
                <a:gd name="T34" fmla="*/ 23 w 41"/>
                <a:gd name="T35" fmla="*/ 0 h 66"/>
                <a:gd name="T36" fmla="*/ 13 w 41"/>
                <a:gd name="T37" fmla="*/ 2 h 66"/>
                <a:gd name="T38" fmla="*/ 6 w 41"/>
                <a:gd name="T39" fmla="*/ 10 h 66"/>
                <a:gd name="T40" fmla="*/ 2 w 41"/>
                <a:gd name="T41" fmla="*/ 14 h 66"/>
                <a:gd name="T42" fmla="*/ 1 w 41"/>
                <a:gd name="T43" fmla="*/ 24 h 66"/>
                <a:gd name="T44" fmla="*/ 0 w 41"/>
                <a:gd name="T45" fmla="*/ 26 h 66"/>
                <a:gd name="T46" fmla="*/ 0 w 41"/>
                <a:gd name="T47" fmla="*/ 29 h 66"/>
                <a:gd name="T48" fmla="*/ 1 w 41"/>
                <a:gd name="T49" fmla="*/ 33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1" h="66">
                  <a:moveTo>
                    <a:pt x="1" y="33"/>
                  </a:moveTo>
                  <a:cubicBezTo>
                    <a:pt x="1" y="33"/>
                    <a:pt x="3" y="37"/>
                    <a:pt x="5" y="37"/>
                  </a:cubicBezTo>
                  <a:cubicBezTo>
                    <a:pt x="5" y="37"/>
                    <a:pt x="5" y="41"/>
                    <a:pt x="5" y="43"/>
                  </a:cubicBezTo>
                  <a:cubicBezTo>
                    <a:pt x="5" y="44"/>
                    <a:pt x="6" y="48"/>
                    <a:pt x="6" y="48"/>
                  </a:cubicBezTo>
                  <a:cubicBezTo>
                    <a:pt x="5" y="53"/>
                    <a:pt x="5" y="53"/>
                    <a:pt x="5" y="53"/>
                  </a:cubicBezTo>
                  <a:cubicBezTo>
                    <a:pt x="10" y="60"/>
                    <a:pt x="16" y="66"/>
                    <a:pt x="16" y="66"/>
                  </a:cubicBezTo>
                  <a:cubicBezTo>
                    <a:pt x="22" y="63"/>
                    <a:pt x="28" y="59"/>
                    <a:pt x="29" y="57"/>
                  </a:cubicBezTo>
                  <a:cubicBezTo>
                    <a:pt x="29" y="57"/>
                    <a:pt x="30" y="56"/>
                    <a:pt x="30" y="56"/>
                  </a:cubicBezTo>
                  <a:cubicBezTo>
                    <a:pt x="30" y="51"/>
                    <a:pt x="30" y="51"/>
                    <a:pt x="30" y="51"/>
                  </a:cubicBezTo>
                  <a:cubicBezTo>
                    <a:pt x="30" y="51"/>
                    <a:pt x="33" y="42"/>
                    <a:pt x="34" y="39"/>
                  </a:cubicBezTo>
                  <a:cubicBezTo>
                    <a:pt x="34" y="39"/>
                    <a:pt x="35" y="39"/>
                    <a:pt x="36" y="37"/>
                  </a:cubicBezTo>
                  <a:cubicBezTo>
                    <a:pt x="37" y="36"/>
                    <a:pt x="37" y="33"/>
                    <a:pt x="38" y="32"/>
                  </a:cubicBezTo>
                  <a:cubicBezTo>
                    <a:pt x="38" y="30"/>
                    <a:pt x="39" y="29"/>
                    <a:pt x="38" y="28"/>
                  </a:cubicBezTo>
                  <a:cubicBezTo>
                    <a:pt x="38" y="28"/>
                    <a:pt x="39" y="26"/>
                    <a:pt x="40" y="25"/>
                  </a:cubicBezTo>
                  <a:cubicBezTo>
                    <a:pt x="40" y="24"/>
                    <a:pt x="41" y="22"/>
                    <a:pt x="41" y="20"/>
                  </a:cubicBezTo>
                  <a:cubicBezTo>
                    <a:pt x="40" y="18"/>
                    <a:pt x="39" y="14"/>
                    <a:pt x="38" y="11"/>
                  </a:cubicBezTo>
                  <a:cubicBezTo>
                    <a:pt x="37" y="8"/>
                    <a:pt x="34" y="7"/>
                    <a:pt x="33" y="4"/>
                  </a:cubicBezTo>
                  <a:cubicBezTo>
                    <a:pt x="32" y="2"/>
                    <a:pt x="26" y="0"/>
                    <a:pt x="23" y="0"/>
                  </a:cubicBezTo>
                  <a:cubicBezTo>
                    <a:pt x="19" y="1"/>
                    <a:pt x="15" y="2"/>
                    <a:pt x="13" y="2"/>
                  </a:cubicBezTo>
                  <a:cubicBezTo>
                    <a:pt x="10" y="2"/>
                    <a:pt x="4" y="6"/>
                    <a:pt x="6" y="10"/>
                  </a:cubicBezTo>
                  <a:cubicBezTo>
                    <a:pt x="6" y="10"/>
                    <a:pt x="3" y="12"/>
                    <a:pt x="2" y="14"/>
                  </a:cubicBezTo>
                  <a:cubicBezTo>
                    <a:pt x="1" y="17"/>
                    <a:pt x="1" y="22"/>
                    <a:pt x="1" y="24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7"/>
                    <a:pt x="0" y="29"/>
                  </a:cubicBezTo>
                  <a:cubicBezTo>
                    <a:pt x="0" y="31"/>
                    <a:pt x="1" y="33"/>
                    <a:pt x="1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10" name="Freeform 7">
              <a:extLst>
                <a:ext uri="{FF2B5EF4-FFF2-40B4-BE49-F238E27FC236}">
                  <a16:creationId xmlns:a16="http://schemas.microsoft.com/office/drawing/2014/main" id="{E3381075-B1FB-4AC8-CCAF-7E8CEEE5245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902383" y="4647738"/>
              <a:ext cx="2491387" cy="6591104"/>
            </a:xfrm>
            <a:custGeom>
              <a:avLst/>
              <a:gdLst>
                <a:gd name="T0" fmla="*/ 116 w 127"/>
                <a:gd name="T1" fmla="*/ 263 h 336"/>
                <a:gd name="T2" fmla="*/ 99 w 127"/>
                <a:gd name="T3" fmla="*/ 257 h 336"/>
                <a:gd name="T4" fmla="*/ 80 w 127"/>
                <a:gd name="T5" fmla="*/ 239 h 336"/>
                <a:gd name="T6" fmla="*/ 85 w 127"/>
                <a:gd name="T7" fmla="*/ 196 h 336"/>
                <a:gd name="T8" fmla="*/ 94 w 127"/>
                <a:gd name="T9" fmla="*/ 142 h 336"/>
                <a:gd name="T10" fmla="*/ 100 w 127"/>
                <a:gd name="T11" fmla="*/ 143 h 336"/>
                <a:gd name="T12" fmla="*/ 121 w 127"/>
                <a:gd name="T13" fmla="*/ 118 h 336"/>
                <a:gd name="T14" fmla="*/ 126 w 127"/>
                <a:gd name="T15" fmla="*/ 97 h 336"/>
                <a:gd name="T16" fmla="*/ 122 w 127"/>
                <a:gd name="T17" fmla="*/ 82 h 336"/>
                <a:gd name="T18" fmla="*/ 120 w 127"/>
                <a:gd name="T19" fmla="*/ 69 h 336"/>
                <a:gd name="T20" fmla="*/ 117 w 127"/>
                <a:gd name="T21" fmla="*/ 53 h 336"/>
                <a:gd name="T22" fmla="*/ 115 w 127"/>
                <a:gd name="T23" fmla="*/ 39 h 336"/>
                <a:gd name="T24" fmla="*/ 109 w 127"/>
                <a:gd name="T25" fmla="*/ 24 h 336"/>
                <a:gd name="T26" fmla="*/ 84 w 127"/>
                <a:gd name="T27" fmla="*/ 5 h 336"/>
                <a:gd name="T28" fmla="*/ 73 w 127"/>
                <a:gd name="T29" fmla="*/ 53 h 336"/>
                <a:gd name="T30" fmla="*/ 66 w 127"/>
                <a:gd name="T31" fmla="*/ 36 h 336"/>
                <a:gd name="T32" fmla="*/ 74 w 127"/>
                <a:gd name="T33" fmla="*/ 14 h 336"/>
                <a:gd name="T34" fmla="*/ 66 w 127"/>
                <a:gd name="T35" fmla="*/ 10 h 336"/>
                <a:gd name="T36" fmla="*/ 65 w 127"/>
                <a:gd name="T37" fmla="*/ 17 h 336"/>
                <a:gd name="T38" fmla="*/ 56 w 127"/>
                <a:gd name="T39" fmla="*/ 9 h 336"/>
                <a:gd name="T40" fmla="*/ 50 w 127"/>
                <a:gd name="T41" fmla="*/ 4 h 336"/>
                <a:gd name="T42" fmla="*/ 26 w 127"/>
                <a:gd name="T43" fmla="*/ 10 h 336"/>
                <a:gd name="T44" fmla="*/ 8 w 127"/>
                <a:gd name="T45" fmla="*/ 55 h 336"/>
                <a:gd name="T46" fmla="*/ 3 w 127"/>
                <a:gd name="T47" fmla="*/ 82 h 336"/>
                <a:gd name="T48" fmla="*/ 1 w 127"/>
                <a:gd name="T49" fmla="*/ 103 h 336"/>
                <a:gd name="T50" fmla="*/ 1 w 127"/>
                <a:gd name="T51" fmla="*/ 136 h 336"/>
                <a:gd name="T52" fmla="*/ 3 w 127"/>
                <a:gd name="T53" fmla="*/ 150 h 336"/>
                <a:gd name="T54" fmla="*/ 10 w 127"/>
                <a:gd name="T55" fmla="*/ 162 h 336"/>
                <a:gd name="T56" fmla="*/ 18 w 127"/>
                <a:gd name="T57" fmla="*/ 164 h 336"/>
                <a:gd name="T58" fmla="*/ 21 w 127"/>
                <a:gd name="T59" fmla="*/ 216 h 336"/>
                <a:gd name="T60" fmla="*/ 51 w 127"/>
                <a:gd name="T61" fmla="*/ 251 h 336"/>
                <a:gd name="T62" fmla="*/ 50 w 127"/>
                <a:gd name="T63" fmla="*/ 284 h 336"/>
                <a:gd name="T64" fmla="*/ 46 w 127"/>
                <a:gd name="T65" fmla="*/ 309 h 336"/>
                <a:gd name="T66" fmla="*/ 46 w 127"/>
                <a:gd name="T67" fmla="*/ 325 h 336"/>
                <a:gd name="T68" fmla="*/ 52 w 127"/>
                <a:gd name="T69" fmla="*/ 328 h 336"/>
                <a:gd name="T70" fmla="*/ 57 w 127"/>
                <a:gd name="T71" fmla="*/ 334 h 336"/>
                <a:gd name="T72" fmla="*/ 77 w 127"/>
                <a:gd name="T73" fmla="*/ 334 h 336"/>
                <a:gd name="T74" fmla="*/ 73 w 127"/>
                <a:gd name="T75" fmla="*/ 323 h 336"/>
                <a:gd name="T76" fmla="*/ 70 w 127"/>
                <a:gd name="T77" fmla="*/ 303 h 336"/>
                <a:gd name="T78" fmla="*/ 75 w 127"/>
                <a:gd name="T79" fmla="*/ 277 h 336"/>
                <a:gd name="T80" fmla="*/ 93 w 127"/>
                <a:gd name="T81" fmla="*/ 286 h 336"/>
                <a:gd name="T82" fmla="*/ 91 w 127"/>
                <a:gd name="T83" fmla="*/ 318 h 336"/>
                <a:gd name="T84" fmla="*/ 95 w 127"/>
                <a:gd name="T85" fmla="*/ 328 h 336"/>
                <a:gd name="T86" fmla="*/ 113 w 127"/>
                <a:gd name="T87" fmla="*/ 298 h 336"/>
                <a:gd name="T88" fmla="*/ 119 w 127"/>
                <a:gd name="T89" fmla="*/ 284 h 336"/>
                <a:gd name="T90" fmla="*/ 124 w 127"/>
                <a:gd name="T91" fmla="*/ 268 h 336"/>
                <a:gd name="T92" fmla="*/ 97 w 127"/>
                <a:gd name="T93" fmla="*/ 78 h 336"/>
                <a:gd name="T94" fmla="*/ 101 w 127"/>
                <a:gd name="T95" fmla="*/ 77 h 336"/>
                <a:gd name="T96" fmla="*/ 103 w 127"/>
                <a:gd name="T97" fmla="*/ 96 h 336"/>
                <a:gd name="T98" fmla="*/ 103 w 127"/>
                <a:gd name="T99" fmla="*/ 105 h 336"/>
                <a:gd name="T100" fmla="*/ 100 w 127"/>
                <a:gd name="T101" fmla="*/ 116 h 336"/>
                <a:gd name="T102" fmla="*/ 99 w 127"/>
                <a:gd name="T103" fmla="*/ 113 h 336"/>
                <a:gd name="T104" fmla="*/ 95 w 127"/>
                <a:gd name="T105" fmla="*/ 94 h 336"/>
                <a:gd name="T106" fmla="*/ 26 w 127"/>
                <a:gd name="T107" fmla="*/ 86 h 336"/>
                <a:gd name="T108" fmla="*/ 21 w 127"/>
                <a:gd name="T109" fmla="*/ 104 h 336"/>
                <a:gd name="T110" fmla="*/ 17 w 127"/>
                <a:gd name="T111" fmla="*/ 132 h 336"/>
                <a:gd name="T112" fmla="*/ 22 w 127"/>
                <a:gd name="T113" fmla="*/ 88 h 336"/>
                <a:gd name="T114" fmla="*/ 25 w 127"/>
                <a:gd name="T115" fmla="*/ 69 h 336"/>
                <a:gd name="T116" fmla="*/ 26 w 127"/>
                <a:gd name="T117" fmla="*/ 86 h 336"/>
                <a:gd name="T118" fmla="*/ 53 w 127"/>
                <a:gd name="T119" fmla="*/ 208 h 336"/>
                <a:gd name="T120" fmla="*/ 52 w 127"/>
                <a:gd name="T121" fmla="*/ 185 h 336"/>
                <a:gd name="T122" fmla="*/ 56 w 127"/>
                <a:gd name="T123" fmla="*/ 19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27" h="336">
                  <a:moveTo>
                    <a:pt x="124" y="268"/>
                  </a:moveTo>
                  <a:cubicBezTo>
                    <a:pt x="116" y="263"/>
                    <a:pt x="116" y="263"/>
                    <a:pt x="116" y="263"/>
                  </a:cubicBezTo>
                  <a:cubicBezTo>
                    <a:pt x="116" y="263"/>
                    <a:pt x="110" y="258"/>
                    <a:pt x="106" y="260"/>
                  </a:cubicBezTo>
                  <a:cubicBezTo>
                    <a:pt x="106" y="260"/>
                    <a:pt x="101" y="257"/>
                    <a:pt x="99" y="257"/>
                  </a:cubicBezTo>
                  <a:cubicBezTo>
                    <a:pt x="96" y="257"/>
                    <a:pt x="96" y="254"/>
                    <a:pt x="94" y="252"/>
                  </a:cubicBezTo>
                  <a:cubicBezTo>
                    <a:pt x="91" y="250"/>
                    <a:pt x="80" y="239"/>
                    <a:pt x="80" y="239"/>
                  </a:cubicBezTo>
                  <a:cubicBezTo>
                    <a:pt x="80" y="239"/>
                    <a:pt x="84" y="228"/>
                    <a:pt x="83" y="220"/>
                  </a:cubicBezTo>
                  <a:cubicBezTo>
                    <a:pt x="83" y="212"/>
                    <a:pt x="84" y="203"/>
                    <a:pt x="85" y="196"/>
                  </a:cubicBezTo>
                  <a:cubicBezTo>
                    <a:pt x="87" y="189"/>
                    <a:pt x="87" y="174"/>
                    <a:pt x="89" y="169"/>
                  </a:cubicBezTo>
                  <a:cubicBezTo>
                    <a:pt x="90" y="163"/>
                    <a:pt x="94" y="149"/>
                    <a:pt x="94" y="142"/>
                  </a:cubicBezTo>
                  <a:cubicBezTo>
                    <a:pt x="96" y="139"/>
                    <a:pt x="96" y="139"/>
                    <a:pt x="96" y="139"/>
                  </a:cubicBezTo>
                  <a:cubicBezTo>
                    <a:pt x="96" y="139"/>
                    <a:pt x="99" y="143"/>
                    <a:pt x="100" y="143"/>
                  </a:cubicBezTo>
                  <a:cubicBezTo>
                    <a:pt x="102" y="143"/>
                    <a:pt x="107" y="136"/>
                    <a:pt x="110" y="130"/>
                  </a:cubicBezTo>
                  <a:cubicBezTo>
                    <a:pt x="114" y="125"/>
                    <a:pt x="120" y="122"/>
                    <a:pt x="121" y="118"/>
                  </a:cubicBezTo>
                  <a:cubicBezTo>
                    <a:pt x="122" y="114"/>
                    <a:pt x="123" y="104"/>
                    <a:pt x="123" y="104"/>
                  </a:cubicBezTo>
                  <a:cubicBezTo>
                    <a:pt x="123" y="104"/>
                    <a:pt x="127" y="101"/>
                    <a:pt x="126" y="97"/>
                  </a:cubicBezTo>
                  <a:cubicBezTo>
                    <a:pt x="126" y="94"/>
                    <a:pt x="124" y="91"/>
                    <a:pt x="124" y="89"/>
                  </a:cubicBezTo>
                  <a:cubicBezTo>
                    <a:pt x="124" y="87"/>
                    <a:pt x="122" y="83"/>
                    <a:pt x="122" y="82"/>
                  </a:cubicBezTo>
                  <a:cubicBezTo>
                    <a:pt x="122" y="80"/>
                    <a:pt x="121" y="78"/>
                    <a:pt x="121" y="76"/>
                  </a:cubicBezTo>
                  <a:cubicBezTo>
                    <a:pt x="121" y="74"/>
                    <a:pt x="121" y="73"/>
                    <a:pt x="120" y="69"/>
                  </a:cubicBezTo>
                  <a:cubicBezTo>
                    <a:pt x="119" y="65"/>
                    <a:pt x="118" y="62"/>
                    <a:pt x="118" y="60"/>
                  </a:cubicBezTo>
                  <a:cubicBezTo>
                    <a:pt x="117" y="59"/>
                    <a:pt x="118" y="55"/>
                    <a:pt x="117" y="53"/>
                  </a:cubicBezTo>
                  <a:cubicBezTo>
                    <a:pt x="116" y="50"/>
                    <a:pt x="116" y="48"/>
                    <a:pt x="116" y="46"/>
                  </a:cubicBezTo>
                  <a:cubicBezTo>
                    <a:pt x="116" y="44"/>
                    <a:pt x="115" y="41"/>
                    <a:pt x="115" y="39"/>
                  </a:cubicBezTo>
                  <a:cubicBezTo>
                    <a:pt x="115" y="36"/>
                    <a:pt x="114" y="33"/>
                    <a:pt x="114" y="30"/>
                  </a:cubicBezTo>
                  <a:cubicBezTo>
                    <a:pt x="114" y="28"/>
                    <a:pt x="115" y="27"/>
                    <a:pt x="109" y="24"/>
                  </a:cubicBezTo>
                  <a:cubicBezTo>
                    <a:pt x="104" y="21"/>
                    <a:pt x="89" y="12"/>
                    <a:pt x="89" y="12"/>
                  </a:cubicBezTo>
                  <a:cubicBezTo>
                    <a:pt x="84" y="5"/>
                    <a:pt x="84" y="5"/>
                    <a:pt x="84" y="5"/>
                  </a:cubicBezTo>
                  <a:cubicBezTo>
                    <a:pt x="84" y="10"/>
                    <a:pt x="80" y="35"/>
                    <a:pt x="79" y="40"/>
                  </a:cubicBezTo>
                  <a:cubicBezTo>
                    <a:pt x="78" y="46"/>
                    <a:pt x="76" y="48"/>
                    <a:pt x="73" y="53"/>
                  </a:cubicBezTo>
                  <a:cubicBezTo>
                    <a:pt x="70" y="59"/>
                    <a:pt x="61" y="74"/>
                    <a:pt x="61" y="74"/>
                  </a:cubicBezTo>
                  <a:cubicBezTo>
                    <a:pt x="61" y="74"/>
                    <a:pt x="65" y="44"/>
                    <a:pt x="66" y="36"/>
                  </a:cubicBezTo>
                  <a:cubicBezTo>
                    <a:pt x="68" y="29"/>
                    <a:pt x="69" y="18"/>
                    <a:pt x="69" y="18"/>
                  </a:cubicBezTo>
                  <a:cubicBezTo>
                    <a:pt x="74" y="14"/>
                    <a:pt x="74" y="14"/>
                    <a:pt x="74" y="14"/>
                  </a:cubicBezTo>
                  <a:cubicBezTo>
                    <a:pt x="72" y="11"/>
                    <a:pt x="72" y="11"/>
                    <a:pt x="72" y="11"/>
                  </a:cubicBezTo>
                  <a:cubicBezTo>
                    <a:pt x="69" y="12"/>
                    <a:pt x="69" y="10"/>
                    <a:pt x="66" y="10"/>
                  </a:cubicBezTo>
                  <a:cubicBezTo>
                    <a:pt x="64" y="10"/>
                    <a:pt x="62" y="12"/>
                    <a:pt x="62" y="12"/>
                  </a:cubicBezTo>
                  <a:cubicBezTo>
                    <a:pt x="63" y="13"/>
                    <a:pt x="65" y="17"/>
                    <a:pt x="65" y="17"/>
                  </a:cubicBezTo>
                  <a:cubicBezTo>
                    <a:pt x="61" y="25"/>
                    <a:pt x="56" y="50"/>
                    <a:pt x="56" y="50"/>
                  </a:cubicBezTo>
                  <a:cubicBezTo>
                    <a:pt x="54" y="42"/>
                    <a:pt x="55" y="13"/>
                    <a:pt x="56" y="9"/>
                  </a:cubicBezTo>
                  <a:cubicBezTo>
                    <a:pt x="56" y="6"/>
                    <a:pt x="56" y="2"/>
                    <a:pt x="55" y="0"/>
                  </a:cubicBezTo>
                  <a:cubicBezTo>
                    <a:pt x="50" y="4"/>
                    <a:pt x="50" y="4"/>
                    <a:pt x="50" y="4"/>
                  </a:cubicBezTo>
                  <a:cubicBezTo>
                    <a:pt x="50" y="4"/>
                    <a:pt x="39" y="6"/>
                    <a:pt x="35" y="7"/>
                  </a:cubicBezTo>
                  <a:cubicBezTo>
                    <a:pt x="31" y="8"/>
                    <a:pt x="27" y="9"/>
                    <a:pt x="26" y="10"/>
                  </a:cubicBezTo>
                  <a:cubicBezTo>
                    <a:pt x="24" y="11"/>
                    <a:pt x="21" y="9"/>
                    <a:pt x="19" y="18"/>
                  </a:cubicBezTo>
                  <a:cubicBezTo>
                    <a:pt x="16" y="27"/>
                    <a:pt x="10" y="49"/>
                    <a:pt x="8" y="55"/>
                  </a:cubicBezTo>
                  <a:cubicBezTo>
                    <a:pt x="7" y="61"/>
                    <a:pt x="5" y="66"/>
                    <a:pt x="5" y="68"/>
                  </a:cubicBezTo>
                  <a:cubicBezTo>
                    <a:pt x="5" y="71"/>
                    <a:pt x="3" y="76"/>
                    <a:pt x="3" y="82"/>
                  </a:cubicBezTo>
                  <a:cubicBezTo>
                    <a:pt x="3" y="88"/>
                    <a:pt x="1" y="94"/>
                    <a:pt x="1" y="96"/>
                  </a:cubicBezTo>
                  <a:cubicBezTo>
                    <a:pt x="0" y="98"/>
                    <a:pt x="0" y="101"/>
                    <a:pt x="1" y="103"/>
                  </a:cubicBezTo>
                  <a:cubicBezTo>
                    <a:pt x="1" y="105"/>
                    <a:pt x="1" y="105"/>
                    <a:pt x="1" y="110"/>
                  </a:cubicBezTo>
                  <a:cubicBezTo>
                    <a:pt x="0" y="114"/>
                    <a:pt x="0" y="132"/>
                    <a:pt x="1" y="136"/>
                  </a:cubicBezTo>
                  <a:cubicBezTo>
                    <a:pt x="1" y="139"/>
                    <a:pt x="0" y="142"/>
                    <a:pt x="2" y="144"/>
                  </a:cubicBezTo>
                  <a:cubicBezTo>
                    <a:pt x="2" y="144"/>
                    <a:pt x="2" y="148"/>
                    <a:pt x="3" y="150"/>
                  </a:cubicBezTo>
                  <a:cubicBezTo>
                    <a:pt x="4" y="151"/>
                    <a:pt x="4" y="154"/>
                    <a:pt x="5" y="155"/>
                  </a:cubicBezTo>
                  <a:cubicBezTo>
                    <a:pt x="5" y="157"/>
                    <a:pt x="7" y="162"/>
                    <a:pt x="10" y="162"/>
                  </a:cubicBezTo>
                  <a:cubicBezTo>
                    <a:pt x="10" y="162"/>
                    <a:pt x="12" y="164"/>
                    <a:pt x="14" y="164"/>
                  </a:cubicBezTo>
                  <a:cubicBezTo>
                    <a:pt x="15" y="165"/>
                    <a:pt x="18" y="164"/>
                    <a:pt x="18" y="164"/>
                  </a:cubicBezTo>
                  <a:cubicBezTo>
                    <a:pt x="18" y="164"/>
                    <a:pt x="18" y="176"/>
                    <a:pt x="18" y="182"/>
                  </a:cubicBezTo>
                  <a:cubicBezTo>
                    <a:pt x="19" y="188"/>
                    <a:pt x="20" y="213"/>
                    <a:pt x="21" y="216"/>
                  </a:cubicBezTo>
                  <a:cubicBezTo>
                    <a:pt x="21" y="220"/>
                    <a:pt x="22" y="222"/>
                    <a:pt x="26" y="226"/>
                  </a:cubicBezTo>
                  <a:cubicBezTo>
                    <a:pt x="31" y="229"/>
                    <a:pt x="51" y="251"/>
                    <a:pt x="51" y="251"/>
                  </a:cubicBezTo>
                  <a:cubicBezTo>
                    <a:pt x="51" y="251"/>
                    <a:pt x="52" y="273"/>
                    <a:pt x="51" y="276"/>
                  </a:cubicBezTo>
                  <a:cubicBezTo>
                    <a:pt x="51" y="279"/>
                    <a:pt x="52" y="282"/>
                    <a:pt x="50" y="284"/>
                  </a:cubicBezTo>
                  <a:cubicBezTo>
                    <a:pt x="48" y="287"/>
                    <a:pt x="43" y="294"/>
                    <a:pt x="45" y="299"/>
                  </a:cubicBezTo>
                  <a:cubicBezTo>
                    <a:pt x="47" y="305"/>
                    <a:pt x="46" y="309"/>
                    <a:pt x="46" y="309"/>
                  </a:cubicBezTo>
                  <a:cubicBezTo>
                    <a:pt x="46" y="309"/>
                    <a:pt x="44" y="314"/>
                    <a:pt x="46" y="317"/>
                  </a:cubicBezTo>
                  <a:cubicBezTo>
                    <a:pt x="46" y="325"/>
                    <a:pt x="46" y="325"/>
                    <a:pt x="46" y="325"/>
                  </a:cubicBezTo>
                  <a:cubicBezTo>
                    <a:pt x="51" y="328"/>
                    <a:pt x="51" y="328"/>
                    <a:pt x="51" y="328"/>
                  </a:cubicBezTo>
                  <a:cubicBezTo>
                    <a:pt x="52" y="328"/>
                    <a:pt x="52" y="328"/>
                    <a:pt x="52" y="328"/>
                  </a:cubicBezTo>
                  <a:cubicBezTo>
                    <a:pt x="52" y="328"/>
                    <a:pt x="53" y="330"/>
                    <a:pt x="53" y="331"/>
                  </a:cubicBezTo>
                  <a:cubicBezTo>
                    <a:pt x="53" y="333"/>
                    <a:pt x="55" y="334"/>
                    <a:pt x="57" y="334"/>
                  </a:cubicBezTo>
                  <a:cubicBezTo>
                    <a:pt x="59" y="335"/>
                    <a:pt x="67" y="336"/>
                    <a:pt x="71" y="335"/>
                  </a:cubicBezTo>
                  <a:cubicBezTo>
                    <a:pt x="74" y="335"/>
                    <a:pt x="76" y="334"/>
                    <a:pt x="77" y="334"/>
                  </a:cubicBezTo>
                  <a:cubicBezTo>
                    <a:pt x="78" y="333"/>
                    <a:pt x="77" y="329"/>
                    <a:pt x="77" y="329"/>
                  </a:cubicBezTo>
                  <a:cubicBezTo>
                    <a:pt x="77" y="329"/>
                    <a:pt x="76" y="325"/>
                    <a:pt x="73" y="323"/>
                  </a:cubicBezTo>
                  <a:cubicBezTo>
                    <a:pt x="66" y="311"/>
                    <a:pt x="66" y="311"/>
                    <a:pt x="66" y="311"/>
                  </a:cubicBezTo>
                  <a:cubicBezTo>
                    <a:pt x="66" y="311"/>
                    <a:pt x="69" y="306"/>
                    <a:pt x="70" y="303"/>
                  </a:cubicBezTo>
                  <a:cubicBezTo>
                    <a:pt x="70" y="299"/>
                    <a:pt x="67" y="297"/>
                    <a:pt x="67" y="295"/>
                  </a:cubicBezTo>
                  <a:cubicBezTo>
                    <a:pt x="67" y="293"/>
                    <a:pt x="75" y="277"/>
                    <a:pt x="75" y="277"/>
                  </a:cubicBezTo>
                  <a:cubicBezTo>
                    <a:pt x="86" y="289"/>
                    <a:pt x="86" y="289"/>
                    <a:pt x="86" y="289"/>
                  </a:cubicBezTo>
                  <a:cubicBezTo>
                    <a:pt x="86" y="289"/>
                    <a:pt x="92" y="288"/>
                    <a:pt x="93" y="286"/>
                  </a:cubicBezTo>
                  <a:cubicBezTo>
                    <a:pt x="93" y="286"/>
                    <a:pt x="96" y="296"/>
                    <a:pt x="95" y="303"/>
                  </a:cubicBezTo>
                  <a:cubicBezTo>
                    <a:pt x="93" y="311"/>
                    <a:pt x="92" y="315"/>
                    <a:pt x="91" y="318"/>
                  </a:cubicBezTo>
                  <a:cubicBezTo>
                    <a:pt x="90" y="321"/>
                    <a:pt x="93" y="325"/>
                    <a:pt x="93" y="325"/>
                  </a:cubicBezTo>
                  <a:cubicBezTo>
                    <a:pt x="93" y="325"/>
                    <a:pt x="93" y="328"/>
                    <a:pt x="95" y="328"/>
                  </a:cubicBezTo>
                  <a:cubicBezTo>
                    <a:pt x="96" y="329"/>
                    <a:pt x="104" y="321"/>
                    <a:pt x="108" y="315"/>
                  </a:cubicBezTo>
                  <a:cubicBezTo>
                    <a:pt x="112" y="309"/>
                    <a:pt x="114" y="304"/>
                    <a:pt x="113" y="298"/>
                  </a:cubicBezTo>
                  <a:cubicBezTo>
                    <a:pt x="113" y="292"/>
                    <a:pt x="116" y="282"/>
                    <a:pt x="116" y="282"/>
                  </a:cubicBezTo>
                  <a:cubicBezTo>
                    <a:pt x="119" y="284"/>
                    <a:pt x="119" y="284"/>
                    <a:pt x="119" y="284"/>
                  </a:cubicBezTo>
                  <a:cubicBezTo>
                    <a:pt x="119" y="284"/>
                    <a:pt x="122" y="277"/>
                    <a:pt x="123" y="273"/>
                  </a:cubicBezTo>
                  <a:cubicBezTo>
                    <a:pt x="125" y="268"/>
                    <a:pt x="124" y="268"/>
                    <a:pt x="124" y="268"/>
                  </a:cubicBezTo>
                  <a:close/>
                  <a:moveTo>
                    <a:pt x="96" y="84"/>
                  </a:moveTo>
                  <a:cubicBezTo>
                    <a:pt x="96" y="82"/>
                    <a:pt x="96" y="79"/>
                    <a:pt x="97" y="78"/>
                  </a:cubicBezTo>
                  <a:cubicBezTo>
                    <a:pt x="98" y="76"/>
                    <a:pt x="99" y="72"/>
                    <a:pt x="99" y="72"/>
                  </a:cubicBezTo>
                  <a:cubicBezTo>
                    <a:pt x="99" y="72"/>
                    <a:pt x="101" y="75"/>
                    <a:pt x="101" y="77"/>
                  </a:cubicBezTo>
                  <a:cubicBezTo>
                    <a:pt x="102" y="80"/>
                    <a:pt x="105" y="89"/>
                    <a:pt x="105" y="91"/>
                  </a:cubicBezTo>
                  <a:cubicBezTo>
                    <a:pt x="105" y="93"/>
                    <a:pt x="103" y="94"/>
                    <a:pt x="103" y="96"/>
                  </a:cubicBezTo>
                  <a:cubicBezTo>
                    <a:pt x="102" y="97"/>
                    <a:pt x="103" y="100"/>
                    <a:pt x="104" y="101"/>
                  </a:cubicBezTo>
                  <a:cubicBezTo>
                    <a:pt x="105" y="102"/>
                    <a:pt x="104" y="103"/>
                    <a:pt x="103" y="105"/>
                  </a:cubicBezTo>
                  <a:cubicBezTo>
                    <a:pt x="102" y="106"/>
                    <a:pt x="102" y="114"/>
                    <a:pt x="102" y="114"/>
                  </a:cubicBezTo>
                  <a:cubicBezTo>
                    <a:pt x="102" y="114"/>
                    <a:pt x="100" y="116"/>
                    <a:pt x="100" y="116"/>
                  </a:cubicBezTo>
                  <a:cubicBezTo>
                    <a:pt x="99" y="114"/>
                    <a:pt x="97" y="114"/>
                    <a:pt x="97" y="114"/>
                  </a:cubicBezTo>
                  <a:cubicBezTo>
                    <a:pt x="97" y="114"/>
                    <a:pt x="99" y="113"/>
                    <a:pt x="99" y="113"/>
                  </a:cubicBezTo>
                  <a:cubicBezTo>
                    <a:pt x="100" y="112"/>
                    <a:pt x="99" y="108"/>
                    <a:pt x="98" y="105"/>
                  </a:cubicBezTo>
                  <a:cubicBezTo>
                    <a:pt x="97" y="102"/>
                    <a:pt x="96" y="97"/>
                    <a:pt x="95" y="94"/>
                  </a:cubicBezTo>
                  <a:cubicBezTo>
                    <a:pt x="94" y="90"/>
                    <a:pt x="96" y="86"/>
                    <a:pt x="96" y="84"/>
                  </a:cubicBezTo>
                  <a:close/>
                  <a:moveTo>
                    <a:pt x="26" y="86"/>
                  </a:moveTo>
                  <a:cubicBezTo>
                    <a:pt x="26" y="88"/>
                    <a:pt x="23" y="91"/>
                    <a:pt x="22" y="94"/>
                  </a:cubicBezTo>
                  <a:cubicBezTo>
                    <a:pt x="21" y="97"/>
                    <a:pt x="21" y="103"/>
                    <a:pt x="21" y="104"/>
                  </a:cubicBezTo>
                  <a:cubicBezTo>
                    <a:pt x="21" y="105"/>
                    <a:pt x="21" y="106"/>
                    <a:pt x="20" y="110"/>
                  </a:cubicBezTo>
                  <a:cubicBezTo>
                    <a:pt x="19" y="114"/>
                    <a:pt x="17" y="132"/>
                    <a:pt x="17" y="132"/>
                  </a:cubicBezTo>
                  <a:cubicBezTo>
                    <a:pt x="16" y="127"/>
                    <a:pt x="17" y="117"/>
                    <a:pt x="18" y="113"/>
                  </a:cubicBezTo>
                  <a:cubicBezTo>
                    <a:pt x="19" y="108"/>
                    <a:pt x="21" y="92"/>
                    <a:pt x="22" y="88"/>
                  </a:cubicBezTo>
                  <a:cubicBezTo>
                    <a:pt x="22" y="85"/>
                    <a:pt x="22" y="78"/>
                    <a:pt x="22" y="78"/>
                  </a:cubicBezTo>
                  <a:cubicBezTo>
                    <a:pt x="22" y="78"/>
                    <a:pt x="25" y="67"/>
                    <a:pt x="25" y="69"/>
                  </a:cubicBezTo>
                  <a:cubicBezTo>
                    <a:pt x="25" y="69"/>
                    <a:pt x="25" y="70"/>
                    <a:pt x="25" y="70"/>
                  </a:cubicBezTo>
                  <a:cubicBezTo>
                    <a:pt x="26" y="73"/>
                    <a:pt x="26" y="83"/>
                    <a:pt x="26" y="86"/>
                  </a:cubicBezTo>
                  <a:close/>
                  <a:moveTo>
                    <a:pt x="55" y="212"/>
                  </a:moveTo>
                  <a:cubicBezTo>
                    <a:pt x="50" y="213"/>
                    <a:pt x="53" y="209"/>
                    <a:pt x="53" y="208"/>
                  </a:cubicBezTo>
                  <a:cubicBezTo>
                    <a:pt x="54" y="206"/>
                    <a:pt x="52" y="204"/>
                    <a:pt x="50" y="202"/>
                  </a:cubicBezTo>
                  <a:cubicBezTo>
                    <a:pt x="49" y="200"/>
                    <a:pt x="52" y="189"/>
                    <a:pt x="52" y="185"/>
                  </a:cubicBezTo>
                  <a:cubicBezTo>
                    <a:pt x="53" y="182"/>
                    <a:pt x="56" y="170"/>
                    <a:pt x="56" y="170"/>
                  </a:cubicBezTo>
                  <a:cubicBezTo>
                    <a:pt x="56" y="170"/>
                    <a:pt x="56" y="187"/>
                    <a:pt x="56" y="190"/>
                  </a:cubicBezTo>
                  <a:cubicBezTo>
                    <a:pt x="56" y="192"/>
                    <a:pt x="55" y="212"/>
                    <a:pt x="55" y="2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</p:grpSp>
      <p:sp>
        <p:nvSpPr>
          <p:cNvPr id="15" name="弧形 14">
            <a:extLst>
              <a:ext uri="{FF2B5EF4-FFF2-40B4-BE49-F238E27FC236}">
                <a16:creationId xmlns:a16="http://schemas.microsoft.com/office/drawing/2014/main" id="{45D28CA9-4B34-B8CA-E908-BC421168FD89}"/>
              </a:ext>
            </a:extLst>
          </p:cNvPr>
          <p:cNvSpPr/>
          <p:nvPr/>
        </p:nvSpPr>
        <p:spPr>
          <a:xfrm>
            <a:off x="8775759" y="2375018"/>
            <a:ext cx="1549282" cy="1549282"/>
          </a:xfrm>
          <a:prstGeom prst="arc">
            <a:avLst>
              <a:gd name="adj1" fmla="val 16131014"/>
              <a:gd name="adj2" fmla="val 5383353"/>
            </a:avLst>
          </a:prstGeom>
          <a:ln w="76200" cap="rnd">
            <a:solidFill>
              <a:srgbClr val="EFEF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弧形 15">
            <a:extLst>
              <a:ext uri="{FF2B5EF4-FFF2-40B4-BE49-F238E27FC236}">
                <a16:creationId xmlns:a16="http://schemas.microsoft.com/office/drawing/2014/main" id="{96D63A1B-6E7B-1B42-8DB7-A225C4C91567}"/>
              </a:ext>
            </a:extLst>
          </p:cNvPr>
          <p:cNvSpPr/>
          <p:nvPr/>
        </p:nvSpPr>
        <p:spPr>
          <a:xfrm rot="10800000">
            <a:off x="1866960" y="3924301"/>
            <a:ext cx="1549282" cy="1549282"/>
          </a:xfrm>
          <a:prstGeom prst="arc">
            <a:avLst>
              <a:gd name="adj1" fmla="val 16131014"/>
              <a:gd name="adj2" fmla="val 5383353"/>
            </a:avLst>
          </a:prstGeom>
          <a:ln w="76200" cap="rnd">
            <a:solidFill>
              <a:srgbClr val="EFEF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>
            <a:extLst>
              <a:ext uri="{FF2B5EF4-FFF2-40B4-BE49-F238E27FC236}">
                <a16:creationId xmlns:a16="http://schemas.microsoft.com/office/drawing/2014/main" id="{6C95D26A-1A23-7877-E58A-4335273ACFAC}"/>
              </a:ext>
            </a:extLst>
          </p:cNvPr>
          <p:cNvSpPr/>
          <p:nvPr/>
        </p:nvSpPr>
        <p:spPr>
          <a:xfrm>
            <a:off x="1866959" y="2251076"/>
            <a:ext cx="247647" cy="247647"/>
          </a:xfrm>
          <a:prstGeom prst="ellipse">
            <a:avLst/>
          </a:prstGeom>
          <a:solidFill>
            <a:srgbClr val="F2C34D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B0E0DF3C-8186-25AF-0BFD-F27FD3C3FD37}"/>
              </a:ext>
            </a:extLst>
          </p:cNvPr>
          <p:cNvGrpSpPr/>
          <p:nvPr/>
        </p:nvGrpSpPr>
        <p:grpSpPr>
          <a:xfrm>
            <a:off x="1808523" y="1403354"/>
            <a:ext cx="2604949" cy="754330"/>
            <a:chOff x="-142065" y="1886576"/>
            <a:chExt cx="2604949" cy="754330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B91BAE52-2E96-6CDD-0088-C21BBAE5FE0B}"/>
                </a:ext>
              </a:extLst>
            </p:cNvPr>
            <p:cNvSpPr txBox="1"/>
            <p:nvPr/>
          </p:nvSpPr>
          <p:spPr>
            <a:xfrm>
              <a:off x="-129996" y="2152503"/>
              <a:ext cx="2592880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34FE48D7-C61A-13F4-34C7-B054565B5D0D}"/>
                </a:ext>
              </a:extLst>
            </p:cNvPr>
            <p:cNvSpPr txBox="1"/>
            <p:nvPr/>
          </p:nvSpPr>
          <p:spPr>
            <a:xfrm>
              <a:off x="-142065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gradFill>
                    <a:gsLst>
                      <a:gs pos="0">
                        <a:srgbClr val="5E9783"/>
                      </a:gs>
                      <a:gs pos="100000">
                        <a:srgbClr val="4C7867"/>
                      </a:gs>
                    </a:gsLst>
                    <a:lin ang="13500000" scaled="1"/>
                  </a:gra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29" name="椭圆 28">
            <a:extLst>
              <a:ext uri="{FF2B5EF4-FFF2-40B4-BE49-F238E27FC236}">
                <a16:creationId xmlns:a16="http://schemas.microsoft.com/office/drawing/2014/main" id="{ED65BD7B-904F-80EC-23D6-22010B0E336F}"/>
              </a:ext>
            </a:extLst>
          </p:cNvPr>
          <p:cNvSpPr/>
          <p:nvPr/>
        </p:nvSpPr>
        <p:spPr>
          <a:xfrm>
            <a:off x="6967205" y="2251076"/>
            <a:ext cx="247647" cy="247647"/>
          </a:xfrm>
          <a:prstGeom prst="ellipse">
            <a:avLst/>
          </a:prstGeom>
          <a:solidFill>
            <a:srgbClr val="F2C34D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2C64583D-D05B-2FA3-8BFF-6D81370D5293}"/>
              </a:ext>
            </a:extLst>
          </p:cNvPr>
          <p:cNvGrpSpPr/>
          <p:nvPr/>
        </p:nvGrpSpPr>
        <p:grpSpPr>
          <a:xfrm>
            <a:off x="6908769" y="1403354"/>
            <a:ext cx="2641631" cy="754330"/>
            <a:chOff x="-142065" y="1886576"/>
            <a:chExt cx="2641631" cy="754330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79AEFB08-5643-5338-7758-546688B8F326}"/>
                </a:ext>
              </a:extLst>
            </p:cNvPr>
            <p:cNvSpPr txBox="1"/>
            <p:nvPr/>
          </p:nvSpPr>
          <p:spPr>
            <a:xfrm>
              <a:off x="-129996" y="2152503"/>
              <a:ext cx="2629562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1728D38E-503C-FE5E-DBF2-035E70EF2FB0}"/>
                </a:ext>
              </a:extLst>
            </p:cNvPr>
            <p:cNvSpPr txBox="1"/>
            <p:nvPr/>
          </p:nvSpPr>
          <p:spPr>
            <a:xfrm>
              <a:off x="-142065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gradFill>
                    <a:gsLst>
                      <a:gs pos="0">
                        <a:srgbClr val="5E9783"/>
                      </a:gs>
                      <a:gs pos="100000">
                        <a:srgbClr val="4C7867"/>
                      </a:gs>
                    </a:gsLst>
                    <a:lin ang="13500000" scaled="1"/>
                  </a:gra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33" name="椭圆 32">
            <a:extLst>
              <a:ext uri="{FF2B5EF4-FFF2-40B4-BE49-F238E27FC236}">
                <a16:creationId xmlns:a16="http://schemas.microsoft.com/office/drawing/2014/main" id="{FAA8AC59-4958-ECBD-3463-94093C93C2E6}"/>
              </a:ext>
            </a:extLst>
          </p:cNvPr>
          <p:cNvSpPr/>
          <p:nvPr/>
        </p:nvSpPr>
        <p:spPr>
          <a:xfrm>
            <a:off x="10201217" y="2902012"/>
            <a:ext cx="247647" cy="247647"/>
          </a:xfrm>
          <a:prstGeom prst="ellipse">
            <a:avLst/>
          </a:prstGeom>
          <a:solidFill>
            <a:srgbClr val="F2C34D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F9C835CD-08C2-BBB7-53D6-E5ECC4BFBCA2}"/>
              </a:ext>
            </a:extLst>
          </p:cNvPr>
          <p:cNvGrpSpPr/>
          <p:nvPr/>
        </p:nvGrpSpPr>
        <p:grpSpPr>
          <a:xfrm>
            <a:off x="7440981" y="2772494"/>
            <a:ext cx="2669555" cy="754330"/>
            <a:chOff x="-129996" y="1886576"/>
            <a:chExt cx="2669555" cy="754330"/>
          </a:xfrm>
        </p:grpSpPr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688594DA-516B-C0C3-D0A7-1586BDD83C71}"/>
                </a:ext>
              </a:extLst>
            </p:cNvPr>
            <p:cNvSpPr txBox="1"/>
            <p:nvPr/>
          </p:nvSpPr>
          <p:spPr>
            <a:xfrm>
              <a:off x="-129996" y="2152503"/>
              <a:ext cx="2634075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B6A5D790-2AF7-771C-1A2B-8821B276EE88}"/>
                </a:ext>
              </a:extLst>
            </p:cNvPr>
            <p:cNvSpPr txBox="1"/>
            <p:nvPr/>
          </p:nvSpPr>
          <p:spPr>
            <a:xfrm>
              <a:off x="520258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gradFill>
                    <a:gsLst>
                      <a:gs pos="0">
                        <a:srgbClr val="5E9783"/>
                      </a:gs>
                      <a:gs pos="100000">
                        <a:srgbClr val="4C7867"/>
                      </a:gs>
                    </a:gsLst>
                    <a:lin ang="13500000" scaled="1"/>
                  </a:gra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5" name="组合 64">
            <a:extLst>
              <a:ext uri="{FF2B5EF4-FFF2-40B4-BE49-F238E27FC236}">
                <a16:creationId xmlns:a16="http://schemas.microsoft.com/office/drawing/2014/main" id="{213D81C2-2094-539B-D740-B2C0A8B9A6D5}"/>
              </a:ext>
            </a:extLst>
          </p:cNvPr>
          <p:cNvGrpSpPr/>
          <p:nvPr/>
        </p:nvGrpSpPr>
        <p:grpSpPr>
          <a:xfrm>
            <a:off x="7490930" y="4464361"/>
            <a:ext cx="2641631" cy="754330"/>
            <a:chOff x="-142065" y="1886576"/>
            <a:chExt cx="2641631" cy="754330"/>
          </a:xfrm>
        </p:grpSpPr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id="{C392ECEE-F9CF-D510-7BD9-3C52A83A7807}"/>
                </a:ext>
              </a:extLst>
            </p:cNvPr>
            <p:cNvSpPr txBox="1"/>
            <p:nvPr/>
          </p:nvSpPr>
          <p:spPr>
            <a:xfrm>
              <a:off x="-129996" y="2152503"/>
              <a:ext cx="2629562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691923F4-B49C-D93E-6905-A67FD66828E7}"/>
                </a:ext>
              </a:extLst>
            </p:cNvPr>
            <p:cNvSpPr txBox="1"/>
            <p:nvPr/>
          </p:nvSpPr>
          <p:spPr>
            <a:xfrm>
              <a:off x="-142065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gradFill>
                    <a:gsLst>
                      <a:gs pos="0">
                        <a:srgbClr val="5E9783"/>
                      </a:gs>
                      <a:gs pos="100000">
                        <a:srgbClr val="4C7867"/>
                      </a:gs>
                    </a:gsLst>
                    <a:lin ang="13500000" scaled="1"/>
                  </a:gra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68" name="椭圆 67">
            <a:extLst>
              <a:ext uri="{FF2B5EF4-FFF2-40B4-BE49-F238E27FC236}">
                <a16:creationId xmlns:a16="http://schemas.microsoft.com/office/drawing/2014/main" id="{64840679-2F2F-C1BE-855B-39C2DAF5FEFD}"/>
              </a:ext>
            </a:extLst>
          </p:cNvPr>
          <p:cNvSpPr/>
          <p:nvPr/>
        </p:nvSpPr>
        <p:spPr>
          <a:xfrm>
            <a:off x="4195220" y="3788946"/>
            <a:ext cx="247647" cy="247647"/>
          </a:xfrm>
          <a:prstGeom prst="ellipse">
            <a:avLst/>
          </a:prstGeom>
          <a:solidFill>
            <a:srgbClr val="F2C34D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9" name="组合 68">
            <a:extLst>
              <a:ext uri="{FF2B5EF4-FFF2-40B4-BE49-F238E27FC236}">
                <a16:creationId xmlns:a16="http://schemas.microsoft.com/office/drawing/2014/main" id="{D9ED56EE-EC52-8F4C-FD81-5F7DEBBCCED5}"/>
              </a:ext>
            </a:extLst>
          </p:cNvPr>
          <p:cNvGrpSpPr/>
          <p:nvPr/>
        </p:nvGrpSpPr>
        <p:grpSpPr>
          <a:xfrm>
            <a:off x="1990782" y="2905176"/>
            <a:ext cx="2669555" cy="754330"/>
            <a:chOff x="-129996" y="1886576"/>
            <a:chExt cx="2669555" cy="754330"/>
          </a:xfrm>
        </p:grpSpPr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id="{27D73975-9460-BA84-B1AF-53B392DBD273}"/>
                </a:ext>
              </a:extLst>
            </p:cNvPr>
            <p:cNvSpPr txBox="1"/>
            <p:nvPr/>
          </p:nvSpPr>
          <p:spPr>
            <a:xfrm>
              <a:off x="-129996" y="2152503"/>
              <a:ext cx="2634075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71" name="文本框 70">
              <a:extLst>
                <a:ext uri="{FF2B5EF4-FFF2-40B4-BE49-F238E27FC236}">
                  <a16:creationId xmlns:a16="http://schemas.microsoft.com/office/drawing/2014/main" id="{D6F88431-B6CA-907A-FAEF-748CF26C0611}"/>
                </a:ext>
              </a:extLst>
            </p:cNvPr>
            <p:cNvSpPr txBox="1"/>
            <p:nvPr/>
          </p:nvSpPr>
          <p:spPr>
            <a:xfrm>
              <a:off x="520258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gradFill>
                    <a:gsLst>
                      <a:gs pos="0">
                        <a:srgbClr val="5E9783"/>
                      </a:gs>
                      <a:gs pos="100000">
                        <a:srgbClr val="4C7867"/>
                      </a:gs>
                    </a:gsLst>
                    <a:lin ang="13500000" scaled="1"/>
                  </a:gra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72" name="椭圆 71">
            <a:extLst>
              <a:ext uri="{FF2B5EF4-FFF2-40B4-BE49-F238E27FC236}">
                <a16:creationId xmlns:a16="http://schemas.microsoft.com/office/drawing/2014/main" id="{F30D2A64-1A08-3D98-F691-E7D2374D4067}"/>
              </a:ext>
            </a:extLst>
          </p:cNvPr>
          <p:cNvSpPr/>
          <p:nvPr/>
        </p:nvSpPr>
        <p:spPr>
          <a:xfrm>
            <a:off x="1745210" y="4572726"/>
            <a:ext cx="247647" cy="247647"/>
          </a:xfrm>
          <a:prstGeom prst="ellipse">
            <a:avLst/>
          </a:prstGeom>
          <a:solidFill>
            <a:srgbClr val="F2C34D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3" name="组合 72">
            <a:extLst>
              <a:ext uri="{FF2B5EF4-FFF2-40B4-BE49-F238E27FC236}">
                <a16:creationId xmlns:a16="http://schemas.microsoft.com/office/drawing/2014/main" id="{96E96B8B-23E1-72B8-CF7D-DE04B9EAF471}"/>
              </a:ext>
            </a:extLst>
          </p:cNvPr>
          <p:cNvGrpSpPr/>
          <p:nvPr/>
        </p:nvGrpSpPr>
        <p:grpSpPr>
          <a:xfrm>
            <a:off x="2114606" y="4364424"/>
            <a:ext cx="3384493" cy="754330"/>
            <a:chOff x="-142065" y="1886576"/>
            <a:chExt cx="3384493" cy="754330"/>
          </a:xfrm>
        </p:grpSpPr>
        <p:sp>
          <p:nvSpPr>
            <p:cNvPr id="74" name="文本框 73">
              <a:extLst>
                <a:ext uri="{FF2B5EF4-FFF2-40B4-BE49-F238E27FC236}">
                  <a16:creationId xmlns:a16="http://schemas.microsoft.com/office/drawing/2014/main" id="{2A730431-7CA2-E4C2-517F-A5AE275C1574}"/>
                </a:ext>
              </a:extLst>
            </p:cNvPr>
            <p:cNvSpPr txBox="1"/>
            <p:nvPr/>
          </p:nvSpPr>
          <p:spPr>
            <a:xfrm>
              <a:off x="-129997" y="2152503"/>
              <a:ext cx="3372425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en-US" altLang="zh-CN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模板网，幻灯片演示模板 及素材免费下载！</a:t>
              </a:r>
            </a:p>
            <a:p>
              <a:r>
                <a:rPr lang="en-US" altLang="zh-CN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模板网 唯 一访问网址：</a:t>
              </a:r>
              <a:r>
                <a:rPr lang="en-US" altLang="zh-CN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www.51pptmob an.com</a:t>
              </a:r>
            </a:p>
          </p:txBody>
        </p:sp>
        <p:sp>
          <p:nvSpPr>
            <p:cNvPr id="75" name="文本框 74">
              <a:extLst>
                <a:ext uri="{FF2B5EF4-FFF2-40B4-BE49-F238E27FC236}">
                  <a16:creationId xmlns:a16="http://schemas.microsoft.com/office/drawing/2014/main" id="{39565DE3-2D4A-4BBF-7327-CC7241A92F2A}"/>
                </a:ext>
              </a:extLst>
            </p:cNvPr>
            <p:cNvSpPr txBox="1"/>
            <p:nvPr/>
          </p:nvSpPr>
          <p:spPr>
            <a:xfrm>
              <a:off x="-142065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gradFill>
                    <a:gsLst>
                      <a:gs pos="0">
                        <a:srgbClr val="5E9783"/>
                      </a:gs>
                      <a:gs pos="100000">
                        <a:srgbClr val="4C7867"/>
                      </a:gs>
                    </a:gsLst>
                    <a:lin ang="13500000" scaled="1"/>
                  </a:gra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76" name="椭圆 75">
            <a:extLst>
              <a:ext uri="{FF2B5EF4-FFF2-40B4-BE49-F238E27FC236}">
                <a16:creationId xmlns:a16="http://schemas.microsoft.com/office/drawing/2014/main" id="{7869194D-3B35-C0DB-4058-D8B200FC8E61}"/>
              </a:ext>
            </a:extLst>
          </p:cNvPr>
          <p:cNvSpPr/>
          <p:nvPr/>
        </p:nvSpPr>
        <p:spPr>
          <a:xfrm>
            <a:off x="7617870" y="5330822"/>
            <a:ext cx="247647" cy="247647"/>
          </a:xfrm>
          <a:prstGeom prst="ellipse">
            <a:avLst/>
          </a:prstGeom>
          <a:solidFill>
            <a:srgbClr val="F2C34D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24430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>
            <a:extLst>
              <a:ext uri="{FF2B5EF4-FFF2-40B4-BE49-F238E27FC236}">
                <a16:creationId xmlns:a16="http://schemas.microsoft.com/office/drawing/2014/main" id="{3C4513D7-2F5D-77D2-294F-804E9C86B03F}"/>
              </a:ext>
            </a:extLst>
          </p:cNvPr>
          <p:cNvSpPr txBox="1"/>
          <p:nvPr/>
        </p:nvSpPr>
        <p:spPr>
          <a:xfrm>
            <a:off x="1403872" y="248487"/>
            <a:ext cx="159530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项目经验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75E5CDA-BB54-5843-4313-E499341476F4}"/>
              </a:ext>
            </a:extLst>
          </p:cNvPr>
          <p:cNvSpPr txBox="1"/>
          <p:nvPr/>
        </p:nvSpPr>
        <p:spPr>
          <a:xfrm>
            <a:off x="480878" y="156154"/>
            <a:ext cx="86214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Sans Semibold" panose="00000700000000000000" pitchFamily="2" charset="-122"/>
                <a:ea typeface="MiSans Semibold" panose="00000700000000000000" pitchFamily="2" charset="-122"/>
                <a:cs typeface="+mn-ea"/>
                <a:sym typeface="+mn-lt"/>
              </a:rPr>
              <a:t>02</a:t>
            </a:r>
            <a:endParaRPr kumimoji="0" lang="zh-CN" altLang="en-US" sz="40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MiSans Semibold" panose="00000700000000000000" pitchFamily="2" charset="-122"/>
              <a:ea typeface="MiSans Semibold" panose="00000700000000000000" pitchFamily="2" charset="-122"/>
              <a:cs typeface="+mn-ea"/>
              <a:sym typeface="+mn-lt"/>
            </a:endParaRPr>
          </a:p>
        </p:txBody>
      </p:sp>
      <p:sp>
        <p:nvSpPr>
          <p:cNvPr id="2" name="Rectangle 24">
            <a:extLst>
              <a:ext uri="{FF2B5EF4-FFF2-40B4-BE49-F238E27FC236}">
                <a16:creationId xmlns:a16="http://schemas.microsoft.com/office/drawing/2014/main" id="{0D765B6B-8D45-33C9-F41E-8A93B59A706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53799" y="1674464"/>
            <a:ext cx="1850059" cy="2995333"/>
          </a:xfrm>
          <a:prstGeom prst="roundRect">
            <a:avLst/>
          </a:prstGeom>
          <a:solidFill>
            <a:srgbClr val="F2C34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2400">
              <a:cs typeface="+mn-ea"/>
              <a:sym typeface="+mn-lt"/>
            </a:endParaRPr>
          </a:p>
        </p:txBody>
      </p:sp>
      <p:sp>
        <p:nvSpPr>
          <p:cNvPr id="3" name="Freeform 25">
            <a:extLst>
              <a:ext uri="{FF2B5EF4-FFF2-40B4-BE49-F238E27FC236}">
                <a16:creationId xmlns:a16="http://schemas.microsoft.com/office/drawing/2014/main" id="{921BA317-7BB1-16C6-0705-DE66D9740A4C}"/>
              </a:ext>
            </a:extLst>
          </p:cNvPr>
          <p:cNvSpPr/>
          <p:nvPr/>
        </p:nvSpPr>
        <p:spPr bwMode="auto">
          <a:xfrm flipH="1">
            <a:off x="2594563" y="1674463"/>
            <a:ext cx="828369" cy="969079"/>
          </a:xfrm>
          <a:custGeom>
            <a:avLst/>
            <a:gdLst>
              <a:gd name="T0" fmla="*/ 64 w 64"/>
              <a:gd name="T1" fmla="*/ 21 h 75"/>
              <a:gd name="T2" fmla="*/ 59 w 64"/>
              <a:gd name="T3" fmla="*/ 0 h 75"/>
              <a:gd name="T4" fmla="*/ 0 w 64"/>
              <a:gd name="T5" fmla="*/ 0 h 75"/>
              <a:gd name="T6" fmla="*/ 0 w 64"/>
              <a:gd name="T7" fmla="*/ 74 h 75"/>
              <a:gd name="T8" fmla="*/ 10 w 64"/>
              <a:gd name="T9" fmla="*/ 75 h 75"/>
              <a:gd name="T10" fmla="*/ 64 w 64"/>
              <a:gd name="T11" fmla="*/ 21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4" h="75">
                <a:moveTo>
                  <a:pt x="64" y="21"/>
                </a:moveTo>
                <a:cubicBezTo>
                  <a:pt x="64" y="14"/>
                  <a:pt x="62" y="7"/>
                  <a:pt x="59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74"/>
                  <a:pt x="0" y="74"/>
                  <a:pt x="0" y="74"/>
                </a:cubicBezTo>
                <a:cubicBezTo>
                  <a:pt x="3" y="75"/>
                  <a:pt x="7" y="75"/>
                  <a:pt x="10" y="75"/>
                </a:cubicBezTo>
                <a:cubicBezTo>
                  <a:pt x="40" y="75"/>
                  <a:pt x="64" y="51"/>
                  <a:pt x="64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2400">
              <a:cs typeface="+mn-ea"/>
              <a:sym typeface="+mn-lt"/>
            </a:endParaRPr>
          </a:p>
        </p:txBody>
      </p:sp>
      <p:sp>
        <p:nvSpPr>
          <p:cNvPr id="4" name="Rectangle 24">
            <a:extLst>
              <a:ext uri="{FF2B5EF4-FFF2-40B4-BE49-F238E27FC236}">
                <a16:creationId xmlns:a16="http://schemas.microsoft.com/office/drawing/2014/main" id="{A5CEBE73-D2B6-B055-1373-0AE604389CC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81247" y="2331960"/>
            <a:ext cx="1850059" cy="2995333"/>
          </a:xfrm>
          <a:prstGeom prst="round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2400">
              <a:cs typeface="+mn-ea"/>
              <a:sym typeface="+mn-lt"/>
            </a:endParaRPr>
          </a:p>
        </p:txBody>
      </p:sp>
      <p:sp>
        <p:nvSpPr>
          <p:cNvPr id="5" name="Freeform 25">
            <a:extLst>
              <a:ext uri="{FF2B5EF4-FFF2-40B4-BE49-F238E27FC236}">
                <a16:creationId xmlns:a16="http://schemas.microsoft.com/office/drawing/2014/main" id="{21A29544-CEF0-61B7-8FFE-8514D5C70510}"/>
              </a:ext>
            </a:extLst>
          </p:cNvPr>
          <p:cNvSpPr/>
          <p:nvPr/>
        </p:nvSpPr>
        <p:spPr bwMode="auto">
          <a:xfrm flipH="1">
            <a:off x="5022011" y="2331959"/>
            <a:ext cx="828369" cy="969079"/>
          </a:xfrm>
          <a:custGeom>
            <a:avLst/>
            <a:gdLst>
              <a:gd name="T0" fmla="*/ 64 w 64"/>
              <a:gd name="T1" fmla="*/ 21 h 75"/>
              <a:gd name="T2" fmla="*/ 59 w 64"/>
              <a:gd name="T3" fmla="*/ 0 h 75"/>
              <a:gd name="T4" fmla="*/ 0 w 64"/>
              <a:gd name="T5" fmla="*/ 0 h 75"/>
              <a:gd name="T6" fmla="*/ 0 w 64"/>
              <a:gd name="T7" fmla="*/ 74 h 75"/>
              <a:gd name="T8" fmla="*/ 10 w 64"/>
              <a:gd name="T9" fmla="*/ 75 h 75"/>
              <a:gd name="T10" fmla="*/ 64 w 64"/>
              <a:gd name="T11" fmla="*/ 21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4" h="75">
                <a:moveTo>
                  <a:pt x="64" y="21"/>
                </a:moveTo>
                <a:cubicBezTo>
                  <a:pt x="64" y="14"/>
                  <a:pt x="62" y="7"/>
                  <a:pt x="59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74"/>
                  <a:pt x="0" y="74"/>
                  <a:pt x="0" y="74"/>
                </a:cubicBezTo>
                <a:cubicBezTo>
                  <a:pt x="3" y="75"/>
                  <a:pt x="7" y="75"/>
                  <a:pt x="10" y="75"/>
                </a:cubicBezTo>
                <a:cubicBezTo>
                  <a:pt x="40" y="75"/>
                  <a:pt x="64" y="51"/>
                  <a:pt x="64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2400">
              <a:solidFill>
                <a:srgbClr val="937366"/>
              </a:solidFill>
              <a:cs typeface="+mn-ea"/>
              <a:sym typeface="+mn-lt"/>
            </a:endParaRPr>
          </a:p>
        </p:txBody>
      </p:sp>
      <p:sp>
        <p:nvSpPr>
          <p:cNvPr id="7" name="Rectangle 24">
            <a:extLst>
              <a:ext uri="{FF2B5EF4-FFF2-40B4-BE49-F238E27FC236}">
                <a16:creationId xmlns:a16="http://schemas.microsoft.com/office/drawing/2014/main" id="{43EA8AFB-BA9F-648D-47EB-CEAF3BD8439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83642" y="1674464"/>
            <a:ext cx="1850059" cy="2995333"/>
          </a:xfrm>
          <a:prstGeom prst="roundRect">
            <a:avLst/>
          </a:prstGeom>
          <a:solidFill>
            <a:srgbClr val="F2C34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2400">
              <a:cs typeface="+mn-ea"/>
              <a:sym typeface="+mn-lt"/>
            </a:endParaRPr>
          </a:p>
        </p:txBody>
      </p:sp>
      <p:sp>
        <p:nvSpPr>
          <p:cNvPr id="8" name="Freeform 25">
            <a:extLst>
              <a:ext uri="{FF2B5EF4-FFF2-40B4-BE49-F238E27FC236}">
                <a16:creationId xmlns:a16="http://schemas.microsoft.com/office/drawing/2014/main" id="{86D1ED0D-721F-CA83-C33C-B75E09CCC94B}"/>
              </a:ext>
            </a:extLst>
          </p:cNvPr>
          <p:cNvSpPr/>
          <p:nvPr/>
        </p:nvSpPr>
        <p:spPr bwMode="auto">
          <a:xfrm flipH="1">
            <a:off x="7424406" y="1674463"/>
            <a:ext cx="828369" cy="969079"/>
          </a:xfrm>
          <a:custGeom>
            <a:avLst/>
            <a:gdLst>
              <a:gd name="T0" fmla="*/ 64 w 64"/>
              <a:gd name="T1" fmla="*/ 21 h 75"/>
              <a:gd name="T2" fmla="*/ 59 w 64"/>
              <a:gd name="T3" fmla="*/ 0 h 75"/>
              <a:gd name="T4" fmla="*/ 0 w 64"/>
              <a:gd name="T5" fmla="*/ 0 h 75"/>
              <a:gd name="T6" fmla="*/ 0 w 64"/>
              <a:gd name="T7" fmla="*/ 74 h 75"/>
              <a:gd name="T8" fmla="*/ 10 w 64"/>
              <a:gd name="T9" fmla="*/ 75 h 75"/>
              <a:gd name="T10" fmla="*/ 64 w 64"/>
              <a:gd name="T11" fmla="*/ 21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4" h="75">
                <a:moveTo>
                  <a:pt x="64" y="21"/>
                </a:moveTo>
                <a:cubicBezTo>
                  <a:pt x="64" y="14"/>
                  <a:pt x="62" y="7"/>
                  <a:pt x="59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74"/>
                  <a:pt x="0" y="74"/>
                  <a:pt x="0" y="74"/>
                </a:cubicBezTo>
                <a:cubicBezTo>
                  <a:pt x="3" y="75"/>
                  <a:pt x="7" y="75"/>
                  <a:pt x="10" y="75"/>
                </a:cubicBezTo>
                <a:cubicBezTo>
                  <a:pt x="40" y="75"/>
                  <a:pt x="64" y="51"/>
                  <a:pt x="64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2400">
              <a:cs typeface="+mn-ea"/>
              <a:sym typeface="+mn-lt"/>
            </a:endParaRPr>
          </a:p>
        </p:txBody>
      </p:sp>
      <p:sp>
        <p:nvSpPr>
          <p:cNvPr id="10" name="Rectangle 24">
            <a:extLst>
              <a:ext uri="{FF2B5EF4-FFF2-40B4-BE49-F238E27FC236}">
                <a16:creationId xmlns:a16="http://schemas.microsoft.com/office/drawing/2014/main" id="{DBE26C5B-BB6E-6D8A-1956-F4F8835865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8811087" y="2331960"/>
            <a:ext cx="1850059" cy="2995333"/>
          </a:xfrm>
          <a:prstGeom prst="round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2400">
              <a:cs typeface="+mn-ea"/>
              <a:sym typeface="+mn-lt"/>
            </a:endParaRPr>
          </a:p>
        </p:txBody>
      </p:sp>
      <p:sp>
        <p:nvSpPr>
          <p:cNvPr id="11" name="Freeform 25">
            <a:extLst>
              <a:ext uri="{FF2B5EF4-FFF2-40B4-BE49-F238E27FC236}">
                <a16:creationId xmlns:a16="http://schemas.microsoft.com/office/drawing/2014/main" id="{0D686FF4-DE11-F19D-413F-E2FCC575BB80}"/>
              </a:ext>
            </a:extLst>
          </p:cNvPr>
          <p:cNvSpPr/>
          <p:nvPr/>
        </p:nvSpPr>
        <p:spPr bwMode="auto">
          <a:xfrm flipH="1">
            <a:off x="9851851" y="2331959"/>
            <a:ext cx="828369" cy="969079"/>
          </a:xfrm>
          <a:custGeom>
            <a:avLst/>
            <a:gdLst>
              <a:gd name="T0" fmla="*/ 64 w 64"/>
              <a:gd name="T1" fmla="*/ 21 h 75"/>
              <a:gd name="T2" fmla="*/ 59 w 64"/>
              <a:gd name="T3" fmla="*/ 0 h 75"/>
              <a:gd name="T4" fmla="*/ 0 w 64"/>
              <a:gd name="T5" fmla="*/ 0 h 75"/>
              <a:gd name="T6" fmla="*/ 0 w 64"/>
              <a:gd name="T7" fmla="*/ 74 h 75"/>
              <a:gd name="T8" fmla="*/ 10 w 64"/>
              <a:gd name="T9" fmla="*/ 75 h 75"/>
              <a:gd name="T10" fmla="*/ 64 w 64"/>
              <a:gd name="T11" fmla="*/ 21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4" h="75">
                <a:moveTo>
                  <a:pt x="64" y="21"/>
                </a:moveTo>
                <a:cubicBezTo>
                  <a:pt x="64" y="14"/>
                  <a:pt x="62" y="7"/>
                  <a:pt x="59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74"/>
                  <a:pt x="0" y="74"/>
                  <a:pt x="0" y="74"/>
                </a:cubicBezTo>
                <a:cubicBezTo>
                  <a:pt x="3" y="75"/>
                  <a:pt x="7" y="75"/>
                  <a:pt x="10" y="75"/>
                </a:cubicBezTo>
                <a:cubicBezTo>
                  <a:pt x="40" y="75"/>
                  <a:pt x="64" y="51"/>
                  <a:pt x="64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2400">
              <a:cs typeface="+mn-ea"/>
              <a:sym typeface="+mn-lt"/>
            </a:endParaRPr>
          </a:p>
        </p:txBody>
      </p:sp>
      <p:grpSp>
        <p:nvGrpSpPr>
          <p:cNvPr id="12" name="Group 23">
            <a:extLst>
              <a:ext uri="{FF2B5EF4-FFF2-40B4-BE49-F238E27FC236}">
                <a16:creationId xmlns:a16="http://schemas.microsoft.com/office/drawing/2014/main" id="{9DC36FA7-3705-C0C3-A91D-87DF9FEC4C23}"/>
              </a:ext>
            </a:extLst>
          </p:cNvPr>
          <p:cNvGrpSpPr/>
          <p:nvPr/>
        </p:nvGrpSpPr>
        <p:grpSpPr>
          <a:xfrm>
            <a:off x="2834525" y="1714874"/>
            <a:ext cx="588407" cy="607811"/>
            <a:chOff x="8188325" y="3233738"/>
            <a:chExt cx="506413" cy="500062"/>
          </a:xfrm>
          <a:solidFill>
            <a:srgbClr val="7AB8BF"/>
          </a:solidFill>
        </p:grpSpPr>
        <p:sp>
          <p:nvSpPr>
            <p:cNvPr id="13" name="Freeform 24">
              <a:extLst>
                <a:ext uri="{FF2B5EF4-FFF2-40B4-BE49-F238E27FC236}">
                  <a16:creationId xmlns:a16="http://schemas.microsoft.com/office/drawing/2014/main" id="{3F7576BF-A1A0-7AE7-B18E-F58ECD314CEB}"/>
                </a:ext>
              </a:extLst>
            </p:cNvPr>
            <p:cNvSpPr/>
            <p:nvPr/>
          </p:nvSpPr>
          <p:spPr bwMode="auto">
            <a:xfrm>
              <a:off x="8262938" y="3346450"/>
              <a:ext cx="19050" cy="198437"/>
            </a:xfrm>
            <a:custGeom>
              <a:avLst/>
              <a:gdLst>
                <a:gd name="T0" fmla="*/ 5 w 5"/>
                <a:gd name="T1" fmla="*/ 51 h 53"/>
                <a:gd name="T2" fmla="*/ 3 w 5"/>
                <a:gd name="T3" fmla="*/ 53 h 53"/>
                <a:gd name="T4" fmla="*/ 3 w 5"/>
                <a:gd name="T5" fmla="*/ 53 h 53"/>
                <a:gd name="T6" fmla="*/ 1 w 5"/>
                <a:gd name="T7" fmla="*/ 51 h 53"/>
                <a:gd name="T8" fmla="*/ 0 w 5"/>
                <a:gd name="T9" fmla="*/ 2 h 53"/>
                <a:gd name="T10" fmla="*/ 3 w 5"/>
                <a:gd name="T11" fmla="*/ 0 h 53"/>
                <a:gd name="T12" fmla="*/ 3 w 5"/>
                <a:gd name="T13" fmla="*/ 0 h 53"/>
                <a:gd name="T14" fmla="*/ 5 w 5"/>
                <a:gd name="T15" fmla="*/ 2 h 53"/>
                <a:gd name="T16" fmla="*/ 5 w 5"/>
                <a:gd name="T17" fmla="*/ 5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53">
                  <a:moveTo>
                    <a:pt x="5" y="51"/>
                  </a:moveTo>
                  <a:cubicBezTo>
                    <a:pt x="5" y="52"/>
                    <a:pt x="4" y="53"/>
                    <a:pt x="3" y="53"/>
                  </a:cubicBezTo>
                  <a:cubicBezTo>
                    <a:pt x="3" y="53"/>
                    <a:pt x="3" y="53"/>
                    <a:pt x="3" y="53"/>
                  </a:cubicBezTo>
                  <a:cubicBezTo>
                    <a:pt x="1" y="53"/>
                    <a:pt x="1" y="52"/>
                    <a:pt x="1" y="5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5" y="1"/>
                    <a:pt x="5" y="2"/>
                  </a:cubicBezTo>
                  <a:lnTo>
                    <a:pt x="5" y="51"/>
                  </a:lnTo>
                  <a:close/>
                </a:path>
              </a:pathLst>
            </a:custGeom>
            <a:solidFill>
              <a:srgbClr val="F2C34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4" name="Freeform 25">
              <a:extLst>
                <a:ext uri="{FF2B5EF4-FFF2-40B4-BE49-F238E27FC236}">
                  <a16:creationId xmlns:a16="http://schemas.microsoft.com/office/drawing/2014/main" id="{A839D9F9-BF66-5F75-5419-4E7557B83D81}"/>
                </a:ext>
              </a:extLst>
            </p:cNvPr>
            <p:cNvSpPr/>
            <p:nvPr/>
          </p:nvSpPr>
          <p:spPr bwMode="auto">
            <a:xfrm>
              <a:off x="8267700" y="3530600"/>
              <a:ext cx="269875" cy="14287"/>
            </a:xfrm>
            <a:custGeom>
              <a:avLst/>
              <a:gdLst>
                <a:gd name="T0" fmla="*/ 69 w 72"/>
                <a:gd name="T1" fmla="*/ 0 h 4"/>
                <a:gd name="T2" fmla="*/ 72 w 72"/>
                <a:gd name="T3" fmla="*/ 2 h 4"/>
                <a:gd name="T4" fmla="*/ 72 w 72"/>
                <a:gd name="T5" fmla="*/ 2 h 4"/>
                <a:gd name="T6" fmla="*/ 69 w 72"/>
                <a:gd name="T7" fmla="*/ 4 h 4"/>
                <a:gd name="T8" fmla="*/ 2 w 72"/>
                <a:gd name="T9" fmla="*/ 4 h 4"/>
                <a:gd name="T10" fmla="*/ 0 w 72"/>
                <a:gd name="T11" fmla="*/ 2 h 4"/>
                <a:gd name="T12" fmla="*/ 0 w 72"/>
                <a:gd name="T13" fmla="*/ 2 h 4"/>
                <a:gd name="T14" fmla="*/ 2 w 72"/>
                <a:gd name="T15" fmla="*/ 0 h 4"/>
                <a:gd name="T16" fmla="*/ 69 w 72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2" h="4">
                  <a:moveTo>
                    <a:pt x="69" y="0"/>
                  </a:moveTo>
                  <a:cubicBezTo>
                    <a:pt x="70" y="0"/>
                    <a:pt x="72" y="1"/>
                    <a:pt x="72" y="2"/>
                  </a:cubicBezTo>
                  <a:cubicBezTo>
                    <a:pt x="72" y="2"/>
                    <a:pt x="72" y="2"/>
                    <a:pt x="72" y="2"/>
                  </a:cubicBezTo>
                  <a:cubicBezTo>
                    <a:pt x="72" y="3"/>
                    <a:pt x="70" y="4"/>
                    <a:pt x="69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4"/>
                    <a:pt x="0" y="3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0"/>
                    <a:pt x="2" y="0"/>
                  </a:cubicBezTo>
                  <a:lnTo>
                    <a:pt x="69" y="0"/>
                  </a:lnTo>
                  <a:close/>
                </a:path>
              </a:pathLst>
            </a:custGeom>
            <a:solidFill>
              <a:srgbClr val="F2C34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5" name="Freeform 26">
              <a:extLst>
                <a:ext uri="{FF2B5EF4-FFF2-40B4-BE49-F238E27FC236}">
                  <a16:creationId xmlns:a16="http://schemas.microsoft.com/office/drawing/2014/main" id="{660408DA-D02D-4155-DB9E-2A5E7C9CC3A7}"/>
                </a:ext>
              </a:extLst>
            </p:cNvPr>
            <p:cNvSpPr/>
            <p:nvPr/>
          </p:nvSpPr>
          <p:spPr bwMode="auto">
            <a:xfrm>
              <a:off x="8416925" y="3451225"/>
              <a:ext cx="34925" cy="93662"/>
            </a:xfrm>
            <a:custGeom>
              <a:avLst/>
              <a:gdLst>
                <a:gd name="T0" fmla="*/ 7 w 9"/>
                <a:gd name="T1" fmla="*/ 0 h 25"/>
                <a:gd name="T2" fmla="*/ 3 w 9"/>
                <a:gd name="T3" fmla="*/ 0 h 25"/>
                <a:gd name="T4" fmla="*/ 0 w 9"/>
                <a:gd name="T5" fmla="*/ 2 h 25"/>
                <a:gd name="T6" fmla="*/ 0 w 9"/>
                <a:gd name="T7" fmla="*/ 25 h 25"/>
                <a:gd name="T8" fmla="*/ 9 w 9"/>
                <a:gd name="T9" fmla="*/ 25 h 25"/>
                <a:gd name="T10" fmla="*/ 9 w 9"/>
                <a:gd name="T11" fmla="*/ 2 h 25"/>
                <a:gd name="T12" fmla="*/ 7 w 9"/>
                <a:gd name="T13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25">
                  <a:moveTo>
                    <a:pt x="7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1"/>
                    <a:pt x="8" y="0"/>
                    <a:pt x="7" y="0"/>
                  </a:cubicBezTo>
                  <a:close/>
                </a:path>
              </a:pathLst>
            </a:custGeom>
            <a:solidFill>
              <a:srgbClr val="F2C34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6" name="Freeform 27">
              <a:extLst>
                <a:ext uri="{FF2B5EF4-FFF2-40B4-BE49-F238E27FC236}">
                  <a16:creationId xmlns:a16="http://schemas.microsoft.com/office/drawing/2014/main" id="{F528D709-092F-9E12-93C6-6F014FCBD771}"/>
                </a:ext>
              </a:extLst>
            </p:cNvPr>
            <p:cNvSpPr/>
            <p:nvPr/>
          </p:nvSpPr>
          <p:spPr bwMode="auto">
            <a:xfrm>
              <a:off x="8361363" y="3425825"/>
              <a:ext cx="33338" cy="119062"/>
            </a:xfrm>
            <a:custGeom>
              <a:avLst/>
              <a:gdLst>
                <a:gd name="T0" fmla="*/ 7 w 9"/>
                <a:gd name="T1" fmla="*/ 0 h 32"/>
                <a:gd name="T2" fmla="*/ 3 w 9"/>
                <a:gd name="T3" fmla="*/ 0 h 32"/>
                <a:gd name="T4" fmla="*/ 0 w 9"/>
                <a:gd name="T5" fmla="*/ 2 h 32"/>
                <a:gd name="T6" fmla="*/ 0 w 9"/>
                <a:gd name="T7" fmla="*/ 32 h 32"/>
                <a:gd name="T8" fmla="*/ 9 w 9"/>
                <a:gd name="T9" fmla="*/ 32 h 32"/>
                <a:gd name="T10" fmla="*/ 9 w 9"/>
                <a:gd name="T11" fmla="*/ 2 h 32"/>
                <a:gd name="T12" fmla="*/ 7 w 9"/>
                <a:gd name="T13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32">
                  <a:moveTo>
                    <a:pt x="7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9" y="32"/>
                    <a:pt x="9" y="32"/>
                    <a:pt x="9" y="3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1"/>
                    <a:pt x="8" y="0"/>
                    <a:pt x="7" y="0"/>
                  </a:cubicBezTo>
                  <a:close/>
                </a:path>
              </a:pathLst>
            </a:custGeom>
            <a:solidFill>
              <a:srgbClr val="F2C34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7" name="Freeform 28">
              <a:extLst>
                <a:ext uri="{FF2B5EF4-FFF2-40B4-BE49-F238E27FC236}">
                  <a16:creationId xmlns:a16="http://schemas.microsoft.com/office/drawing/2014/main" id="{66FE883A-0EAC-9AFB-C2E0-B93A731E8F7C}"/>
                </a:ext>
              </a:extLst>
            </p:cNvPr>
            <p:cNvSpPr/>
            <p:nvPr/>
          </p:nvSpPr>
          <p:spPr bwMode="auto">
            <a:xfrm>
              <a:off x="8474075" y="3403600"/>
              <a:ext cx="33338" cy="141287"/>
            </a:xfrm>
            <a:custGeom>
              <a:avLst/>
              <a:gdLst>
                <a:gd name="T0" fmla="*/ 7 w 9"/>
                <a:gd name="T1" fmla="*/ 0 h 38"/>
                <a:gd name="T2" fmla="*/ 3 w 9"/>
                <a:gd name="T3" fmla="*/ 0 h 38"/>
                <a:gd name="T4" fmla="*/ 0 w 9"/>
                <a:gd name="T5" fmla="*/ 3 h 38"/>
                <a:gd name="T6" fmla="*/ 0 w 9"/>
                <a:gd name="T7" fmla="*/ 38 h 38"/>
                <a:gd name="T8" fmla="*/ 9 w 9"/>
                <a:gd name="T9" fmla="*/ 38 h 38"/>
                <a:gd name="T10" fmla="*/ 9 w 9"/>
                <a:gd name="T11" fmla="*/ 3 h 38"/>
                <a:gd name="T12" fmla="*/ 7 w 9"/>
                <a:gd name="T13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38">
                  <a:moveTo>
                    <a:pt x="7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1"/>
                    <a:pt x="8" y="0"/>
                    <a:pt x="7" y="0"/>
                  </a:cubicBezTo>
                  <a:close/>
                </a:path>
              </a:pathLst>
            </a:custGeom>
            <a:solidFill>
              <a:srgbClr val="F2C34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8" name="Freeform 29">
              <a:extLst>
                <a:ext uri="{FF2B5EF4-FFF2-40B4-BE49-F238E27FC236}">
                  <a16:creationId xmlns:a16="http://schemas.microsoft.com/office/drawing/2014/main" id="{3AD490CB-B84E-A900-6026-52AF7E76BC83}"/>
                </a:ext>
              </a:extLst>
            </p:cNvPr>
            <p:cNvSpPr/>
            <p:nvPr/>
          </p:nvSpPr>
          <p:spPr bwMode="auto">
            <a:xfrm>
              <a:off x="8304213" y="3481388"/>
              <a:ext cx="34925" cy="63500"/>
            </a:xfrm>
            <a:custGeom>
              <a:avLst/>
              <a:gdLst>
                <a:gd name="T0" fmla="*/ 7 w 9"/>
                <a:gd name="T1" fmla="*/ 0 h 17"/>
                <a:gd name="T2" fmla="*/ 3 w 9"/>
                <a:gd name="T3" fmla="*/ 0 h 17"/>
                <a:gd name="T4" fmla="*/ 0 w 9"/>
                <a:gd name="T5" fmla="*/ 2 h 17"/>
                <a:gd name="T6" fmla="*/ 0 w 9"/>
                <a:gd name="T7" fmla="*/ 17 h 17"/>
                <a:gd name="T8" fmla="*/ 9 w 9"/>
                <a:gd name="T9" fmla="*/ 17 h 17"/>
                <a:gd name="T10" fmla="*/ 9 w 9"/>
                <a:gd name="T11" fmla="*/ 2 h 17"/>
                <a:gd name="T12" fmla="*/ 7 w 9"/>
                <a:gd name="T13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17">
                  <a:moveTo>
                    <a:pt x="7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1"/>
                    <a:pt x="8" y="0"/>
                    <a:pt x="7" y="0"/>
                  </a:cubicBezTo>
                  <a:close/>
                </a:path>
              </a:pathLst>
            </a:custGeom>
            <a:solidFill>
              <a:srgbClr val="F2C34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9" name="Freeform 30">
              <a:extLst>
                <a:ext uri="{FF2B5EF4-FFF2-40B4-BE49-F238E27FC236}">
                  <a16:creationId xmlns:a16="http://schemas.microsoft.com/office/drawing/2014/main" id="{3EB2B12E-7315-80C5-509B-A3CB65752793}"/>
                </a:ext>
              </a:extLst>
            </p:cNvPr>
            <p:cNvSpPr/>
            <p:nvPr/>
          </p:nvSpPr>
          <p:spPr bwMode="auto">
            <a:xfrm>
              <a:off x="8308975" y="3376613"/>
              <a:ext cx="66675" cy="74612"/>
            </a:xfrm>
            <a:custGeom>
              <a:avLst/>
              <a:gdLst>
                <a:gd name="T0" fmla="*/ 42 w 42"/>
                <a:gd name="T1" fmla="*/ 7 h 47"/>
                <a:gd name="T2" fmla="*/ 7 w 42"/>
                <a:gd name="T3" fmla="*/ 47 h 47"/>
                <a:gd name="T4" fmla="*/ 0 w 42"/>
                <a:gd name="T5" fmla="*/ 40 h 47"/>
                <a:gd name="T6" fmla="*/ 35 w 42"/>
                <a:gd name="T7" fmla="*/ 0 h 47"/>
                <a:gd name="T8" fmla="*/ 42 w 42"/>
                <a:gd name="T9" fmla="*/ 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7">
                  <a:moveTo>
                    <a:pt x="42" y="7"/>
                  </a:moveTo>
                  <a:lnTo>
                    <a:pt x="7" y="47"/>
                  </a:lnTo>
                  <a:lnTo>
                    <a:pt x="0" y="40"/>
                  </a:lnTo>
                  <a:lnTo>
                    <a:pt x="35" y="0"/>
                  </a:lnTo>
                  <a:lnTo>
                    <a:pt x="42" y="7"/>
                  </a:lnTo>
                  <a:close/>
                </a:path>
              </a:pathLst>
            </a:custGeom>
            <a:solidFill>
              <a:srgbClr val="F2C34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20" name="Freeform 31">
              <a:extLst>
                <a:ext uri="{FF2B5EF4-FFF2-40B4-BE49-F238E27FC236}">
                  <a16:creationId xmlns:a16="http://schemas.microsoft.com/office/drawing/2014/main" id="{069ABDE0-3487-289D-3E7E-CA8F2C8E0F8D}"/>
                </a:ext>
              </a:extLst>
            </p:cNvPr>
            <p:cNvSpPr/>
            <p:nvPr/>
          </p:nvSpPr>
          <p:spPr bwMode="auto">
            <a:xfrm>
              <a:off x="8364538" y="3362325"/>
              <a:ext cx="82550" cy="77787"/>
            </a:xfrm>
            <a:custGeom>
              <a:avLst/>
              <a:gdLst>
                <a:gd name="T0" fmla="*/ 45 w 52"/>
                <a:gd name="T1" fmla="*/ 49 h 49"/>
                <a:gd name="T2" fmla="*/ 0 w 52"/>
                <a:gd name="T3" fmla="*/ 9 h 49"/>
                <a:gd name="T4" fmla="*/ 7 w 52"/>
                <a:gd name="T5" fmla="*/ 0 h 49"/>
                <a:gd name="T6" fmla="*/ 52 w 52"/>
                <a:gd name="T7" fmla="*/ 40 h 49"/>
                <a:gd name="T8" fmla="*/ 45 w 52"/>
                <a:gd name="T9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49">
                  <a:moveTo>
                    <a:pt x="45" y="49"/>
                  </a:moveTo>
                  <a:lnTo>
                    <a:pt x="0" y="9"/>
                  </a:lnTo>
                  <a:lnTo>
                    <a:pt x="7" y="0"/>
                  </a:lnTo>
                  <a:lnTo>
                    <a:pt x="52" y="40"/>
                  </a:lnTo>
                  <a:lnTo>
                    <a:pt x="45" y="49"/>
                  </a:lnTo>
                  <a:close/>
                </a:path>
              </a:pathLst>
            </a:custGeom>
            <a:solidFill>
              <a:srgbClr val="F2C34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21" name="Freeform 32">
              <a:extLst>
                <a:ext uri="{FF2B5EF4-FFF2-40B4-BE49-F238E27FC236}">
                  <a16:creationId xmlns:a16="http://schemas.microsoft.com/office/drawing/2014/main" id="{BC0975AA-910E-BD18-38A8-32E91AD2EB84}"/>
                </a:ext>
              </a:extLst>
            </p:cNvPr>
            <p:cNvSpPr/>
            <p:nvPr/>
          </p:nvSpPr>
          <p:spPr bwMode="auto">
            <a:xfrm>
              <a:off x="8424863" y="3357563"/>
              <a:ext cx="74613" cy="82550"/>
            </a:xfrm>
            <a:custGeom>
              <a:avLst/>
              <a:gdLst>
                <a:gd name="T0" fmla="*/ 47 w 47"/>
                <a:gd name="T1" fmla="*/ 7 h 52"/>
                <a:gd name="T2" fmla="*/ 7 w 47"/>
                <a:gd name="T3" fmla="*/ 52 h 52"/>
                <a:gd name="T4" fmla="*/ 0 w 47"/>
                <a:gd name="T5" fmla="*/ 45 h 52"/>
                <a:gd name="T6" fmla="*/ 38 w 47"/>
                <a:gd name="T7" fmla="*/ 0 h 52"/>
                <a:gd name="T8" fmla="*/ 47 w 47"/>
                <a:gd name="T9" fmla="*/ 7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52">
                  <a:moveTo>
                    <a:pt x="47" y="7"/>
                  </a:moveTo>
                  <a:lnTo>
                    <a:pt x="7" y="52"/>
                  </a:lnTo>
                  <a:lnTo>
                    <a:pt x="0" y="45"/>
                  </a:lnTo>
                  <a:lnTo>
                    <a:pt x="38" y="0"/>
                  </a:lnTo>
                  <a:lnTo>
                    <a:pt x="47" y="7"/>
                  </a:lnTo>
                  <a:close/>
                </a:path>
              </a:pathLst>
            </a:custGeom>
            <a:solidFill>
              <a:srgbClr val="F2C34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22" name="Freeform 33">
              <a:extLst>
                <a:ext uri="{FF2B5EF4-FFF2-40B4-BE49-F238E27FC236}">
                  <a16:creationId xmlns:a16="http://schemas.microsoft.com/office/drawing/2014/main" id="{6D8F6CCD-8203-457B-8AD3-E09EFBD36AC7}"/>
                </a:ext>
              </a:extLst>
            </p:cNvPr>
            <p:cNvSpPr/>
            <p:nvPr/>
          </p:nvSpPr>
          <p:spPr bwMode="auto">
            <a:xfrm>
              <a:off x="8466138" y="3346450"/>
              <a:ext cx="41275" cy="41275"/>
            </a:xfrm>
            <a:custGeom>
              <a:avLst/>
              <a:gdLst>
                <a:gd name="T0" fmla="*/ 10 w 11"/>
                <a:gd name="T1" fmla="*/ 0 h 11"/>
                <a:gd name="T2" fmla="*/ 11 w 11"/>
                <a:gd name="T3" fmla="*/ 2 h 11"/>
                <a:gd name="T4" fmla="*/ 10 w 11"/>
                <a:gd name="T5" fmla="*/ 4 h 11"/>
                <a:gd name="T6" fmla="*/ 9 w 11"/>
                <a:gd name="T7" fmla="*/ 8 h 11"/>
                <a:gd name="T8" fmla="*/ 9 w 11"/>
                <a:gd name="T9" fmla="*/ 10 h 11"/>
                <a:gd name="T10" fmla="*/ 7 w 11"/>
                <a:gd name="T11" fmla="*/ 11 h 11"/>
                <a:gd name="T12" fmla="*/ 5 w 11"/>
                <a:gd name="T13" fmla="*/ 9 h 11"/>
                <a:gd name="T14" fmla="*/ 3 w 11"/>
                <a:gd name="T15" fmla="*/ 7 h 11"/>
                <a:gd name="T16" fmla="*/ 0 w 11"/>
                <a:gd name="T17" fmla="*/ 5 h 11"/>
                <a:gd name="T18" fmla="*/ 1 w 11"/>
                <a:gd name="T19" fmla="*/ 3 h 11"/>
                <a:gd name="T20" fmla="*/ 3 w 11"/>
                <a:gd name="T21" fmla="*/ 2 h 11"/>
                <a:gd name="T22" fmla="*/ 7 w 11"/>
                <a:gd name="T23" fmla="*/ 1 h 11"/>
                <a:gd name="T24" fmla="*/ 10 w 11"/>
                <a:gd name="T2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" h="11">
                  <a:moveTo>
                    <a:pt x="10" y="0"/>
                  </a:moveTo>
                  <a:cubicBezTo>
                    <a:pt x="10" y="0"/>
                    <a:pt x="11" y="1"/>
                    <a:pt x="11" y="2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5"/>
                    <a:pt x="10" y="7"/>
                    <a:pt x="9" y="8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11"/>
                    <a:pt x="8" y="11"/>
                    <a:pt x="7" y="11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4" y="8"/>
                    <a:pt x="3" y="7"/>
                    <a:pt x="3" y="7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0" y="4"/>
                    <a:pt x="1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4" y="2"/>
                    <a:pt x="6" y="2"/>
                    <a:pt x="7" y="1"/>
                  </a:cubicBezTo>
                  <a:lnTo>
                    <a:pt x="10" y="0"/>
                  </a:lnTo>
                  <a:close/>
                </a:path>
              </a:pathLst>
            </a:custGeom>
            <a:solidFill>
              <a:srgbClr val="F2C34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23" name="Freeform 34">
              <a:extLst>
                <a:ext uri="{FF2B5EF4-FFF2-40B4-BE49-F238E27FC236}">
                  <a16:creationId xmlns:a16="http://schemas.microsoft.com/office/drawing/2014/main" id="{9E1B0F7F-97B9-5E4B-F766-FC7E63BF91B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188325" y="3233738"/>
              <a:ext cx="506413" cy="500062"/>
            </a:xfrm>
            <a:custGeom>
              <a:avLst/>
              <a:gdLst>
                <a:gd name="T0" fmla="*/ 128 w 135"/>
                <a:gd name="T1" fmla="*/ 128 h 133"/>
                <a:gd name="T2" fmla="*/ 116 w 135"/>
                <a:gd name="T3" fmla="*/ 133 h 133"/>
                <a:gd name="T4" fmla="*/ 103 w 135"/>
                <a:gd name="T5" fmla="*/ 128 h 133"/>
                <a:gd name="T6" fmla="*/ 82 w 135"/>
                <a:gd name="T7" fmla="*/ 107 h 133"/>
                <a:gd name="T8" fmla="*/ 56 w 135"/>
                <a:gd name="T9" fmla="*/ 113 h 133"/>
                <a:gd name="T10" fmla="*/ 0 w 135"/>
                <a:gd name="T11" fmla="*/ 56 h 133"/>
                <a:gd name="T12" fmla="*/ 56 w 135"/>
                <a:gd name="T13" fmla="*/ 0 h 133"/>
                <a:gd name="T14" fmla="*/ 113 w 135"/>
                <a:gd name="T15" fmla="*/ 56 h 133"/>
                <a:gd name="T16" fmla="*/ 107 w 135"/>
                <a:gd name="T17" fmla="*/ 82 h 133"/>
                <a:gd name="T18" fmla="*/ 128 w 135"/>
                <a:gd name="T19" fmla="*/ 103 h 133"/>
                <a:gd name="T20" fmla="*/ 128 w 135"/>
                <a:gd name="T21" fmla="*/ 128 h 133"/>
                <a:gd name="T22" fmla="*/ 56 w 135"/>
                <a:gd name="T23" fmla="*/ 106 h 133"/>
                <a:gd name="T24" fmla="*/ 106 w 135"/>
                <a:gd name="T25" fmla="*/ 56 h 133"/>
                <a:gd name="T26" fmla="*/ 56 w 135"/>
                <a:gd name="T27" fmla="*/ 7 h 133"/>
                <a:gd name="T28" fmla="*/ 7 w 135"/>
                <a:gd name="T29" fmla="*/ 56 h 133"/>
                <a:gd name="T30" fmla="*/ 56 w 135"/>
                <a:gd name="T31" fmla="*/ 106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5" h="133">
                  <a:moveTo>
                    <a:pt x="128" y="128"/>
                  </a:moveTo>
                  <a:cubicBezTo>
                    <a:pt x="125" y="131"/>
                    <a:pt x="120" y="133"/>
                    <a:pt x="116" y="133"/>
                  </a:cubicBezTo>
                  <a:cubicBezTo>
                    <a:pt x="111" y="133"/>
                    <a:pt x="107" y="131"/>
                    <a:pt x="103" y="128"/>
                  </a:cubicBezTo>
                  <a:cubicBezTo>
                    <a:pt x="82" y="107"/>
                    <a:pt x="82" y="107"/>
                    <a:pt x="82" y="107"/>
                  </a:cubicBezTo>
                  <a:cubicBezTo>
                    <a:pt x="75" y="111"/>
                    <a:pt x="66" y="113"/>
                    <a:pt x="56" y="113"/>
                  </a:cubicBezTo>
                  <a:cubicBezTo>
                    <a:pt x="25" y="113"/>
                    <a:pt x="0" y="88"/>
                    <a:pt x="0" y="56"/>
                  </a:cubicBezTo>
                  <a:cubicBezTo>
                    <a:pt x="0" y="25"/>
                    <a:pt x="25" y="0"/>
                    <a:pt x="56" y="0"/>
                  </a:cubicBezTo>
                  <a:cubicBezTo>
                    <a:pt x="88" y="0"/>
                    <a:pt x="113" y="25"/>
                    <a:pt x="113" y="56"/>
                  </a:cubicBezTo>
                  <a:cubicBezTo>
                    <a:pt x="113" y="66"/>
                    <a:pt x="111" y="75"/>
                    <a:pt x="107" y="82"/>
                  </a:cubicBezTo>
                  <a:cubicBezTo>
                    <a:pt x="128" y="103"/>
                    <a:pt x="128" y="103"/>
                    <a:pt x="128" y="103"/>
                  </a:cubicBezTo>
                  <a:cubicBezTo>
                    <a:pt x="135" y="110"/>
                    <a:pt x="135" y="121"/>
                    <a:pt x="128" y="128"/>
                  </a:cubicBezTo>
                  <a:close/>
                  <a:moveTo>
                    <a:pt x="56" y="106"/>
                  </a:moveTo>
                  <a:cubicBezTo>
                    <a:pt x="84" y="106"/>
                    <a:pt x="106" y="84"/>
                    <a:pt x="106" y="56"/>
                  </a:cubicBezTo>
                  <a:cubicBezTo>
                    <a:pt x="106" y="29"/>
                    <a:pt x="84" y="7"/>
                    <a:pt x="56" y="7"/>
                  </a:cubicBezTo>
                  <a:cubicBezTo>
                    <a:pt x="29" y="7"/>
                    <a:pt x="7" y="29"/>
                    <a:pt x="7" y="56"/>
                  </a:cubicBezTo>
                  <a:cubicBezTo>
                    <a:pt x="7" y="84"/>
                    <a:pt x="29" y="106"/>
                    <a:pt x="56" y="106"/>
                  </a:cubicBezTo>
                  <a:close/>
                </a:path>
              </a:pathLst>
            </a:custGeom>
            <a:solidFill>
              <a:srgbClr val="F2C34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</p:grpSp>
      <p:grpSp>
        <p:nvGrpSpPr>
          <p:cNvPr id="24" name="Group 35">
            <a:extLst>
              <a:ext uri="{FF2B5EF4-FFF2-40B4-BE49-F238E27FC236}">
                <a16:creationId xmlns:a16="http://schemas.microsoft.com/office/drawing/2014/main" id="{8238E933-5698-772B-1FD7-194A892A160F}"/>
              </a:ext>
            </a:extLst>
          </p:cNvPr>
          <p:cNvGrpSpPr/>
          <p:nvPr/>
        </p:nvGrpSpPr>
        <p:grpSpPr>
          <a:xfrm>
            <a:off x="7625796" y="1670678"/>
            <a:ext cx="665548" cy="696203"/>
            <a:chOff x="7640638" y="3014663"/>
            <a:chExt cx="434976" cy="434976"/>
          </a:xfrm>
          <a:solidFill>
            <a:srgbClr val="7AB8BF"/>
          </a:solidFill>
        </p:grpSpPr>
        <p:sp>
          <p:nvSpPr>
            <p:cNvPr id="25" name="Freeform 36">
              <a:extLst>
                <a:ext uri="{FF2B5EF4-FFF2-40B4-BE49-F238E27FC236}">
                  <a16:creationId xmlns:a16="http://schemas.microsoft.com/office/drawing/2014/main" id="{E18268DB-B6A9-E648-9D4F-307EAFFB4F3B}"/>
                </a:ext>
              </a:extLst>
            </p:cNvPr>
            <p:cNvSpPr/>
            <p:nvPr/>
          </p:nvSpPr>
          <p:spPr bwMode="auto">
            <a:xfrm>
              <a:off x="7651751" y="3014663"/>
              <a:ext cx="198438" cy="190500"/>
            </a:xfrm>
            <a:custGeom>
              <a:avLst/>
              <a:gdLst>
                <a:gd name="T0" fmla="*/ 42 w 53"/>
                <a:gd name="T1" fmla="*/ 0 h 51"/>
                <a:gd name="T2" fmla="*/ 41 w 53"/>
                <a:gd name="T3" fmla="*/ 0 h 51"/>
                <a:gd name="T4" fmla="*/ 38 w 53"/>
                <a:gd name="T5" fmla="*/ 2 h 51"/>
                <a:gd name="T6" fmla="*/ 38 w 53"/>
                <a:gd name="T7" fmla="*/ 6 h 51"/>
                <a:gd name="T8" fmla="*/ 13 w 53"/>
                <a:gd name="T9" fmla="*/ 22 h 51"/>
                <a:gd name="T10" fmla="*/ 0 w 53"/>
                <a:gd name="T11" fmla="*/ 50 h 51"/>
                <a:gd name="T12" fmla="*/ 0 w 53"/>
                <a:gd name="T13" fmla="*/ 51 h 51"/>
                <a:gd name="T14" fmla="*/ 1 w 53"/>
                <a:gd name="T15" fmla="*/ 51 h 51"/>
                <a:gd name="T16" fmla="*/ 8 w 53"/>
                <a:gd name="T17" fmla="*/ 51 h 51"/>
                <a:gd name="T18" fmla="*/ 9 w 53"/>
                <a:gd name="T19" fmla="*/ 50 h 51"/>
                <a:gd name="T20" fmla="*/ 38 w 53"/>
                <a:gd name="T21" fmla="*/ 15 h 51"/>
                <a:gd name="T22" fmla="*/ 38 w 53"/>
                <a:gd name="T23" fmla="*/ 18 h 51"/>
                <a:gd name="T24" fmla="*/ 41 w 53"/>
                <a:gd name="T25" fmla="*/ 21 h 51"/>
                <a:gd name="T26" fmla="*/ 42 w 53"/>
                <a:gd name="T27" fmla="*/ 20 h 51"/>
                <a:gd name="T28" fmla="*/ 52 w 53"/>
                <a:gd name="T29" fmla="*/ 12 h 51"/>
                <a:gd name="T30" fmla="*/ 53 w 53"/>
                <a:gd name="T31" fmla="*/ 10 h 51"/>
                <a:gd name="T32" fmla="*/ 52 w 53"/>
                <a:gd name="T33" fmla="*/ 8 h 51"/>
                <a:gd name="T34" fmla="*/ 42 w 53"/>
                <a:gd name="T35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3" h="51">
                  <a:moveTo>
                    <a:pt x="42" y="0"/>
                  </a:moveTo>
                  <a:cubicBezTo>
                    <a:pt x="42" y="0"/>
                    <a:pt x="41" y="0"/>
                    <a:pt x="41" y="0"/>
                  </a:cubicBezTo>
                  <a:cubicBezTo>
                    <a:pt x="39" y="0"/>
                    <a:pt x="38" y="1"/>
                    <a:pt x="38" y="2"/>
                  </a:cubicBezTo>
                  <a:cubicBezTo>
                    <a:pt x="38" y="6"/>
                    <a:pt x="38" y="6"/>
                    <a:pt x="38" y="6"/>
                  </a:cubicBezTo>
                  <a:cubicBezTo>
                    <a:pt x="28" y="9"/>
                    <a:pt x="20" y="14"/>
                    <a:pt x="13" y="22"/>
                  </a:cubicBezTo>
                  <a:cubicBezTo>
                    <a:pt x="6" y="30"/>
                    <a:pt x="1" y="40"/>
                    <a:pt x="0" y="50"/>
                  </a:cubicBezTo>
                  <a:cubicBezTo>
                    <a:pt x="0" y="50"/>
                    <a:pt x="0" y="51"/>
                    <a:pt x="0" y="51"/>
                  </a:cubicBezTo>
                  <a:cubicBezTo>
                    <a:pt x="0" y="51"/>
                    <a:pt x="1" y="51"/>
                    <a:pt x="1" y="51"/>
                  </a:cubicBezTo>
                  <a:cubicBezTo>
                    <a:pt x="8" y="51"/>
                    <a:pt x="8" y="51"/>
                    <a:pt x="8" y="51"/>
                  </a:cubicBezTo>
                  <a:cubicBezTo>
                    <a:pt x="8" y="51"/>
                    <a:pt x="9" y="51"/>
                    <a:pt x="9" y="50"/>
                  </a:cubicBezTo>
                  <a:cubicBezTo>
                    <a:pt x="11" y="34"/>
                    <a:pt x="23" y="20"/>
                    <a:pt x="38" y="15"/>
                  </a:cubicBezTo>
                  <a:cubicBezTo>
                    <a:pt x="38" y="18"/>
                    <a:pt x="38" y="18"/>
                    <a:pt x="38" y="18"/>
                  </a:cubicBezTo>
                  <a:cubicBezTo>
                    <a:pt x="38" y="19"/>
                    <a:pt x="39" y="21"/>
                    <a:pt x="41" y="21"/>
                  </a:cubicBezTo>
                  <a:cubicBezTo>
                    <a:pt x="41" y="21"/>
                    <a:pt x="42" y="20"/>
                    <a:pt x="42" y="20"/>
                  </a:cubicBezTo>
                  <a:cubicBezTo>
                    <a:pt x="52" y="12"/>
                    <a:pt x="52" y="12"/>
                    <a:pt x="52" y="12"/>
                  </a:cubicBezTo>
                  <a:cubicBezTo>
                    <a:pt x="52" y="12"/>
                    <a:pt x="53" y="11"/>
                    <a:pt x="53" y="10"/>
                  </a:cubicBezTo>
                  <a:cubicBezTo>
                    <a:pt x="53" y="9"/>
                    <a:pt x="52" y="9"/>
                    <a:pt x="52" y="8"/>
                  </a:cubicBezTo>
                  <a:lnTo>
                    <a:pt x="42" y="0"/>
                  </a:lnTo>
                  <a:close/>
                </a:path>
              </a:pathLst>
            </a:custGeom>
            <a:solidFill>
              <a:srgbClr val="F2C34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26" name="Freeform 37">
              <a:extLst>
                <a:ext uri="{FF2B5EF4-FFF2-40B4-BE49-F238E27FC236}">
                  <a16:creationId xmlns:a16="http://schemas.microsoft.com/office/drawing/2014/main" id="{258451D6-7280-DFB0-500A-E88D2BF48588}"/>
                </a:ext>
              </a:extLst>
            </p:cNvPr>
            <p:cNvSpPr/>
            <p:nvPr/>
          </p:nvSpPr>
          <p:spPr bwMode="auto">
            <a:xfrm>
              <a:off x="7640638" y="3235326"/>
              <a:ext cx="190500" cy="198438"/>
            </a:xfrm>
            <a:custGeom>
              <a:avLst/>
              <a:gdLst>
                <a:gd name="T0" fmla="*/ 50 w 51"/>
                <a:gd name="T1" fmla="*/ 44 h 53"/>
                <a:gd name="T2" fmla="*/ 15 w 51"/>
                <a:gd name="T3" fmla="*/ 14 h 53"/>
                <a:gd name="T4" fmla="*/ 18 w 51"/>
                <a:gd name="T5" fmla="*/ 14 h 53"/>
                <a:gd name="T6" fmla="*/ 20 w 51"/>
                <a:gd name="T7" fmla="*/ 13 h 53"/>
                <a:gd name="T8" fmla="*/ 20 w 51"/>
                <a:gd name="T9" fmla="*/ 10 h 53"/>
                <a:gd name="T10" fmla="*/ 12 w 51"/>
                <a:gd name="T11" fmla="*/ 1 h 53"/>
                <a:gd name="T12" fmla="*/ 10 w 51"/>
                <a:gd name="T13" fmla="*/ 0 h 53"/>
                <a:gd name="T14" fmla="*/ 8 w 51"/>
                <a:gd name="T15" fmla="*/ 1 h 53"/>
                <a:gd name="T16" fmla="*/ 0 w 51"/>
                <a:gd name="T17" fmla="*/ 10 h 53"/>
                <a:gd name="T18" fmla="*/ 0 w 51"/>
                <a:gd name="T19" fmla="*/ 13 h 53"/>
                <a:gd name="T20" fmla="*/ 2 w 51"/>
                <a:gd name="T21" fmla="*/ 14 h 53"/>
                <a:gd name="T22" fmla="*/ 6 w 51"/>
                <a:gd name="T23" fmla="*/ 14 h 53"/>
                <a:gd name="T24" fmla="*/ 22 w 51"/>
                <a:gd name="T25" fmla="*/ 40 h 53"/>
                <a:gd name="T26" fmla="*/ 50 w 51"/>
                <a:gd name="T27" fmla="*/ 53 h 53"/>
                <a:gd name="T28" fmla="*/ 50 w 51"/>
                <a:gd name="T29" fmla="*/ 53 h 53"/>
                <a:gd name="T30" fmla="*/ 51 w 51"/>
                <a:gd name="T31" fmla="*/ 52 h 53"/>
                <a:gd name="T32" fmla="*/ 51 w 51"/>
                <a:gd name="T33" fmla="*/ 52 h 53"/>
                <a:gd name="T34" fmla="*/ 51 w 51"/>
                <a:gd name="T35" fmla="*/ 45 h 53"/>
                <a:gd name="T36" fmla="*/ 50 w 51"/>
                <a:gd name="T37" fmla="*/ 44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1" h="53">
                  <a:moveTo>
                    <a:pt x="50" y="44"/>
                  </a:moveTo>
                  <a:cubicBezTo>
                    <a:pt x="34" y="42"/>
                    <a:pt x="20" y="30"/>
                    <a:pt x="15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9" y="14"/>
                    <a:pt x="20" y="14"/>
                    <a:pt x="20" y="13"/>
                  </a:cubicBezTo>
                  <a:cubicBezTo>
                    <a:pt x="21" y="12"/>
                    <a:pt x="21" y="11"/>
                    <a:pt x="20" y="10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0"/>
                    <a:pt x="11" y="0"/>
                    <a:pt x="10" y="0"/>
                  </a:cubicBezTo>
                  <a:cubicBezTo>
                    <a:pt x="9" y="0"/>
                    <a:pt x="9" y="0"/>
                    <a:pt x="8" y="1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1"/>
                    <a:pt x="0" y="12"/>
                    <a:pt x="0" y="13"/>
                  </a:cubicBezTo>
                  <a:cubicBezTo>
                    <a:pt x="0" y="14"/>
                    <a:pt x="1" y="14"/>
                    <a:pt x="2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9" y="24"/>
                    <a:pt x="14" y="33"/>
                    <a:pt x="22" y="40"/>
                  </a:cubicBezTo>
                  <a:cubicBezTo>
                    <a:pt x="30" y="47"/>
                    <a:pt x="40" y="51"/>
                    <a:pt x="50" y="53"/>
                  </a:cubicBezTo>
                  <a:cubicBezTo>
                    <a:pt x="50" y="53"/>
                    <a:pt x="50" y="53"/>
                    <a:pt x="50" y="53"/>
                  </a:cubicBezTo>
                  <a:cubicBezTo>
                    <a:pt x="51" y="53"/>
                    <a:pt x="51" y="53"/>
                    <a:pt x="51" y="52"/>
                  </a:cubicBezTo>
                  <a:cubicBezTo>
                    <a:pt x="51" y="52"/>
                    <a:pt x="51" y="52"/>
                    <a:pt x="51" y="52"/>
                  </a:cubicBezTo>
                  <a:cubicBezTo>
                    <a:pt x="51" y="45"/>
                    <a:pt x="51" y="45"/>
                    <a:pt x="51" y="45"/>
                  </a:cubicBezTo>
                  <a:cubicBezTo>
                    <a:pt x="51" y="44"/>
                    <a:pt x="51" y="44"/>
                    <a:pt x="50" y="44"/>
                  </a:cubicBezTo>
                  <a:close/>
                </a:path>
              </a:pathLst>
            </a:custGeom>
            <a:solidFill>
              <a:srgbClr val="F2C34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27" name="Freeform 38">
              <a:extLst>
                <a:ext uri="{FF2B5EF4-FFF2-40B4-BE49-F238E27FC236}">
                  <a16:creationId xmlns:a16="http://schemas.microsoft.com/office/drawing/2014/main" id="{ABFC7F5A-B5A6-AB84-C9DF-2FB5A54BCC73}"/>
                </a:ext>
              </a:extLst>
            </p:cNvPr>
            <p:cNvSpPr/>
            <p:nvPr/>
          </p:nvSpPr>
          <p:spPr bwMode="auto">
            <a:xfrm>
              <a:off x="7861301" y="3251201"/>
              <a:ext cx="203200" cy="198438"/>
            </a:xfrm>
            <a:custGeom>
              <a:avLst/>
              <a:gdLst>
                <a:gd name="T0" fmla="*/ 53 w 54"/>
                <a:gd name="T1" fmla="*/ 0 h 53"/>
                <a:gd name="T2" fmla="*/ 46 w 54"/>
                <a:gd name="T3" fmla="*/ 0 h 53"/>
                <a:gd name="T4" fmla="*/ 45 w 54"/>
                <a:gd name="T5" fmla="*/ 0 h 53"/>
                <a:gd name="T6" fmla="*/ 15 w 54"/>
                <a:gd name="T7" fmla="*/ 37 h 53"/>
                <a:gd name="T8" fmla="*/ 15 w 54"/>
                <a:gd name="T9" fmla="*/ 34 h 53"/>
                <a:gd name="T10" fmla="*/ 12 w 54"/>
                <a:gd name="T11" fmla="*/ 31 h 53"/>
                <a:gd name="T12" fmla="*/ 11 w 54"/>
                <a:gd name="T13" fmla="*/ 32 h 53"/>
                <a:gd name="T14" fmla="*/ 1 w 54"/>
                <a:gd name="T15" fmla="*/ 40 h 53"/>
                <a:gd name="T16" fmla="*/ 0 w 54"/>
                <a:gd name="T17" fmla="*/ 42 h 53"/>
                <a:gd name="T18" fmla="*/ 1 w 54"/>
                <a:gd name="T19" fmla="*/ 44 h 53"/>
                <a:gd name="T20" fmla="*/ 11 w 54"/>
                <a:gd name="T21" fmla="*/ 52 h 53"/>
                <a:gd name="T22" fmla="*/ 12 w 54"/>
                <a:gd name="T23" fmla="*/ 53 h 53"/>
                <a:gd name="T24" fmla="*/ 15 w 54"/>
                <a:gd name="T25" fmla="*/ 50 h 53"/>
                <a:gd name="T26" fmla="*/ 15 w 54"/>
                <a:gd name="T27" fmla="*/ 46 h 53"/>
                <a:gd name="T28" fmla="*/ 41 w 54"/>
                <a:gd name="T29" fmla="*/ 30 h 53"/>
                <a:gd name="T30" fmla="*/ 54 w 54"/>
                <a:gd name="T31" fmla="*/ 1 h 53"/>
                <a:gd name="T32" fmla="*/ 54 w 54"/>
                <a:gd name="T33" fmla="*/ 0 h 53"/>
                <a:gd name="T34" fmla="*/ 53 w 54"/>
                <a:gd name="T35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4" h="53">
                  <a:moveTo>
                    <a:pt x="53" y="0"/>
                  </a:moveTo>
                  <a:cubicBezTo>
                    <a:pt x="46" y="0"/>
                    <a:pt x="46" y="0"/>
                    <a:pt x="46" y="0"/>
                  </a:cubicBezTo>
                  <a:cubicBezTo>
                    <a:pt x="46" y="0"/>
                    <a:pt x="45" y="0"/>
                    <a:pt x="45" y="0"/>
                  </a:cubicBezTo>
                  <a:cubicBezTo>
                    <a:pt x="43" y="17"/>
                    <a:pt x="31" y="32"/>
                    <a:pt x="15" y="37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15" y="32"/>
                    <a:pt x="14" y="31"/>
                    <a:pt x="12" y="31"/>
                  </a:cubicBezTo>
                  <a:cubicBezTo>
                    <a:pt x="12" y="31"/>
                    <a:pt x="11" y="31"/>
                    <a:pt x="11" y="32"/>
                  </a:cubicBezTo>
                  <a:cubicBezTo>
                    <a:pt x="1" y="40"/>
                    <a:pt x="1" y="40"/>
                    <a:pt x="1" y="40"/>
                  </a:cubicBezTo>
                  <a:cubicBezTo>
                    <a:pt x="0" y="40"/>
                    <a:pt x="0" y="41"/>
                    <a:pt x="0" y="42"/>
                  </a:cubicBezTo>
                  <a:cubicBezTo>
                    <a:pt x="0" y="43"/>
                    <a:pt x="0" y="43"/>
                    <a:pt x="1" y="44"/>
                  </a:cubicBezTo>
                  <a:cubicBezTo>
                    <a:pt x="11" y="52"/>
                    <a:pt x="11" y="52"/>
                    <a:pt x="11" y="52"/>
                  </a:cubicBezTo>
                  <a:cubicBezTo>
                    <a:pt x="11" y="52"/>
                    <a:pt x="12" y="53"/>
                    <a:pt x="12" y="53"/>
                  </a:cubicBezTo>
                  <a:cubicBezTo>
                    <a:pt x="14" y="53"/>
                    <a:pt x="15" y="51"/>
                    <a:pt x="15" y="50"/>
                  </a:cubicBezTo>
                  <a:cubicBezTo>
                    <a:pt x="15" y="46"/>
                    <a:pt x="15" y="46"/>
                    <a:pt x="15" y="46"/>
                  </a:cubicBezTo>
                  <a:cubicBezTo>
                    <a:pt x="25" y="43"/>
                    <a:pt x="34" y="38"/>
                    <a:pt x="41" y="30"/>
                  </a:cubicBezTo>
                  <a:cubicBezTo>
                    <a:pt x="48" y="21"/>
                    <a:pt x="53" y="11"/>
                    <a:pt x="54" y="1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4" y="0"/>
                    <a:pt x="54" y="0"/>
                    <a:pt x="53" y="0"/>
                  </a:cubicBezTo>
                  <a:close/>
                </a:path>
              </a:pathLst>
            </a:custGeom>
            <a:solidFill>
              <a:srgbClr val="F2C34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28" name="Freeform 39">
              <a:extLst>
                <a:ext uri="{FF2B5EF4-FFF2-40B4-BE49-F238E27FC236}">
                  <a16:creationId xmlns:a16="http://schemas.microsoft.com/office/drawing/2014/main" id="{5B7AB5EC-28F4-20A9-3F50-DDDA711C4BEC}"/>
                </a:ext>
              </a:extLst>
            </p:cNvPr>
            <p:cNvSpPr/>
            <p:nvPr/>
          </p:nvSpPr>
          <p:spPr bwMode="auto">
            <a:xfrm>
              <a:off x="7880351" y="3022601"/>
              <a:ext cx="195263" cy="198438"/>
            </a:xfrm>
            <a:custGeom>
              <a:avLst/>
              <a:gdLst>
                <a:gd name="T0" fmla="*/ 51 w 52"/>
                <a:gd name="T1" fmla="*/ 40 h 53"/>
                <a:gd name="T2" fmla="*/ 49 w 52"/>
                <a:gd name="T3" fmla="*/ 39 h 53"/>
                <a:gd name="T4" fmla="*/ 45 w 52"/>
                <a:gd name="T5" fmla="*/ 39 h 53"/>
                <a:gd name="T6" fmla="*/ 29 w 52"/>
                <a:gd name="T7" fmla="*/ 13 h 53"/>
                <a:gd name="T8" fmla="*/ 1 w 52"/>
                <a:gd name="T9" fmla="*/ 0 h 53"/>
                <a:gd name="T10" fmla="*/ 1 w 52"/>
                <a:gd name="T11" fmla="*/ 0 h 53"/>
                <a:gd name="T12" fmla="*/ 1 w 52"/>
                <a:gd name="T13" fmla="*/ 1 h 53"/>
                <a:gd name="T14" fmla="*/ 0 w 52"/>
                <a:gd name="T15" fmla="*/ 1 h 53"/>
                <a:gd name="T16" fmla="*/ 0 w 52"/>
                <a:gd name="T17" fmla="*/ 8 h 53"/>
                <a:gd name="T18" fmla="*/ 1 w 52"/>
                <a:gd name="T19" fmla="*/ 9 h 53"/>
                <a:gd name="T20" fmla="*/ 37 w 52"/>
                <a:gd name="T21" fmla="*/ 39 h 53"/>
                <a:gd name="T22" fmla="*/ 33 w 52"/>
                <a:gd name="T23" fmla="*/ 39 h 53"/>
                <a:gd name="T24" fmla="*/ 31 w 52"/>
                <a:gd name="T25" fmla="*/ 40 h 53"/>
                <a:gd name="T26" fmla="*/ 31 w 52"/>
                <a:gd name="T27" fmla="*/ 43 h 53"/>
                <a:gd name="T28" fmla="*/ 39 w 52"/>
                <a:gd name="T29" fmla="*/ 52 h 53"/>
                <a:gd name="T30" fmla="*/ 41 w 52"/>
                <a:gd name="T31" fmla="*/ 53 h 53"/>
                <a:gd name="T32" fmla="*/ 43 w 52"/>
                <a:gd name="T33" fmla="*/ 52 h 53"/>
                <a:gd name="T34" fmla="*/ 51 w 52"/>
                <a:gd name="T35" fmla="*/ 43 h 53"/>
                <a:gd name="T36" fmla="*/ 51 w 52"/>
                <a:gd name="T37" fmla="*/ 4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2" h="53">
                  <a:moveTo>
                    <a:pt x="51" y="40"/>
                  </a:moveTo>
                  <a:cubicBezTo>
                    <a:pt x="51" y="39"/>
                    <a:pt x="50" y="39"/>
                    <a:pt x="49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2" y="29"/>
                    <a:pt x="37" y="20"/>
                    <a:pt x="29" y="13"/>
                  </a:cubicBezTo>
                  <a:cubicBezTo>
                    <a:pt x="21" y="6"/>
                    <a:pt x="12" y="2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9"/>
                    <a:pt x="1" y="9"/>
                    <a:pt x="1" y="9"/>
                  </a:cubicBezTo>
                  <a:cubicBezTo>
                    <a:pt x="18" y="11"/>
                    <a:pt x="31" y="23"/>
                    <a:pt x="37" y="39"/>
                  </a:cubicBezTo>
                  <a:cubicBezTo>
                    <a:pt x="33" y="39"/>
                    <a:pt x="33" y="39"/>
                    <a:pt x="33" y="39"/>
                  </a:cubicBezTo>
                  <a:cubicBezTo>
                    <a:pt x="32" y="39"/>
                    <a:pt x="31" y="39"/>
                    <a:pt x="31" y="40"/>
                  </a:cubicBezTo>
                  <a:cubicBezTo>
                    <a:pt x="31" y="41"/>
                    <a:pt x="31" y="42"/>
                    <a:pt x="31" y="43"/>
                  </a:cubicBezTo>
                  <a:cubicBezTo>
                    <a:pt x="39" y="52"/>
                    <a:pt x="39" y="52"/>
                    <a:pt x="39" y="52"/>
                  </a:cubicBezTo>
                  <a:cubicBezTo>
                    <a:pt x="40" y="53"/>
                    <a:pt x="40" y="53"/>
                    <a:pt x="41" y="53"/>
                  </a:cubicBezTo>
                  <a:cubicBezTo>
                    <a:pt x="42" y="53"/>
                    <a:pt x="43" y="53"/>
                    <a:pt x="43" y="52"/>
                  </a:cubicBezTo>
                  <a:cubicBezTo>
                    <a:pt x="51" y="43"/>
                    <a:pt x="51" y="43"/>
                    <a:pt x="51" y="43"/>
                  </a:cubicBezTo>
                  <a:cubicBezTo>
                    <a:pt x="52" y="42"/>
                    <a:pt x="52" y="41"/>
                    <a:pt x="51" y="40"/>
                  </a:cubicBezTo>
                  <a:close/>
                </a:path>
              </a:pathLst>
            </a:custGeom>
            <a:solidFill>
              <a:srgbClr val="F2C34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29" name="Freeform 40">
              <a:extLst>
                <a:ext uri="{FF2B5EF4-FFF2-40B4-BE49-F238E27FC236}">
                  <a16:creationId xmlns:a16="http://schemas.microsoft.com/office/drawing/2014/main" id="{005ABC2B-B1D7-8F3A-D263-8C8ECE34E18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723188" y="3092451"/>
              <a:ext cx="269875" cy="269875"/>
            </a:xfrm>
            <a:custGeom>
              <a:avLst/>
              <a:gdLst>
                <a:gd name="T0" fmla="*/ 36 w 72"/>
                <a:gd name="T1" fmla="*/ 72 h 72"/>
                <a:gd name="T2" fmla="*/ 61 w 72"/>
                <a:gd name="T3" fmla="*/ 21 h 72"/>
                <a:gd name="T4" fmla="*/ 66 w 72"/>
                <a:gd name="T5" fmla="*/ 34 h 72"/>
                <a:gd name="T6" fmla="*/ 52 w 72"/>
                <a:gd name="T7" fmla="*/ 34 h 72"/>
                <a:gd name="T8" fmla="*/ 51 w 72"/>
                <a:gd name="T9" fmla="*/ 23 h 72"/>
                <a:gd name="T10" fmla="*/ 61 w 72"/>
                <a:gd name="T11" fmla="*/ 21 h 72"/>
                <a:gd name="T12" fmla="*/ 57 w 72"/>
                <a:gd name="T13" fmla="*/ 15 h 72"/>
                <a:gd name="T14" fmla="*/ 57 w 72"/>
                <a:gd name="T15" fmla="*/ 17 h 72"/>
                <a:gd name="T16" fmla="*/ 50 w 72"/>
                <a:gd name="T17" fmla="*/ 18 h 72"/>
                <a:gd name="T18" fmla="*/ 50 w 72"/>
                <a:gd name="T19" fmla="*/ 10 h 72"/>
                <a:gd name="T20" fmla="*/ 24 w 72"/>
                <a:gd name="T21" fmla="*/ 34 h 72"/>
                <a:gd name="T22" fmla="*/ 25 w 72"/>
                <a:gd name="T23" fmla="*/ 23 h 72"/>
                <a:gd name="T24" fmla="*/ 46 w 72"/>
                <a:gd name="T25" fmla="*/ 23 h 72"/>
                <a:gd name="T26" fmla="*/ 48 w 72"/>
                <a:gd name="T27" fmla="*/ 33 h 72"/>
                <a:gd name="T28" fmla="*/ 48 w 72"/>
                <a:gd name="T29" fmla="*/ 38 h 72"/>
                <a:gd name="T30" fmla="*/ 47 w 72"/>
                <a:gd name="T31" fmla="*/ 48 h 72"/>
                <a:gd name="T32" fmla="*/ 26 w 72"/>
                <a:gd name="T33" fmla="*/ 48 h 72"/>
                <a:gd name="T34" fmla="*/ 24 w 72"/>
                <a:gd name="T35" fmla="*/ 39 h 72"/>
                <a:gd name="T36" fmla="*/ 47 w 72"/>
                <a:gd name="T37" fmla="*/ 38 h 72"/>
                <a:gd name="T38" fmla="*/ 28 w 72"/>
                <a:gd name="T39" fmla="*/ 13 h 72"/>
                <a:gd name="T40" fmla="*/ 32 w 72"/>
                <a:gd name="T41" fmla="*/ 7 h 72"/>
                <a:gd name="T42" fmla="*/ 41 w 72"/>
                <a:gd name="T43" fmla="*/ 7 h 72"/>
                <a:gd name="T44" fmla="*/ 46 w 72"/>
                <a:gd name="T45" fmla="*/ 18 h 72"/>
                <a:gd name="T46" fmla="*/ 36 w 72"/>
                <a:gd name="T47" fmla="*/ 20 h 72"/>
                <a:gd name="T48" fmla="*/ 27 w 72"/>
                <a:gd name="T49" fmla="*/ 18 h 72"/>
                <a:gd name="T50" fmla="*/ 23 w 72"/>
                <a:gd name="T51" fmla="*/ 10 h 72"/>
                <a:gd name="T52" fmla="*/ 22 w 72"/>
                <a:gd name="T53" fmla="*/ 18 h 72"/>
                <a:gd name="T54" fmla="*/ 16 w 72"/>
                <a:gd name="T55" fmla="*/ 17 h 72"/>
                <a:gd name="T56" fmla="*/ 7 w 72"/>
                <a:gd name="T57" fmla="*/ 33 h 72"/>
                <a:gd name="T58" fmla="*/ 12 w 72"/>
                <a:gd name="T59" fmla="*/ 21 h 72"/>
                <a:gd name="T60" fmla="*/ 21 w 72"/>
                <a:gd name="T61" fmla="*/ 24 h 72"/>
                <a:gd name="T62" fmla="*/ 19 w 72"/>
                <a:gd name="T63" fmla="*/ 34 h 72"/>
                <a:gd name="T64" fmla="*/ 7 w 72"/>
                <a:gd name="T65" fmla="*/ 33 h 72"/>
                <a:gd name="T66" fmla="*/ 7 w 72"/>
                <a:gd name="T67" fmla="*/ 39 h 72"/>
                <a:gd name="T68" fmla="*/ 19 w 72"/>
                <a:gd name="T69" fmla="*/ 38 h 72"/>
                <a:gd name="T70" fmla="*/ 21 w 72"/>
                <a:gd name="T71" fmla="*/ 48 h 72"/>
                <a:gd name="T72" fmla="*/ 12 w 72"/>
                <a:gd name="T73" fmla="*/ 51 h 72"/>
                <a:gd name="T74" fmla="*/ 15 w 72"/>
                <a:gd name="T75" fmla="*/ 57 h 72"/>
                <a:gd name="T76" fmla="*/ 14 w 72"/>
                <a:gd name="T77" fmla="*/ 55 h 72"/>
                <a:gd name="T78" fmla="*/ 22 w 72"/>
                <a:gd name="T79" fmla="*/ 53 h 72"/>
                <a:gd name="T80" fmla="*/ 26 w 72"/>
                <a:gd name="T81" fmla="*/ 63 h 72"/>
                <a:gd name="T82" fmla="*/ 44 w 72"/>
                <a:gd name="T83" fmla="*/ 59 h 72"/>
                <a:gd name="T84" fmla="*/ 40 w 72"/>
                <a:gd name="T85" fmla="*/ 65 h 72"/>
                <a:gd name="T86" fmla="*/ 32 w 72"/>
                <a:gd name="T87" fmla="*/ 65 h 72"/>
                <a:gd name="T88" fmla="*/ 27 w 72"/>
                <a:gd name="T89" fmla="*/ 54 h 72"/>
                <a:gd name="T90" fmla="*/ 36 w 72"/>
                <a:gd name="T91" fmla="*/ 52 h 72"/>
                <a:gd name="T92" fmla="*/ 46 w 72"/>
                <a:gd name="T93" fmla="*/ 54 h 72"/>
                <a:gd name="T94" fmla="*/ 50 w 72"/>
                <a:gd name="T95" fmla="*/ 62 h 72"/>
                <a:gd name="T96" fmla="*/ 50 w 72"/>
                <a:gd name="T97" fmla="*/ 54 h 72"/>
                <a:gd name="T98" fmla="*/ 57 w 72"/>
                <a:gd name="T99" fmla="*/ 54 h 72"/>
                <a:gd name="T100" fmla="*/ 65 w 72"/>
                <a:gd name="T101" fmla="*/ 39 h 72"/>
                <a:gd name="T102" fmla="*/ 60 w 72"/>
                <a:gd name="T103" fmla="*/ 51 h 72"/>
                <a:gd name="T104" fmla="*/ 52 w 72"/>
                <a:gd name="T105" fmla="*/ 48 h 72"/>
                <a:gd name="T106" fmla="*/ 53 w 72"/>
                <a:gd name="T107" fmla="*/ 38 h 72"/>
                <a:gd name="T108" fmla="*/ 65 w 72"/>
                <a:gd name="T109" fmla="*/ 39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2" h="72">
                  <a:moveTo>
                    <a:pt x="36" y="0"/>
                  </a:moveTo>
                  <a:cubicBezTo>
                    <a:pt x="17" y="0"/>
                    <a:pt x="0" y="16"/>
                    <a:pt x="0" y="36"/>
                  </a:cubicBezTo>
                  <a:cubicBezTo>
                    <a:pt x="0" y="56"/>
                    <a:pt x="17" y="72"/>
                    <a:pt x="36" y="72"/>
                  </a:cubicBezTo>
                  <a:cubicBezTo>
                    <a:pt x="56" y="72"/>
                    <a:pt x="72" y="56"/>
                    <a:pt x="72" y="36"/>
                  </a:cubicBezTo>
                  <a:cubicBezTo>
                    <a:pt x="72" y="16"/>
                    <a:pt x="56" y="0"/>
                    <a:pt x="36" y="0"/>
                  </a:cubicBezTo>
                  <a:close/>
                  <a:moveTo>
                    <a:pt x="61" y="21"/>
                  </a:moveTo>
                  <a:cubicBezTo>
                    <a:pt x="62" y="21"/>
                    <a:pt x="62" y="21"/>
                    <a:pt x="62" y="21"/>
                  </a:cubicBezTo>
                  <a:cubicBezTo>
                    <a:pt x="64" y="25"/>
                    <a:pt x="65" y="28"/>
                    <a:pt x="65" y="33"/>
                  </a:cubicBezTo>
                  <a:cubicBezTo>
                    <a:pt x="66" y="34"/>
                    <a:pt x="66" y="34"/>
                    <a:pt x="66" y="34"/>
                  </a:cubicBezTo>
                  <a:cubicBezTo>
                    <a:pt x="64" y="34"/>
                    <a:pt x="64" y="34"/>
                    <a:pt x="64" y="34"/>
                  </a:cubicBezTo>
                  <a:cubicBezTo>
                    <a:pt x="53" y="34"/>
                    <a:pt x="53" y="34"/>
                    <a:pt x="53" y="34"/>
                  </a:cubicBezTo>
                  <a:cubicBezTo>
                    <a:pt x="52" y="34"/>
                    <a:pt x="52" y="34"/>
                    <a:pt x="52" y="34"/>
                  </a:cubicBezTo>
                  <a:cubicBezTo>
                    <a:pt x="52" y="33"/>
                    <a:pt x="52" y="33"/>
                    <a:pt x="52" y="33"/>
                  </a:cubicBezTo>
                  <a:cubicBezTo>
                    <a:pt x="52" y="30"/>
                    <a:pt x="52" y="27"/>
                    <a:pt x="52" y="24"/>
                  </a:cubicBezTo>
                  <a:cubicBezTo>
                    <a:pt x="51" y="23"/>
                    <a:pt x="51" y="23"/>
                    <a:pt x="51" y="23"/>
                  </a:cubicBezTo>
                  <a:cubicBezTo>
                    <a:pt x="52" y="23"/>
                    <a:pt x="52" y="23"/>
                    <a:pt x="52" y="23"/>
                  </a:cubicBezTo>
                  <a:cubicBezTo>
                    <a:pt x="55" y="22"/>
                    <a:pt x="58" y="22"/>
                    <a:pt x="60" y="21"/>
                  </a:cubicBezTo>
                  <a:lnTo>
                    <a:pt x="61" y="21"/>
                  </a:lnTo>
                  <a:close/>
                  <a:moveTo>
                    <a:pt x="50" y="10"/>
                  </a:moveTo>
                  <a:cubicBezTo>
                    <a:pt x="52" y="11"/>
                    <a:pt x="55" y="13"/>
                    <a:pt x="57" y="15"/>
                  </a:cubicBezTo>
                  <a:cubicBezTo>
                    <a:pt x="57" y="15"/>
                    <a:pt x="57" y="15"/>
                    <a:pt x="57" y="15"/>
                  </a:cubicBezTo>
                  <a:cubicBezTo>
                    <a:pt x="57" y="15"/>
                    <a:pt x="57" y="15"/>
                    <a:pt x="57" y="16"/>
                  </a:cubicBezTo>
                  <a:cubicBezTo>
                    <a:pt x="59" y="17"/>
                    <a:pt x="59" y="17"/>
                    <a:pt x="59" y="17"/>
                  </a:cubicBezTo>
                  <a:cubicBezTo>
                    <a:pt x="57" y="17"/>
                    <a:pt x="57" y="17"/>
                    <a:pt x="57" y="17"/>
                  </a:cubicBezTo>
                  <a:cubicBezTo>
                    <a:pt x="55" y="18"/>
                    <a:pt x="53" y="18"/>
                    <a:pt x="52" y="19"/>
                  </a:cubicBezTo>
                  <a:cubicBezTo>
                    <a:pt x="50" y="19"/>
                    <a:pt x="50" y="19"/>
                    <a:pt x="50" y="19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5"/>
                    <a:pt x="49" y="13"/>
                    <a:pt x="48" y="11"/>
                  </a:cubicBezTo>
                  <a:cubicBezTo>
                    <a:pt x="47" y="8"/>
                    <a:pt x="47" y="8"/>
                    <a:pt x="47" y="8"/>
                  </a:cubicBezTo>
                  <a:lnTo>
                    <a:pt x="50" y="10"/>
                  </a:lnTo>
                  <a:close/>
                  <a:moveTo>
                    <a:pt x="47" y="34"/>
                  </a:moveTo>
                  <a:cubicBezTo>
                    <a:pt x="25" y="34"/>
                    <a:pt x="25" y="34"/>
                    <a:pt x="25" y="34"/>
                  </a:cubicBezTo>
                  <a:cubicBezTo>
                    <a:pt x="24" y="34"/>
                    <a:pt x="24" y="34"/>
                    <a:pt x="24" y="34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0"/>
                    <a:pt x="25" y="27"/>
                    <a:pt x="25" y="24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30" y="24"/>
                    <a:pt x="33" y="24"/>
                    <a:pt x="36" y="24"/>
                  </a:cubicBezTo>
                  <a:cubicBezTo>
                    <a:pt x="40" y="24"/>
                    <a:pt x="43" y="24"/>
                    <a:pt x="46" y="23"/>
                  </a:cubicBezTo>
                  <a:cubicBezTo>
                    <a:pt x="47" y="23"/>
                    <a:pt x="47" y="23"/>
                    <a:pt x="47" y="23"/>
                  </a:cubicBezTo>
                  <a:cubicBezTo>
                    <a:pt x="47" y="24"/>
                    <a:pt x="47" y="24"/>
                    <a:pt x="47" y="24"/>
                  </a:cubicBezTo>
                  <a:cubicBezTo>
                    <a:pt x="48" y="27"/>
                    <a:pt x="48" y="30"/>
                    <a:pt x="48" y="33"/>
                  </a:cubicBezTo>
                  <a:cubicBezTo>
                    <a:pt x="48" y="34"/>
                    <a:pt x="48" y="34"/>
                    <a:pt x="48" y="34"/>
                  </a:cubicBezTo>
                  <a:lnTo>
                    <a:pt x="47" y="34"/>
                  </a:lnTo>
                  <a:close/>
                  <a:moveTo>
                    <a:pt x="48" y="38"/>
                  </a:moveTo>
                  <a:cubicBezTo>
                    <a:pt x="48" y="39"/>
                    <a:pt x="48" y="39"/>
                    <a:pt x="48" y="39"/>
                  </a:cubicBezTo>
                  <a:cubicBezTo>
                    <a:pt x="48" y="42"/>
                    <a:pt x="48" y="45"/>
                    <a:pt x="47" y="47"/>
                  </a:cubicBezTo>
                  <a:cubicBezTo>
                    <a:pt x="47" y="48"/>
                    <a:pt x="47" y="48"/>
                    <a:pt x="47" y="48"/>
                  </a:cubicBezTo>
                  <a:cubicBezTo>
                    <a:pt x="46" y="48"/>
                    <a:pt x="46" y="48"/>
                    <a:pt x="46" y="48"/>
                  </a:cubicBezTo>
                  <a:cubicBezTo>
                    <a:pt x="43" y="48"/>
                    <a:pt x="40" y="48"/>
                    <a:pt x="36" y="48"/>
                  </a:cubicBezTo>
                  <a:cubicBezTo>
                    <a:pt x="33" y="48"/>
                    <a:pt x="30" y="48"/>
                    <a:pt x="26" y="48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25" y="45"/>
                    <a:pt x="24" y="42"/>
                    <a:pt x="24" y="39"/>
                  </a:cubicBezTo>
                  <a:cubicBezTo>
                    <a:pt x="24" y="38"/>
                    <a:pt x="24" y="38"/>
                    <a:pt x="24" y="38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47" y="38"/>
                    <a:pt x="47" y="38"/>
                    <a:pt x="47" y="38"/>
                  </a:cubicBezTo>
                  <a:lnTo>
                    <a:pt x="48" y="38"/>
                  </a:lnTo>
                  <a:close/>
                  <a:moveTo>
                    <a:pt x="27" y="18"/>
                  </a:moveTo>
                  <a:cubicBezTo>
                    <a:pt x="27" y="16"/>
                    <a:pt x="28" y="14"/>
                    <a:pt x="28" y="13"/>
                  </a:cubicBezTo>
                  <a:cubicBezTo>
                    <a:pt x="29" y="10"/>
                    <a:pt x="30" y="9"/>
                    <a:pt x="32" y="7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4" y="7"/>
                    <a:pt x="35" y="7"/>
                    <a:pt x="36" y="7"/>
                  </a:cubicBezTo>
                  <a:cubicBezTo>
                    <a:pt x="38" y="7"/>
                    <a:pt x="39" y="7"/>
                    <a:pt x="40" y="7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42" y="9"/>
                    <a:pt x="43" y="10"/>
                    <a:pt x="44" y="13"/>
                  </a:cubicBezTo>
                  <a:cubicBezTo>
                    <a:pt x="45" y="14"/>
                    <a:pt x="45" y="16"/>
                    <a:pt x="46" y="18"/>
                  </a:cubicBezTo>
                  <a:cubicBezTo>
                    <a:pt x="46" y="19"/>
                    <a:pt x="46" y="19"/>
                    <a:pt x="46" y="19"/>
                  </a:cubicBezTo>
                  <a:cubicBezTo>
                    <a:pt x="45" y="19"/>
                    <a:pt x="45" y="19"/>
                    <a:pt x="45" y="19"/>
                  </a:cubicBezTo>
                  <a:cubicBezTo>
                    <a:pt x="42" y="20"/>
                    <a:pt x="39" y="20"/>
                    <a:pt x="36" y="20"/>
                  </a:cubicBezTo>
                  <a:cubicBezTo>
                    <a:pt x="33" y="20"/>
                    <a:pt x="30" y="20"/>
                    <a:pt x="28" y="19"/>
                  </a:cubicBezTo>
                  <a:cubicBezTo>
                    <a:pt x="26" y="19"/>
                    <a:pt x="26" y="19"/>
                    <a:pt x="26" y="19"/>
                  </a:cubicBezTo>
                  <a:lnTo>
                    <a:pt x="27" y="18"/>
                  </a:lnTo>
                  <a:close/>
                  <a:moveTo>
                    <a:pt x="15" y="16"/>
                  </a:moveTo>
                  <a:cubicBezTo>
                    <a:pt x="15" y="15"/>
                    <a:pt x="15" y="15"/>
                    <a:pt x="15" y="15"/>
                  </a:cubicBezTo>
                  <a:cubicBezTo>
                    <a:pt x="18" y="13"/>
                    <a:pt x="20" y="11"/>
                    <a:pt x="23" y="10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4" y="13"/>
                    <a:pt x="23" y="15"/>
                    <a:pt x="22" y="18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19" y="18"/>
                    <a:pt x="17" y="18"/>
                    <a:pt x="16" y="17"/>
                  </a:cubicBezTo>
                  <a:cubicBezTo>
                    <a:pt x="14" y="17"/>
                    <a:pt x="14" y="17"/>
                    <a:pt x="14" y="17"/>
                  </a:cubicBezTo>
                  <a:lnTo>
                    <a:pt x="15" y="16"/>
                  </a:lnTo>
                  <a:close/>
                  <a:moveTo>
                    <a:pt x="7" y="33"/>
                  </a:moveTo>
                  <a:cubicBezTo>
                    <a:pt x="8" y="28"/>
                    <a:pt x="9" y="25"/>
                    <a:pt x="11" y="21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4" y="22"/>
                    <a:pt x="17" y="22"/>
                    <a:pt x="20" y="23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0" y="27"/>
                    <a:pt x="20" y="30"/>
                    <a:pt x="20" y="33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19" y="34"/>
                    <a:pt x="19" y="34"/>
                    <a:pt x="19" y="34"/>
                  </a:cubicBezTo>
                  <a:cubicBezTo>
                    <a:pt x="8" y="34"/>
                    <a:pt x="8" y="34"/>
                    <a:pt x="8" y="34"/>
                  </a:cubicBezTo>
                  <a:cubicBezTo>
                    <a:pt x="7" y="34"/>
                    <a:pt x="7" y="34"/>
                    <a:pt x="7" y="34"/>
                  </a:cubicBezTo>
                  <a:lnTo>
                    <a:pt x="7" y="33"/>
                  </a:lnTo>
                  <a:close/>
                  <a:moveTo>
                    <a:pt x="11" y="51"/>
                  </a:moveTo>
                  <a:cubicBezTo>
                    <a:pt x="11" y="50"/>
                    <a:pt x="11" y="50"/>
                    <a:pt x="11" y="50"/>
                  </a:cubicBezTo>
                  <a:cubicBezTo>
                    <a:pt x="9" y="47"/>
                    <a:pt x="8" y="43"/>
                    <a:pt x="7" y="39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20" y="39"/>
                    <a:pt x="20" y="39"/>
                    <a:pt x="20" y="39"/>
                  </a:cubicBezTo>
                  <a:cubicBezTo>
                    <a:pt x="20" y="42"/>
                    <a:pt x="20" y="45"/>
                    <a:pt x="21" y="48"/>
                  </a:cubicBezTo>
                  <a:cubicBezTo>
                    <a:pt x="21" y="49"/>
                    <a:pt x="21" y="49"/>
                    <a:pt x="21" y="49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17" y="50"/>
                    <a:pt x="14" y="50"/>
                    <a:pt x="12" y="51"/>
                  </a:cubicBezTo>
                  <a:lnTo>
                    <a:pt x="11" y="51"/>
                  </a:lnTo>
                  <a:close/>
                  <a:moveTo>
                    <a:pt x="23" y="62"/>
                  </a:moveTo>
                  <a:cubicBezTo>
                    <a:pt x="20" y="61"/>
                    <a:pt x="18" y="59"/>
                    <a:pt x="15" y="57"/>
                  </a:cubicBezTo>
                  <a:cubicBezTo>
                    <a:pt x="15" y="56"/>
                    <a:pt x="15" y="56"/>
                    <a:pt x="15" y="56"/>
                  </a:cubicBezTo>
                  <a:cubicBezTo>
                    <a:pt x="15" y="56"/>
                    <a:pt x="15" y="56"/>
                    <a:pt x="15" y="56"/>
                  </a:cubicBezTo>
                  <a:cubicBezTo>
                    <a:pt x="14" y="55"/>
                    <a:pt x="14" y="55"/>
                    <a:pt x="14" y="55"/>
                  </a:cubicBezTo>
                  <a:cubicBezTo>
                    <a:pt x="16" y="54"/>
                    <a:pt x="16" y="54"/>
                    <a:pt x="16" y="54"/>
                  </a:cubicBezTo>
                  <a:cubicBezTo>
                    <a:pt x="17" y="54"/>
                    <a:pt x="19" y="53"/>
                    <a:pt x="21" y="53"/>
                  </a:cubicBezTo>
                  <a:cubicBezTo>
                    <a:pt x="22" y="53"/>
                    <a:pt x="22" y="53"/>
                    <a:pt x="22" y="53"/>
                  </a:cubicBezTo>
                  <a:cubicBezTo>
                    <a:pt x="22" y="54"/>
                    <a:pt x="22" y="54"/>
                    <a:pt x="22" y="54"/>
                  </a:cubicBezTo>
                  <a:cubicBezTo>
                    <a:pt x="23" y="56"/>
                    <a:pt x="24" y="59"/>
                    <a:pt x="24" y="61"/>
                  </a:cubicBezTo>
                  <a:cubicBezTo>
                    <a:pt x="26" y="63"/>
                    <a:pt x="26" y="63"/>
                    <a:pt x="26" y="63"/>
                  </a:cubicBezTo>
                  <a:lnTo>
                    <a:pt x="23" y="62"/>
                  </a:lnTo>
                  <a:close/>
                  <a:moveTo>
                    <a:pt x="46" y="54"/>
                  </a:moveTo>
                  <a:cubicBezTo>
                    <a:pt x="45" y="56"/>
                    <a:pt x="45" y="58"/>
                    <a:pt x="44" y="59"/>
                  </a:cubicBezTo>
                  <a:cubicBezTo>
                    <a:pt x="43" y="61"/>
                    <a:pt x="42" y="63"/>
                    <a:pt x="41" y="65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9" y="65"/>
                    <a:pt x="38" y="65"/>
                    <a:pt x="36" y="65"/>
                  </a:cubicBezTo>
                  <a:cubicBezTo>
                    <a:pt x="35" y="65"/>
                    <a:pt x="34" y="65"/>
                    <a:pt x="32" y="65"/>
                  </a:cubicBezTo>
                  <a:cubicBezTo>
                    <a:pt x="32" y="65"/>
                    <a:pt x="32" y="65"/>
                    <a:pt x="32" y="65"/>
                  </a:cubicBezTo>
                  <a:cubicBezTo>
                    <a:pt x="32" y="65"/>
                    <a:pt x="32" y="65"/>
                    <a:pt x="32" y="65"/>
                  </a:cubicBezTo>
                  <a:cubicBezTo>
                    <a:pt x="30" y="63"/>
                    <a:pt x="29" y="61"/>
                    <a:pt x="28" y="59"/>
                  </a:cubicBezTo>
                  <a:cubicBezTo>
                    <a:pt x="28" y="58"/>
                    <a:pt x="27" y="56"/>
                    <a:pt x="27" y="54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8" y="52"/>
                    <a:pt x="28" y="52"/>
                    <a:pt x="28" y="52"/>
                  </a:cubicBezTo>
                  <a:cubicBezTo>
                    <a:pt x="30" y="52"/>
                    <a:pt x="33" y="52"/>
                    <a:pt x="36" y="52"/>
                  </a:cubicBezTo>
                  <a:cubicBezTo>
                    <a:pt x="39" y="52"/>
                    <a:pt x="42" y="52"/>
                    <a:pt x="45" y="52"/>
                  </a:cubicBezTo>
                  <a:cubicBezTo>
                    <a:pt x="46" y="53"/>
                    <a:pt x="46" y="53"/>
                    <a:pt x="46" y="53"/>
                  </a:cubicBezTo>
                  <a:lnTo>
                    <a:pt x="46" y="54"/>
                  </a:lnTo>
                  <a:close/>
                  <a:moveTo>
                    <a:pt x="57" y="56"/>
                  </a:moveTo>
                  <a:cubicBezTo>
                    <a:pt x="57" y="56"/>
                    <a:pt x="57" y="56"/>
                    <a:pt x="57" y="57"/>
                  </a:cubicBezTo>
                  <a:cubicBezTo>
                    <a:pt x="55" y="59"/>
                    <a:pt x="52" y="61"/>
                    <a:pt x="50" y="62"/>
                  </a:cubicBezTo>
                  <a:cubicBezTo>
                    <a:pt x="47" y="63"/>
                    <a:pt x="47" y="63"/>
                    <a:pt x="47" y="63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9" y="59"/>
                    <a:pt x="50" y="56"/>
                    <a:pt x="50" y="54"/>
                  </a:cubicBezTo>
                  <a:cubicBezTo>
                    <a:pt x="50" y="53"/>
                    <a:pt x="50" y="53"/>
                    <a:pt x="50" y="53"/>
                  </a:cubicBezTo>
                  <a:cubicBezTo>
                    <a:pt x="52" y="53"/>
                    <a:pt x="52" y="53"/>
                    <a:pt x="52" y="53"/>
                  </a:cubicBezTo>
                  <a:cubicBezTo>
                    <a:pt x="53" y="53"/>
                    <a:pt x="55" y="54"/>
                    <a:pt x="57" y="54"/>
                  </a:cubicBezTo>
                  <a:cubicBezTo>
                    <a:pt x="59" y="55"/>
                    <a:pt x="59" y="55"/>
                    <a:pt x="59" y="55"/>
                  </a:cubicBezTo>
                  <a:lnTo>
                    <a:pt x="57" y="56"/>
                  </a:lnTo>
                  <a:close/>
                  <a:moveTo>
                    <a:pt x="65" y="39"/>
                  </a:moveTo>
                  <a:cubicBezTo>
                    <a:pt x="65" y="43"/>
                    <a:pt x="64" y="47"/>
                    <a:pt x="62" y="50"/>
                  </a:cubicBezTo>
                  <a:cubicBezTo>
                    <a:pt x="61" y="51"/>
                    <a:pt x="61" y="51"/>
                    <a:pt x="61" y="51"/>
                  </a:cubicBezTo>
                  <a:cubicBezTo>
                    <a:pt x="60" y="51"/>
                    <a:pt x="60" y="51"/>
                    <a:pt x="60" y="51"/>
                  </a:cubicBezTo>
                  <a:cubicBezTo>
                    <a:pt x="58" y="50"/>
                    <a:pt x="55" y="50"/>
                    <a:pt x="52" y="49"/>
                  </a:cubicBezTo>
                  <a:cubicBezTo>
                    <a:pt x="51" y="49"/>
                    <a:pt x="51" y="49"/>
                    <a:pt x="51" y="49"/>
                  </a:cubicBezTo>
                  <a:cubicBezTo>
                    <a:pt x="52" y="48"/>
                    <a:pt x="52" y="48"/>
                    <a:pt x="52" y="48"/>
                  </a:cubicBezTo>
                  <a:cubicBezTo>
                    <a:pt x="52" y="45"/>
                    <a:pt x="52" y="42"/>
                    <a:pt x="52" y="39"/>
                  </a:cubicBezTo>
                  <a:cubicBezTo>
                    <a:pt x="52" y="38"/>
                    <a:pt x="52" y="38"/>
                    <a:pt x="52" y="38"/>
                  </a:cubicBezTo>
                  <a:cubicBezTo>
                    <a:pt x="53" y="38"/>
                    <a:pt x="53" y="38"/>
                    <a:pt x="53" y="38"/>
                  </a:cubicBezTo>
                  <a:cubicBezTo>
                    <a:pt x="64" y="38"/>
                    <a:pt x="64" y="38"/>
                    <a:pt x="64" y="38"/>
                  </a:cubicBezTo>
                  <a:cubicBezTo>
                    <a:pt x="66" y="38"/>
                    <a:pt x="66" y="38"/>
                    <a:pt x="66" y="38"/>
                  </a:cubicBezTo>
                  <a:lnTo>
                    <a:pt x="65" y="39"/>
                  </a:lnTo>
                  <a:close/>
                </a:path>
              </a:pathLst>
            </a:custGeom>
            <a:solidFill>
              <a:srgbClr val="F2C34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</p:grpSp>
      <p:grpSp>
        <p:nvGrpSpPr>
          <p:cNvPr id="30" name="Group 41">
            <a:extLst>
              <a:ext uri="{FF2B5EF4-FFF2-40B4-BE49-F238E27FC236}">
                <a16:creationId xmlns:a16="http://schemas.microsoft.com/office/drawing/2014/main" id="{14E31AF0-CFE6-165E-161B-65074BA9808D}"/>
              </a:ext>
            </a:extLst>
          </p:cNvPr>
          <p:cNvGrpSpPr/>
          <p:nvPr/>
        </p:nvGrpSpPr>
        <p:grpSpPr>
          <a:xfrm>
            <a:off x="5272779" y="2405053"/>
            <a:ext cx="566793" cy="542449"/>
            <a:chOff x="8383588" y="4452938"/>
            <a:chExt cx="522287" cy="477837"/>
          </a:xfrm>
          <a:solidFill>
            <a:srgbClr val="F7443D"/>
          </a:solidFill>
        </p:grpSpPr>
        <p:sp>
          <p:nvSpPr>
            <p:cNvPr id="31" name="Freeform 42">
              <a:extLst>
                <a:ext uri="{FF2B5EF4-FFF2-40B4-BE49-F238E27FC236}">
                  <a16:creationId xmlns:a16="http://schemas.microsoft.com/office/drawing/2014/main" id="{15C33621-4A23-F689-8B93-63733FC1D06E}"/>
                </a:ext>
              </a:extLst>
            </p:cNvPr>
            <p:cNvSpPr/>
            <p:nvPr/>
          </p:nvSpPr>
          <p:spPr bwMode="auto">
            <a:xfrm>
              <a:off x="8477250" y="4873625"/>
              <a:ext cx="334962" cy="57150"/>
            </a:xfrm>
            <a:custGeom>
              <a:avLst/>
              <a:gdLst>
                <a:gd name="T0" fmla="*/ 69 w 89"/>
                <a:gd name="T1" fmla="*/ 0 h 15"/>
                <a:gd name="T2" fmla="*/ 21 w 89"/>
                <a:gd name="T3" fmla="*/ 0 h 15"/>
                <a:gd name="T4" fmla="*/ 0 w 89"/>
                <a:gd name="T5" fmla="*/ 8 h 15"/>
                <a:gd name="T6" fmla="*/ 10 w 89"/>
                <a:gd name="T7" fmla="*/ 15 h 15"/>
                <a:gd name="T8" fmla="*/ 79 w 89"/>
                <a:gd name="T9" fmla="*/ 15 h 15"/>
                <a:gd name="T10" fmla="*/ 89 w 89"/>
                <a:gd name="T11" fmla="*/ 8 h 15"/>
                <a:gd name="T12" fmla="*/ 69 w 89"/>
                <a:gd name="T13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9" h="15">
                  <a:moveTo>
                    <a:pt x="69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15" y="0"/>
                    <a:pt x="0" y="3"/>
                    <a:pt x="0" y="8"/>
                  </a:cubicBezTo>
                  <a:cubicBezTo>
                    <a:pt x="0" y="12"/>
                    <a:pt x="5" y="15"/>
                    <a:pt x="10" y="15"/>
                  </a:cubicBezTo>
                  <a:cubicBezTo>
                    <a:pt x="79" y="15"/>
                    <a:pt x="79" y="15"/>
                    <a:pt x="79" y="15"/>
                  </a:cubicBezTo>
                  <a:cubicBezTo>
                    <a:pt x="84" y="15"/>
                    <a:pt x="89" y="12"/>
                    <a:pt x="89" y="8"/>
                  </a:cubicBezTo>
                  <a:cubicBezTo>
                    <a:pt x="89" y="2"/>
                    <a:pt x="74" y="0"/>
                    <a:pt x="69" y="0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32" name="Freeform 43">
              <a:extLst>
                <a:ext uri="{FF2B5EF4-FFF2-40B4-BE49-F238E27FC236}">
                  <a16:creationId xmlns:a16="http://schemas.microsoft.com/office/drawing/2014/main" id="{E2760C68-4F2F-AC5E-D150-9C918CDEA0F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383588" y="4452938"/>
              <a:ext cx="522287" cy="387350"/>
            </a:xfrm>
            <a:custGeom>
              <a:avLst/>
              <a:gdLst>
                <a:gd name="T0" fmla="*/ 110 w 139"/>
                <a:gd name="T1" fmla="*/ 103 h 103"/>
                <a:gd name="T2" fmla="*/ 30 w 139"/>
                <a:gd name="T3" fmla="*/ 103 h 103"/>
                <a:gd name="T4" fmla="*/ 0 w 139"/>
                <a:gd name="T5" fmla="*/ 74 h 103"/>
                <a:gd name="T6" fmla="*/ 0 w 139"/>
                <a:gd name="T7" fmla="*/ 30 h 103"/>
                <a:gd name="T8" fmla="*/ 30 w 139"/>
                <a:gd name="T9" fmla="*/ 0 h 103"/>
                <a:gd name="T10" fmla="*/ 110 w 139"/>
                <a:gd name="T11" fmla="*/ 0 h 103"/>
                <a:gd name="T12" fmla="*/ 139 w 139"/>
                <a:gd name="T13" fmla="*/ 30 h 103"/>
                <a:gd name="T14" fmla="*/ 139 w 139"/>
                <a:gd name="T15" fmla="*/ 74 h 103"/>
                <a:gd name="T16" fmla="*/ 110 w 139"/>
                <a:gd name="T17" fmla="*/ 103 h 103"/>
                <a:gd name="T18" fmla="*/ 27 w 139"/>
                <a:gd name="T19" fmla="*/ 9 h 103"/>
                <a:gd name="T20" fmla="*/ 8 w 139"/>
                <a:gd name="T21" fmla="*/ 29 h 103"/>
                <a:gd name="T22" fmla="*/ 8 w 139"/>
                <a:gd name="T23" fmla="*/ 75 h 103"/>
                <a:gd name="T24" fmla="*/ 27 w 139"/>
                <a:gd name="T25" fmla="*/ 95 h 103"/>
                <a:gd name="T26" fmla="*/ 112 w 139"/>
                <a:gd name="T27" fmla="*/ 95 h 103"/>
                <a:gd name="T28" fmla="*/ 131 w 139"/>
                <a:gd name="T29" fmla="*/ 75 h 103"/>
                <a:gd name="T30" fmla="*/ 131 w 139"/>
                <a:gd name="T31" fmla="*/ 29 h 103"/>
                <a:gd name="T32" fmla="*/ 112 w 139"/>
                <a:gd name="T33" fmla="*/ 9 h 103"/>
                <a:gd name="T34" fmla="*/ 27 w 139"/>
                <a:gd name="T35" fmla="*/ 9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39" h="103">
                  <a:moveTo>
                    <a:pt x="110" y="103"/>
                  </a:moveTo>
                  <a:cubicBezTo>
                    <a:pt x="30" y="103"/>
                    <a:pt x="30" y="103"/>
                    <a:pt x="30" y="103"/>
                  </a:cubicBezTo>
                  <a:cubicBezTo>
                    <a:pt x="13" y="103"/>
                    <a:pt x="0" y="90"/>
                    <a:pt x="0" y="74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14"/>
                    <a:pt x="13" y="0"/>
                    <a:pt x="30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26" y="0"/>
                    <a:pt x="139" y="14"/>
                    <a:pt x="139" y="30"/>
                  </a:cubicBezTo>
                  <a:cubicBezTo>
                    <a:pt x="139" y="74"/>
                    <a:pt x="139" y="74"/>
                    <a:pt x="139" y="74"/>
                  </a:cubicBezTo>
                  <a:cubicBezTo>
                    <a:pt x="139" y="90"/>
                    <a:pt x="126" y="103"/>
                    <a:pt x="110" y="103"/>
                  </a:cubicBezTo>
                  <a:close/>
                  <a:moveTo>
                    <a:pt x="27" y="9"/>
                  </a:moveTo>
                  <a:cubicBezTo>
                    <a:pt x="17" y="9"/>
                    <a:pt x="8" y="18"/>
                    <a:pt x="8" y="29"/>
                  </a:cubicBezTo>
                  <a:cubicBezTo>
                    <a:pt x="8" y="75"/>
                    <a:pt x="8" y="75"/>
                    <a:pt x="8" y="75"/>
                  </a:cubicBezTo>
                  <a:cubicBezTo>
                    <a:pt x="8" y="86"/>
                    <a:pt x="17" y="95"/>
                    <a:pt x="27" y="95"/>
                  </a:cubicBezTo>
                  <a:cubicBezTo>
                    <a:pt x="112" y="95"/>
                    <a:pt x="112" y="95"/>
                    <a:pt x="112" y="95"/>
                  </a:cubicBezTo>
                  <a:cubicBezTo>
                    <a:pt x="122" y="95"/>
                    <a:pt x="131" y="86"/>
                    <a:pt x="131" y="75"/>
                  </a:cubicBezTo>
                  <a:cubicBezTo>
                    <a:pt x="131" y="29"/>
                    <a:pt x="131" y="29"/>
                    <a:pt x="131" y="29"/>
                  </a:cubicBezTo>
                  <a:cubicBezTo>
                    <a:pt x="131" y="18"/>
                    <a:pt x="122" y="9"/>
                    <a:pt x="112" y="9"/>
                  </a:cubicBezTo>
                  <a:lnTo>
                    <a:pt x="27" y="9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33" name="Freeform 44">
              <a:extLst>
                <a:ext uri="{FF2B5EF4-FFF2-40B4-BE49-F238E27FC236}">
                  <a16:creationId xmlns:a16="http://schemas.microsoft.com/office/drawing/2014/main" id="{0D57EEDC-FC21-066D-020E-302ACE9F609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774113" y="4559300"/>
              <a:ext cx="63500" cy="63500"/>
            </a:xfrm>
            <a:custGeom>
              <a:avLst/>
              <a:gdLst>
                <a:gd name="T0" fmla="*/ 9 w 17"/>
                <a:gd name="T1" fmla="*/ 17 h 17"/>
                <a:gd name="T2" fmla="*/ 0 w 17"/>
                <a:gd name="T3" fmla="*/ 9 h 17"/>
                <a:gd name="T4" fmla="*/ 9 w 17"/>
                <a:gd name="T5" fmla="*/ 0 h 17"/>
                <a:gd name="T6" fmla="*/ 17 w 17"/>
                <a:gd name="T7" fmla="*/ 9 h 17"/>
                <a:gd name="T8" fmla="*/ 9 w 17"/>
                <a:gd name="T9" fmla="*/ 17 h 17"/>
                <a:gd name="T10" fmla="*/ 9 w 17"/>
                <a:gd name="T11" fmla="*/ 5 h 17"/>
                <a:gd name="T12" fmla="*/ 5 w 17"/>
                <a:gd name="T13" fmla="*/ 9 h 17"/>
                <a:gd name="T14" fmla="*/ 9 w 17"/>
                <a:gd name="T15" fmla="*/ 13 h 17"/>
                <a:gd name="T16" fmla="*/ 13 w 17"/>
                <a:gd name="T17" fmla="*/ 9 h 17"/>
                <a:gd name="T18" fmla="*/ 9 w 17"/>
                <a:gd name="T19" fmla="*/ 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" h="17">
                  <a:moveTo>
                    <a:pt x="9" y="17"/>
                  </a:moveTo>
                  <a:cubicBezTo>
                    <a:pt x="4" y="17"/>
                    <a:pt x="0" y="13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13" y="0"/>
                    <a:pt x="17" y="4"/>
                    <a:pt x="17" y="9"/>
                  </a:cubicBezTo>
                  <a:cubicBezTo>
                    <a:pt x="17" y="13"/>
                    <a:pt x="13" y="17"/>
                    <a:pt x="9" y="17"/>
                  </a:cubicBezTo>
                  <a:close/>
                  <a:moveTo>
                    <a:pt x="9" y="5"/>
                  </a:moveTo>
                  <a:cubicBezTo>
                    <a:pt x="6" y="5"/>
                    <a:pt x="5" y="7"/>
                    <a:pt x="5" y="9"/>
                  </a:cubicBezTo>
                  <a:cubicBezTo>
                    <a:pt x="5" y="11"/>
                    <a:pt x="6" y="13"/>
                    <a:pt x="9" y="13"/>
                  </a:cubicBezTo>
                  <a:cubicBezTo>
                    <a:pt x="11" y="13"/>
                    <a:pt x="13" y="11"/>
                    <a:pt x="13" y="9"/>
                  </a:cubicBezTo>
                  <a:cubicBezTo>
                    <a:pt x="13" y="7"/>
                    <a:pt x="11" y="5"/>
                    <a:pt x="9" y="5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34" name="Freeform 45">
              <a:extLst>
                <a:ext uri="{FF2B5EF4-FFF2-40B4-BE49-F238E27FC236}">
                  <a16:creationId xmlns:a16="http://schemas.microsoft.com/office/drawing/2014/main" id="{E5400E94-7543-AC0D-7766-860E91DDB59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669338" y="4629150"/>
              <a:ext cx="63500" cy="65087"/>
            </a:xfrm>
            <a:custGeom>
              <a:avLst/>
              <a:gdLst>
                <a:gd name="T0" fmla="*/ 9 w 17"/>
                <a:gd name="T1" fmla="*/ 17 h 17"/>
                <a:gd name="T2" fmla="*/ 0 w 17"/>
                <a:gd name="T3" fmla="*/ 9 h 17"/>
                <a:gd name="T4" fmla="*/ 9 w 17"/>
                <a:gd name="T5" fmla="*/ 0 h 17"/>
                <a:gd name="T6" fmla="*/ 17 w 17"/>
                <a:gd name="T7" fmla="*/ 9 h 17"/>
                <a:gd name="T8" fmla="*/ 9 w 17"/>
                <a:gd name="T9" fmla="*/ 17 h 17"/>
                <a:gd name="T10" fmla="*/ 9 w 17"/>
                <a:gd name="T11" fmla="*/ 5 h 17"/>
                <a:gd name="T12" fmla="*/ 5 w 17"/>
                <a:gd name="T13" fmla="*/ 9 h 17"/>
                <a:gd name="T14" fmla="*/ 9 w 17"/>
                <a:gd name="T15" fmla="*/ 13 h 17"/>
                <a:gd name="T16" fmla="*/ 13 w 17"/>
                <a:gd name="T17" fmla="*/ 9 h 17"/>
                <a:gd name="T18" fmla="*/ 9 w 17"/>
                <a:gd name="T19" fmla="*/ 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" h="17">
                  <a:moveTo>
                    <a:pt x="9" y="17"/>
                  </a:moveTo>
                  <a:cubicBezTo>
                    <a:pt x="4" y="17"/>
                    <a:pt x="0" y="13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13" y="0"/>
                    <a:pt x="17" y="4"/>
                    <a:pt x="17" y="9"/>
                  </a:cubicBezTo>
                  <a:cubicBezTo>
                    <a:pt x="17" y="13"/>
                    <a:pt x="13" y="17"/>
                    <a:pt x="9" y="17"/>
                  </a:cubicBezTo>
                  <a:close/>
                  <a:moveTo>
                    <a:pt x="9" y="5"/>
                  </a:moveTo>
                  <a:cubicBezTo>
                    <a:pt x="6" y="5"/>
                    <a:pt x="5" y="7"/>
                    <a:pt x="5" y="9"/>
                  </a:cubicBezTo>
                  <a:cubicBezTo>
                    <a:pt x="5" y="11"/>
                    <a:pt x="6" y="13"/>
                    <a:pt x="9" y="13"/>
                  </a:cubicBezTo>
                  <a:cubicBezTo>
                    <a:pt x="11" y="13"/>
                    <a:pt x="13" y="11"/>
                    <a:pt x="13" y="9"/>
                  </a:cubicBezTo>
                  <a:cubicBezTo>
                    <a:pt x="13" y="7"/>
                    <a:pt x="11" y="5"/>
                    <a:pt x="9" y="5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35" name="Freeform 46">
              <a:extLst>
                <a:ext uri="{FF2B5EF4-FFF2-40B4-BE49-F238E27FC236}">
                  <a16:creationId xmlns:a16="http://schemas.microsoft.com/office/drawing/2014/main" id="{F320BF44-C900-5403-852B-972943CC3DC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556625" y="4600575"/>
              <a:ext cx="60325" cy="63500"/>
            </a:xfrm>
            <a:custGeom>
              <a:avLst/>
              <a:gdLst>
                <a:gd name="T0" fmla="*/ 8 w 16"/>
                <a:gd name="T1" fmla="*/ 17 h 17"/>
                <a:gd name="T2" fmla="*/ 0 w 16"/>
                <a:gd name="T3" fmla="*/ 9 h 17"/>
                <a:gd name="T4" fmla="*/ 8 w 16"/>
                <a:gd name="T5" fmla="*/ 0 h 17"/>
                <a:gd name="T6" fmla="*/ 16 w 16"/>
                <a:gd name="T7" fmla="*/ 9 h 17"/>
                <a:gd name="T8" fmla="*/ 8 w 16"/>
                <a:gd name="T9" fmla="*/ 17 h 17"/>
                <a:gd name="T10" fmla="*/ 8 w 16"/>
                <a:gd name="T11" fmla="*/ 5 h 17"/>
                <a:gd name="T12" fmla="*/ 4 w 16"/>
                <a:gd name="T13" fmla="*/ 9 h 17"/>
                <a:gd name="T14" fmla="*/ 8 w 16"/>
                <a:gd name="T15" fmla="*/ 13 h 17"/>
                <a:gd name="T16" fmla="*/ 12 w 16"/>
                <a:gd name="T17" fmla="*/ 9 h 17"/>
                <a:gd name="T18" fmla="*/ 8 w 16"/>
                <a:gd name="T19" fmla="*/ 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17">
                  <a:moveTo>
                    <a:pt x="8" y="17"/>
                  </a:moveTo>
                  <a:cubicBezTo>
                    <a:pt x="3" y="17"/>
                    <a:pt x="0" y="13"/>
                    <a:pt x="0" y="9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13" y="0"/>
                    <a:pt x="16" y="4"/>
                    <a:pt x="16" y="9"/>
                  </a:cubicBezTo>
                  <a:cubicBezTo>
                    <a:pt x="16" y="13"/>
                    <a:pt x="13" y="17"/>
                    <a:pt x="8" y="17"/>
                  </a:cubicBezTo>
                  <a:close/>
                  <a:moveTo>
                    <a:pt x="8" y="5"/>
                  </a:moveTo>
                  <a:cubicBezTo>
                    <a:pt x="6" y="5"/>
                    <a:pt x="4" y="7"/>
                    <a:pt x="4" y="9"/>
                  </a:cubicBezTo>
                  <a:cubicBezTo>
                    <a:pt x="4" y="11"/>
                    <a:pt x="6" y="13"/>
                    <a:pt x="8" y="13"/>
                  </a:cubicBezTo>
                  <a:cubicBezTo>
                    <a:pt x="10" y="13"/>
                    <a:pt x="12" y="11"/>
                    <a:pt x="12" y="9"/>
                  </a:cubicBezTo>
                  <a:cubicBezTo>
                    <a:pt x="12" y="7"/>
                    <a:pt x="10" y="5"/>
                    <a:pt x="8" y="5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36" name="Freeform 47">
              <a:extLst>
                <a:ext uri="{FF2B5EF4-FFF2-40B4-BE49-F238E27FC236}">
                  <a16:creationId xmlns:a16="http://schemas.microsoft.com/office/drawing/2014/main" id="{A45A0353-626F-6D35-590F-5FD38C84E24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451850" y="4675188"/>
              <a:ext cx="63500" cy="60325"/>
            </a:xfrm>
            <a:custGeom>
              <a:avLst/>
              <a:gdLst>
                <a:gd name="T0" fmla="*/ 8 w 17"/>
                <a:gd name="T1" fmla="*/ 16 h 16"/>
                <a:gd name="T2" fmla="*/ 0 w 17"/>
                <a:gd name="T3" fmla="*/ 8 h 16"/>
                <a:gd name="T4" fmla="*/ 8 w 17"/>
                <a:gd name="T5" fmla="*/ 0 h 16"/>
                <a:gd name="T6" fmla="*/ 17 w 17"/>
                <a:gd name="T7" fmla="*/ 8 h 16"/>
                <a:gd name="T8" fmla="*/ 8 w 17"/>
                <a:gd name="T9" fmla="*/ 16 h 16"/>
                <a:gd name="T10" fmla="*/ 8 w 17"/>
                <a:gd name="T11" fmla="*/ 4 h 16"/>
                <a:gd name="T12" fmla="*/ 4 w 17"/>
                <a:gd name="T13" fmla="*/ 8 h 16"/>
                <a:gd name="T14" fmla="*/ 8 w 17"/>
                <a:gd name="T15" fmla="*/ 12 h 16"/>
                <a:gd name="T16" fmla="*/ 12 w 17"/>
                <a:gd name="T17" fmla="*/ 8 h 16"/>
                <a:gd name="T18" fmla="*/ 8 w 17"/>
                <a:gd name="T19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" h="16">
                  <a:moveTo>
                    <a:pt x="8" y="16"/>
                  </a:moveTo>
                  <a:cubicBezTo>
                    <a:pt x="4" y="16"/>
                    <a:pt x="0" y="13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13" y="0"/>
                    <a:pt x="17" y="3"/>
                    <a:pt x="17" y="8"/>
                  </a:cubicBezTo>
                  <a:cubicBezTo>
                    <a:pt x="17" y="13"/>
                    <a:pt x="13" y="16"/>
                    <a:pt x="8" y="16"/>
                  </a:cubicBezTo>
                  <a:close/>
                  <a:moveTo>
                    <a:pt x="8" y="4"/>
                  </a:moveTo>
                  <a:cubicBezTo>
                    <a:pt x="6" y="4"/>
                    <a:pt x="4" y="6"/>
                    <a:pt x="4" y="8"/>
                  </a:cubicBezTo>
                  <a:cubicBezTo>
                    <a:pt x="4" y="10"/>
                    <a:pt x="6" y="12"/>
                    <a:pt x="8" y="12"/>
                  </a:cubicBezTo>
                  <a:cubicBezTo>
                    <a:pt x="11" y="12"/>
                    <a:pt x="12" y="10"/>
                    <a:pt x="12" y="8"/>
                  </a:cubicBezTo>
                  <a:cubicBezTo>
                    <a:pt x="12" y="6"/>
                    <a:pt x="11" y="4"/>
                    <a:pt x="8" y="4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37" name="Freeform 48">
              <a:extLst>
                <a:ext uri="{FF2B5EF4-FFF2-40B4-BE49-F238E27FC236}">
                  <a16:creationId xmlns:a16="http://schemas.microsoft.com/office/drawing/2014/main" id="{512D55C3-BD9B-F651-9158-305816D7981A}"/>
                </a:ext>
              </a:extLst>
            </p:cNvPr>
            <p:cNvSpPr/>
            <p:nvPr/>
          </p:nvSpPr>
          <p:spPr bwMode="auto">
            <a:xfrm>
              <a:off x="8721725" y="4595813"/>
              <a:ext cx="71437" cy="57150"/>
            </a:xfrm>
            <a:custGeom>
              <a:avLst/>
              <a:gdLst>
                <a:gd name="T0" fmla="*/ 2 w 19"/>
                <a:gd name="T1" fmla="*/ 15 h 15"/>
                <a:gd name="T2" fmla="*/ 19 w 19"/>
                <a:gd name="T3" fmla="*/ 4 h 15"/>
                <a:gd name="T4" fmla="*/ 17 w 19"/>
                <a:gd name="T5" fmla="*/ 0 h 15"/>
                <a:gd name="T6" fmla="*/ 0 w 19"/>
                <a:gd name="T7" fmla="*/ 11 h 15"/>
                <a:gd name="T8" fmla="*/ 2 w 19"/>
                <a:gd name="T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5">
                  <a:moveTo>
                    <a:pt x="2" y="15"/>
                  </a:moveTo>
                  <a:cubicBezTo>
                    <a:pt x="19" y="4"/>
                    <a:pt x="19" y="4"/>
                    <a:pt x="19" y="4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1" y="12"/>
                    <a:pt x="2" y="14"/>
                    <a:pt x="2" y="15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38" name="Freeform 49">
              <a:extLst>
                <a:ext uri="{FF2B5EF4-FFF2-40B4-BE49-F238E27FC236}">
                  <a16:creationId xmlns:a16="http://schemas.microsoft.com/office/drawing/2014/main" id="{56A47A4A-9DDA-B4E4-9E56-597075873475}"/>
                </a:ext>
              </a:extLst>
            </p:cNvPr>
            <p:cNvSpPr/>
            <p:nvPr/>
          </p:nvSpPr>
          <p:spPr bwMode="auto">
            <a:xfrm>
              <a:off x="8496300" y="4645025"/>
              <a:ext cx="71437" cy="55562"/>
            </a:xfrm>
            <a:custGeom>
              <a:avLst/>
              <a:gdLst>
                <a:gd name="T0" fmla="*/ 16 w 19"/>
                <a:gd name="T1" fmla="*/ 0 h 15"/>
                <a:gd name="T2" fmla="*/ 0 w 19"/>
                <a:gd name="T3" fmla="*/ 11 h 15"/>
                <a:gd name="T4" fmla="*/ 3 w 19"/>
                <a:gd name="T5" fmla="*/ 15 h 15"/>
                <a:gd name="T6" fmla="*/ 19 w 19"/>
                <a:gd name="T7" fmla="*/ 3 h 15"/>
                <a:gd name="T8" fmla="*/ 16 w 19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5">
                  <a:moveTo>
                    <a:pt x="16" y="0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8" y="2"/>
                    <a:pt x="17" y="1"/>
                    <a:pt x="16" y="0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39" name="Freeform 50">
              <a:extLst>
                <a:ext uri="{FF2B5EF4-FFF2-40B4-BE49-F238E27FC236}">
                  <a16:creationId xmlns:a16="http://schemas.microsoft.com/office/drawing/2014/main" id="{7532E923-8C2C-4D65-B147-0A869A3BA8F9}"/>
                </a:ext>
              </a:extLst>
            </p:cNvPr>
            <p:cNvSpPr/>
            <p:nvPr/>
          </p:nvSpPr>
          <p:spPr bwMode="auto">
            <a:xfrm>
              <a:off x="8612188" y="4633913"/>
              <a:ext cx="60325" cy="30162"/>
            </a:xfrm>
            <a:custGeom>
              <a:avLst/>
              <a:gdLst>
                <a:gd name="T0" fmla="*/ 16 w 16"/>
                <a:gd name="T1" fmla="*/ 4 h 8"/>
                <a:gd name="T2" fmla="*/ 1 w 16"/>
                <a:gd name="T3" fmla="*/ 0 h 8"/>
                <a:gd name="T4" fmla="*/ 1 w 16"/>
                <a:gd name="T5" fmla="*/ 0 h 8"/>
                <a:gd name="T6" fmla="*/ 0 w 16"/>
                <a:gd name="T7" fmla="*/ 4 h 8"/>
                <a:gd name="T8" fmla="*/ 15 w 16"/>
                <a:gd name="T9" fmla="*/ 8 h 8"/>
                <a:gd name="T10" fmla="*/ 15 w 16"/>
                <a:gd name="T11" fmla="*/ 8 h 8"/>
                <a:gd name="T12" fmla="*/ 16 w 16"/>
                <a:gd name="T13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8">
                  <a:moveTo>
                    <a:pt x="16" y="4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3"/>
                    <a:pt x="0" y="4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5" y="6"/>
                    <a:pt x="16" y="5"/>
                    <a:pt x="16" y="4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</p:grpSp>
      <p:grpSp>
        <p:nvGrpSpPr>
          <p:cNvPr id="40" name="Group 51">
            <a:extLst>
              <a:ext uri="{FF2B5EF4-FFF2-40B4-BE49-F238E27FC236}">
                <a16:creationId xmlns:a16="http://schemas.microsoft.com/office/drawing/2014/main" id="{E1B140E9-A040-C23A-9C75-F66832E42B9A}"/>
              </a:ext>
            </a:extLst>
          </p:cNvPr>
          <p:cNvGrpSpPr/>
          <p:nvPr/>
        </p:nvGrpSpPr>
        <p:grpSpPr>
          <a:xfrm>
            <a:off x="10077966" y="2371868"/>
            <a:ext cx="616101" cy="608812"/>
            <a:chOff x="8334375" y="4232275"/>
            <a:chExt cx="466725" cy="463550"/>
          </a:xfrm>
          <a:solidFill>
            <a:srgbClr val="F7443D"/>
          </a:solidFill>
        </p:grpSpPr>
        <p:sp>
          <p:nvSpPr>
            <p:cNvPr id="41" name="Freeform 52">
              <a:extLst>
                <a:ext uri="{FF2B5EF4-FFF2-40B4-BE49-F238E27FC236}">
                  <a16:creationId xmlns:a16="http://schemas.microsoft.com/office/drawing/2014/main" id="{6669FDBE-B421-F9B0-19DC-6D4F678D304E}"/>
                </a:ext>
              </a:extLst>
            </p:cNvPr>
            <p:cNvSpPr/>
            <p:nvPr/>
          </p:nvSpPr>
          <p:spPr bwMode="auto">
            <a:xfrm>
              <a:off x="8421688" y="4494213"/>
              <a:ext cx="292100" cy="33338"/>
            </a:xfrm>
            <a:custGeom>
              <a:avLst/>
              <a:gdLst>
                <a:gd name="T0" fmla="*/ 65 w 78"/>
                <a:gd name="T1" fmla="*/ 0 h 9"/>
                <a:gd name="T2" fmla="*/ 12 w 78"/>
                <a:gd name="T3" fmla="*/ 0 h 9"/>
                <a:gd name="T4" fmla="*/ 0 w 78"/>
                <a:gd name="T5" fmla="*/ 9 h 9"/>
                <a:gd name="T6" fmla="*/ 78 w 78"/>
                <a:gd name="T7" fmla="*/ 9 h 9"/>
                <a:gd name="T8" fmla="*/ 65 w 78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9">
                  <a:moveTo>
                    <a:pt x="65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1" y="4"/>
                    <a:pt x="0" y="9"/>
                  </a:cubicBezTo>
                  <a:cubicBezTo>
                    <a:pt x="78" y="9"/>
                    <a:pt x="78" y="9"/>
                    <a:pt x="78" y="9"/>
                  </a:cubicBezTo>
                  <a:cubicBezTo>
                    <a:pt x="76" y="4"/>
                    <a:pt x="71" y="0"/>
                    <a:pt x="65" y="0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42" name="Freeform 53">
              <a:extLst>
                <a:ext uri="{FF2B5EF4-FFF2-40B4-BE49-F238E27FC236}">
                  <a16:creationId xmlns:a16="http://schemas.microsoft.com/office/drawing/2014/main" id="{0C1684F0-7DF2-E845-8C12-889CE31FAB4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416925" y="4565650"/>
              <a:ext cx="296863" cy="130175"/>
            </a:xfrm>
            <a:custGeom>
              <a:avLst/>
              <a:gdLst>
                <a:gd name="T0" fmla="*/ 0 w 79"/>
                <a:gd name="T1" fmla="*/ 0 h 35"/>
                <a:gd name="T2" fmla="*/ 0 w 79"/>
                <a:gd name="T3" fmla="*/ 22 h 35"/>
                <a:gd name="T4" fmla="*/ 13 w 79"/>
                <a:gd name="T5" fmla="*/ 35 h 35"/>
                <a:gd name="T6" fmla="*/ 66 w 79"/>
                <a:gd name="T7" fmla="*/ 35 h 35"/>
                <a:gd name="T8" fmla="*/ 79 w 79"/>
                <a:gd name="T9" fmla="*/ 22 h 35"/>
                <a:gd name="T10" fmla="*/ 79 w 79"/>
                <a:gd name="T11" fmla="*/ 0 h 35"/>
                <a:gd name="T12" fmla="*/ 0 w 79"/>
                <a:gd name="T13" fmla="*/ 0 h 35"/>
                <a:gd name="T14" fmla="*/ 22 w 79"/>
                <a:gd name="T15" fmla="*/ 25 h 35"/>
                <a:gd name="T16" fmla="*/ 13 w 79"/>
                <a:gd name="T17" fmla="*/ 25 h 35"/>
                <a:gd name="T18" fmla="*/ 10 w 79"/>
                <a:gd name="T19" fmla="*/ 22 h 35"/>
                <a:gd name="T20" fmla="*/ 13 w 79"/>
                <a:gd name="T21" fmla="*/ 20 h 35"/>
                <a:gd name="T22" fmla="*/ 22 w 79"/>
                <a:gd name="T23" fmla="*/ 20 h 35"/>
                <a:gd name="T24" fmla="*/ 25 w 79"/>
                <a:gd name="T25" fmla="*/ 22 h 35"/>
                <a:gd name="T26" fmla="*/ 22 w 79"/>
                <a:gd name="T27" fmla="*/ 25 h 35"/>
                <a:gd name="T28" fmla="*/ 42 w 79"/>
                <a:gd name="T29" fmla="*/ 15 h 35"/>
                <a:gd name="T30" fmla="*/ 13 w 79"/>
                <a:gd name="T31" fmla="*/ 15 h 35"/>
                <a:gd name="T32" fmla="*/ 10 w 79"/>
                <a:gd name="T33" fmla="*/ 13 h 35"/>
                <a:gd name="T34" fmla="*/ 13 w 79"/>
                <a:gd name="T35" fmla="*/ 10 h 35"/>
                <a:gd name="T36" fmla="*/ 42 w 79"/>
                <a:gd name="T37" fmla="*/ 10 h 35"/>
                <a:gd name="T38" fmla="*/ 45 w 79"/>
                <a:gd name="T39" fmla="*/ 13 h 35"/>
                <a:gd name="T40" fmla="*/ 42 w 79"/>
                <a:gd name="T41" fmla="*/ 1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9" h="35">
                  <a:moveTo>
                    <a:pt x="0" y="0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9"/>
                    <a:pt x="6" y="35"/>
                    <a:pt x="13" y="35"/>
                  </a:cubicBezTo>
                  <a:cubicBezTo>
                    <a:pt x="66" y="35"/>
                    <a:pt x="66" y="35"/>
                    <a:pt x="66" y="35"/>
                  </a:cubicBezTo>
                  <a:cubicBezTo>
                    <a:pt x="73" y="35"/>
                    <a:pt x="79" y="29"/>
                    <a:pt x="79" y="22"/>
                  </a:cubicBezTo>
                  <a:cubicBezTo>
                    <a:pt x="79" y="0"/>
                    <a:pt x="79" y="0"/>
                    <a:pt x="79" y="0"/>
                  </a:cubicBezTo>
                  <a:lnTo>
                    <a:pt x="0" y="0"/>
                  </a:lnTo>
                  <a:close/>
                  <a:moveTo>
                    <a:pt x="22" y="25"/>
                  </a:moveTo>
                  <a:cubicBezTo>
                    <a:pt x="13" y="25"/>
                    <a:pt x="13" y="25"/>
                    <a:pt x="13" y="25"/>
                  </a:cubicBezTo>
                  <a:cubicBezTo>
                    <a:pt x="11" y="25"/>
                    <a:pt x="10" y="24"/>
                    <a:pt x="10" y="22"/>
                  </a:cubicBezTo>
                  <a:cubicBezTo>
                    <a:pt x="10" y="21"/>
                    <a:pt x="11" y="20"/>
                    <a:pt x="13" y="20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4" y="20"/>
                    <a:pt x="25" y="21"/>
                    <a:pt x="25" y="22"/>
                  </a:cubicBezTo>
                  <a:cubicBezTo>
                    <a:pt x="25" y="24"/>
                    <a:pt x="24" y="25"/>
                    <a:pt x="22" y="25"/>
                  </a:cubicBezTo>
                  <a:close/>
                  <a:moveTo>
                    <a:pt x="42" y="15"/>
                  </a:moveTo>
                  <a:cubicBezTo>
                    <a:pt x="13" y="15"/>
                    <a:pt x="13" y="15"/>
                    <a:pt x="13" y="15"/>
                  </a:cubicBezTo>
                  <a:cubicBezTo>
                    <a:pt x="11" y="15"/>
                    <a:pt x="10" y="14"/>
                    <a:pt x="10" y="13"/>
                  </a:cubicBezTo>
                  <a:cubicBezTo>
                    <a:pt x="10" y="11"/>
                    <a:pt x="11" y="10"/>
                    <a:pt x="13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3" y="10"/>
                    <a:pt x="45" y="11"/>
                    <a:pt x="45" y="13"/>
                  </a:cubicBezTo>
                  <a:cubicBezTo>
                    <a:pt x="45" y="14"/>
                    <a:pt x="43" y="15"/>
                    <a:pt x="42" y="15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43" name="Freeform 54">
              <a:extLst>
                <a:ext uri="{FF2B5EF4-FFF2-40B4-BE49-F238E27FC236}">
                  <a16:creationId xmlns:a16="http://schemas.microsoft.com/office/drawing/2014/main" id="{45BF5BDC-AD2A-B506-6DF4-E85894AD5DD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334375" y="4232275"/>
              <a:ext cx="466725" cy="377825"/>
            </a:xfrm>
            <a:custGeom>
              <a:avLst/>
              <a:gdLst>
                <a:gd name="T0" fmla="*/ 117 w 124"/>
                <a:gd name="T1" fmla="*/ 0 h 101"/>
                <a:gd name="T2" fmla="*/ 7 w 124"/>
                <a:gd name="T3" fmla="*/ 0 h 101"/>
                <a:gd name="T4" fmla="*/ 0 w 124"/>
                <a:gd name="T5" fmla="*/ 7 h 101"/>
                <a:gd name="T6" fmla="*/ 0 w 124"/>
                <a:gd name="T7" fmla="*/ 94 h 101"/>
                <a:gd name="T8" fmla="*/ 7 w 124"/>
                <a:gd name="T9" fmla="*/ 101 h 101"/>
                <a:gd name="T10" fmla="*/ 15 w 124"/>
                <a:gd name="T11" fmla="*/ 101 h 101"/>
                <a:gd name="T12" fmla="*/ 15 w 124"/>
                <a:gd name="T13" fmla="*/ 93 h 101"/>
                <a:gd name="T14" fmla="*/ 7 w 124"/>
                <a:gd name="T15" fmla="*/ 93 h 101"/>
                <a:gd name="T16" fmla="*/ 7 w 124"/>
                <a:gd name="T17" fmla="*/ 15 h 101"/>
                <a:gd name="T18" fmla="*/ 116 w 124"/>
                <a:gd name="T19" fmla="*/ 15 h 101"/>
                <a:gd name="T20" fmla="*/ 116 w 124"/>
                <a:gd name="T21" fmla="*/ 93 h 101"/>
                <a:gd name="T22" fmla="*/ 108 w 124"/>
                <a:gd name="T23" fmla="*/ 93 h 101"/>
                <a:gd name="T24" fmla="*/ 108 w 124"/>
                <a:gd name="T25" fmla="*/ 101 h 101"/>
                <a:gd name="T26" fmla="*/ 117 w 124"/>
                <a:gd name="T27" fmla="*/ 101 h 101"/>
                <a:gd name="T28" fmla="*/ 124 w 124"/>
                <a:gd name="T29" fmla="*/ 94 h 101"/>
                <a:gd name="T30" fmla="*/ 124 w 124"/>
                <a:gd name="T31" fmla="*/ 7 h 101"/>
                <a:gd name="T32" fmla="*/ 117 w 124"/>
                <a:gd name="T33" fmla="*/ 0 h 101"/>
                <a:gd name="T34" fmla="*/ 14 w 124"/>
                <a:gd name="T35" fmla="*/ 11 h 101"/>
                <a:gd name="T36" fmla="*/ 7 w 124"/>
                <a:gd name="T37" fmla="*/ 11 h 101"/>
                <a:gd name="T38" fmla="*/ 7 w 124"/>
                <a:gd name="T39" fmla="*/ 5 h 101"/>
                <a:gd name="T40" fmla="*/ 14 w 124"/>
                <a:gd name="T41" fmla="*/ 5 h 101"/>
                <a:gd name="T42" fmla="*/ 14 w 124"/>
                <a:gd name="T43" fmla="*/ 11 h 101"/>
                <a:gd name="T44" fmla="*/ 116 w 124"/>
                <a:gd name="T45" fmla="*/ 11 h 101"/>
                <a:gd name="T46" fmla="*/ 85 w 124"/>
                <a:gd name="T47" fmla="*/ 11 h 101"/>
                <a:gd name="T48" fmla="*/ 85 w 124"/>
                <a:gd name="T49" fmla="*/ 5 h 101"/>
                <a:gd name="T50" fmla="*/ 116 w 124"/>
                <a:gd name="T51" fmla="*/ 5 h 101"/>
                <a:gd name="T52" fmla="*/ 116 w 124"/>
                <a:gd name="T53" fmla="*/ 1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24" h="101">
                  <a:moveTo>
                    <a:pt x="11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8"/>
                    <a:pt x="3" y="101"/>
                    <a:pt x="7" y="101"/>
                  </a:cubicBezTo>
                  <a:cubicBezTo>
                    <a:pt x="15" y="101"/>
                    <a:pt x="15" y="101"/>
                    <a:pt x="15" y="101"/>
                  </a:cubicBezTo>
                  <a:cubicBezTo>
                    <a:pt x="15" y="93"/>
                    <a:pt x="15" y="93"/>
                    <a:pt x="15" y="93"/>
                  </a:cubicBezTo>
                  <a:cubicBezTo>
                    <a:pt x="7" y="93"/>
                    <a:pt x="7" y="93"/>
                    <a:pt x="7" y="93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116" y="15"/>
                    <a:pt x="116" y="15"/>
                    <a:pt x="116" y="15"/>
                  </a:cubicBezTo>
                  <a:cubicBezTo>
                    <a:pt x="116" y="93"/>
                    <a:pt x="116" y="93"/>
                    <a:pt x="116" y="93"/>
                  </a:cubicBezTo>
                  <a:cubicBezTo>
                    <a:pt x="108" y="93"/>
                    <a:pt x="108" y="93"/>
                    <a:pt x="108" y="93"/>
                  </a:cubicBezTo>
                  <a:cubicBezTo>
                    <a:pt x="108" y="101"/>
                    <a:pt x="108" y="101"/>
                    <a:pt x="108" y="101"/>
                  </a:cubicBezTo>
                  <a:cubicBezTo>
                    <a:pt x="117" y="101"/>
                    <a:pt x="117" y="101"/>
                    <a:pt x="117" y="101"/>
                  </a:cubicBezTo>
                  <a:cubicBezTo>
                    <a:pt x="121" y="101"/>
                    <a:pt x="124" y="98"/>
                    <a:pt x="124" y="94"/>
                  </a:cubicBezTo>
                  <a:cubicBezTo>
                    <a:pt x="124" y="7"/>
                    <a:pt x="124" y="7"/>
                    <a:pt x="124" y="7"/>
                  </a:cubicBezTo>
                  <a:cubicBezTo>
                    <a:pt x="124" y="3"/>
                    <a:pt x="121" y="0"/>
                    <a:pt x="117" y="0"/>
                  </a:cubicBezTo>
                  <a:close/>
                  <a:moveTo>
                    <a:pt x="14" y="11"/>
                  </a:moveTo>
                  <a:cubicBezTo>
                    <a:pt x="7" y="11"/>
                    <a:pt x="7" y="11"/>
                    <a:pt x="7" y="11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14" y="5"/>
                    <a:pt x="14" y="5"/>
                    <a:pt x="14" y="5"/>
                  </a:cubicBezTo>
                  <a:lnTo>
                    <a:pt x="14" y="11"/>
                  </a:lnTo>
                  <a:close/>
                  <a:moveTo>
                    <a:pt x="116" y="11"/>
                  </a:moveTo>
                  <a:cubicBezTo>
                    <a:pt x="85" y="11"/>
                    <a:pt x="85" y="11"/>
                    <a:pt x="85" y="11"/>
                  </a:cubicBezTo>
                  <a:cubicBezTo>
                    <a:pt x="85" y="5"/>
                    <a:pt x="85" y="5"/>
                    <a:pt x="85" y="5"/>
                  </a:cubicBezTo>
                  <a:cubicBezTo>
                    <a:pt x="116" y="5"/>
                    <a:pt x="116" y="5"/>
                    <a:pt x="116" y="5"/>
                  </a:cubicBezTo>
                  <a:lnTo>
                    <a:pt x="116" y="11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44" name="Freeform 55">
              <a:extLst>
                <a:ext uri="{FF2B5EF4-FFF2-40B4-BE49-F238E27FC236}">
                  <a16:creationId xmlns:a16="http://schemas.microsoft.com/office/drawing/2014/main" id="{00BBFD2C-4C26-F4AF-8A36-D1FEFF7738B3}"/>
                </a:ext>
              </a:extLst>
            </p:cNvPr>
            <p:cNvSpPr/>
            <p:nvPr/>
          </p:nvSpPr>
          <p:spPr bwMode="auto">
            <a:xfrm>
              <a:off x="8443913" y="4318000"/>
              <a:ext cx="82550" cy="146050"/>
            </a:xfrm>
            <a:custGeom>
              <a:avLst/>
              <a:gdLst>
                <a:gd name="T0" fmla="*/ 0 w 22"/>
                <a:gd name="T1" fmla="*/ 13 h 39"/>
                <a:gd name="T2" fmla="*/ 9 w 22"/>
                <a:gd name="T3" fmla="*/ 22 h 39"/>
                <a:gd name="T4" fmla="*/ 15 w 22"/>
                <a:gd name="T5" fmla="*/ 27 h 39"/>
                <a:gd name="T6" fmla="*/ 10 w 22"/>
                <a:gd name="T7" fmla="*/ 30 h 39"/>
                <a:gd name="T8" fmla="*/ 2 w 22"/>
                <a:gd name="T9" fmla="*/ 28 h 39"/>
                <a:gd name="T10" fmla="*/ 0 w 22"/>
                <a:gd name="T11" fmla="*/ 33 h 39"/>
                <a:gd name="T12" fmla="*/ 9 w 22"/>
                <a:gd name="T13" fmla="*/ 36 h 39"/>
                <a:gd name="T14" fmla="*/ 9 w 22"/>
                <a:gd name="T15" fmla="*/ 36 h 39"/>
                <a:gd name="T16" fmla="*/ 9 w 22"/>
                <a:gd name="T17" fmla="*/ 36 h 39"/>
                <a:gd name="T18" fmla="*/ 9 w 22"/>
                <a:gd name="T19" fmla="*/ 37 h 39"/>
                <a:gd name="T20" fmla="*/ 11 w 22"/>
                <a:gd name="T21" fmla="*/ 39 h 39"/>
                <a:gd name="T22" fmla="*/ 14 w 22"/>
                <a:gd name="T23" fmla="*/ 37 h 39"/>
                <a:gd name="T24" fmla="*/ 14 w 22"/>
                <a:gd name="T25" fmla="*/ 36 h 39"/>
                <a:gd name="T26" fmla="*/ 14 w 22"/>
                <a:gd name="T27" fmla="*/ 36 h 39"/>
                <a:gd name="T28" fmla="*/ 14 w 22"/>
                <a:gd name="T29" fmla="*/ 35 h 39"/>
                <a:gd name="T30" fmla="*/ 22 w 22"/>
                <a:gd name="T31" fmla="*/ 26 h 39"/>
                <a:gd name="T32" fmla="*/ 14 w 22"/>
                <a:gd name="T33" fmla="*/ 16 h 39"/>
                <a:gd name="T34" fmla="*/ 8 w 22"/>
                <a:gd name="T35" fmla="*/ 12 h 39"/>
                <a:gd name="T36" fmla="*/ 12 w 22"/>
                <a:gd name="T37" fmla="*/ 9 h 39"/>
                <a:gd name="T38" fmla="*/ 20 w 22"/>
                <a:gd name="T39" fmla="*/ 11 h 39"/>
                <a:gd name="T40" fmla="*/ 21 w 22"/>
                <a:gd name="T41" fmla="*/ 5 h 39"/>
                <a:gd name="T42" fmla="*/ 14 w 22"/>
                <a:gd name="T43" fmla="*/ 4 h 39"/>
                <a:gd name="T44" fmla="*/ 14 w 22"/>
                <a:gd name="T45" fmla="*/ 3 h 39"/>
                <a:gd name="T46" fmla="*/ 14 w 22"/>
                <a:gd name="T47" fmla="*/ 3 h 39"/>
                <a:gd name="T48" fmla="*/ 14 w 22"/>
                <a:gd name="T49" fmla="*/ 3 h 39"/>
                <a:gd name="T50" fmla="*/ 11 w 22"/>
                <a:gd name="T51" fmla="*/ 0 h 39"/>
                <a:gd name="T52" fmla="*/ 9 w 22"/>
                <a:gd name="T53" fmla="*/ 3 h 39"/>
                <a:gd name="T54" fmla="*/ 9 w 22"/>
                <a:gd name="T55" fmla="*/ 3 h 39"/>
                <a:gd name="T56" fmla="*/ 9 w 22"/>
                <a:gd name="T57" fmla="*/ 4 h 39"/>
                <a:gd name="T58" fmla="*/ 9 w 22"/>
                <a:gd name="T59" fmla="*/ 4 h 39"/>
                <a:gd name="T60" fmla="*/ 0 w 22"/>
                <a:gd name="T61" fmla="*/ 13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2" h="39">
                  <a:moveTo>
                    <a:pt x="0" y="13"/>
                  </a:moveTo>
                  <a:cubicBezTo>
                    <a:pt x="0" y="18"/>
                    <a:pt x="4" y="20"/>
                    <a:pt x="9" y="22"/>
                  </a:cubicBezTo>
                  <a:cubicBezTo>
                    <a:pt x="13" y="23"/>
                    <a:pt x="15" y="25"/>
                    <a:pt x="15" y="27"/>
                  </a:cubicBezTo>
                  <a:cubicBezTo>
                    <a:pt x="15" y="29"/>
                    <a:pt x="13" y="30"/>
                    <a:pt x="10" y="30"/>
                  </a:cubicBezTo>
                  <a:cubicBezTo>
                    <a:pt x="7" y="30"/>
                    <a:pt x="4" y="29"/>
                    <a:pt x="2" y="28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2" y="34"/>
                    <a:pt x="5" y="35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9" y="38"/>
                    <a:pt x="10" y="39"/>
                    <a:pt x="11" y="39"/>
                  </a:cubicBezTo>
                  <a:cubicBezTo>
                    <a:pt x="12" y="39"/>
                    <a:pt x="14" y="38"/>
                    <a:pt x="14" y="37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19" y="34"/>
                    <a:pt x="22" y="30"/>
                    <a:pt x="22" y="26"/>
                  </a:cubicBezTo>
                  <a:cubicBezTo>
                    <a:pt x="22" y="21"/>
                    <a:pt x="20" y="19"/>
                    <a:pt x="14" y="16"/>
                  </a:cubicBezTo>
                  <a:cubicBezTo>
                    <a:pt x="10" y="15"/>
                    <a:pt x="8" y="14"/>
                    <a:pt x="8" y="12"/>
                  </a:cubicBezTo>
                  <a:cubicBezTo>
                    <a:pt x="8" y="11"/>
                    <a:pt x="9" y="9"/>
                    <a:pt x="12" y="9"/>
                  </a:cubicBezTo>
                  <a:cubicBezTo>
                    <a:pt x="16" y="9"/>
                    <a:pt x="18" y="11"/>
                    <a:pt x="20" y="11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19" y="5"/>
                    <a:pt x="17" y="4"/>
                    <a:pt x="14" y="4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1"/>
                    <a:pt x="13" y="0"/>
                    <a:pt x="11" y="0"/>
                  </a:cubicBezTo>
                  <a:cubicBezTo>
                    <a:pt x="10" y="0"/>
                    <a:pt x="9" y="1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4" y="5"/>
                    <a:pt x="0" y="9"/>
                    <a:pt x="0" y="13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45" name="Freeform 56">
              <a:extLst>
                <a:ext uri="{FF2B5EF4-FFF2-40B4-BE49-F238E27FC236}">
                  <a16:creationId xmlns:a16="http://schemas.microsoft.com/office/drawing/2014/main" id="{C4B33D73-4F33-543D-1474-B1CC3662C1DA}"/>
                </a:ext>
              </a:extLst>
            </p:cNvPr>
            <p:cNvSpPr/>
            <p:nvPr/>
          </p:nvSpPr>
          <p:spPr bwMode="auto">
            <a:xfrm>
              <a:off x="8575675" y="4321175"/>
              <a:ext cx="146050" cy="142875"/>
            </a:xfrm>
            <a:custGeom>
              <a:avLst/>
              <a:gdLst>
                <a:gd name="T0" fmla="*/ 33 w 39"/>
                <a:gd name="T1" fmla="*/ 7 h 38"/>
                <a:gd name="T2" fmla="*/ 3 w 39"/>
                <a:gd name="T3" fmla="*/ 0 h 38"/>
                <a:gd name="T4" fmla="*/ 0 w 39"/>
                <a:gd name="T5" fmla="*/ 2 h 38"/>
                <a:gd name="T6" fmla="*/ 7 w 39"/>
                <a:gd name="T7" fmla="*/ 33 h 38"/>
                <a:gd name="T8" fmla="*/ 11 w 39"/>
                <a:gd name="T9" fmla="*/ 34 h 38"/>
                <a:gd name="T10" fmla="*/ 17 w 39"/>
                <a:gd name="T11" fmla="*/ 28 h 38"/>
                <a:gd name="T12" fmla="*/ 28 w 39"/>
                <a:gd name="T13" fmla="*/ 38 h 38"/>
                <a:gd name="T14" fmla="*/ 39 w 39"/>
                <a:gd name="T15" fmla="*/ 28 h 38"/>
                <a:gd name="T16" fmla="*/ 28 w 39"/>
                <a:gd name="T17" fmla="*/ 17 h 38"/>
                <a:gd name="T18" fmla="*/ 34 w 39"/>
                <a:gd name="T19" fmla="*/ 11 h 38"/>
                <a:gd name="T20" fmla="*/ 33 w 39"/>
                <a:gd name="T21" fmla="*/ 7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38">
                  <a:moveTo>
                    <a:pt x="33" y="7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7" y="33"/>
                    <a:pt x="7" y="33"/>
                    <a:pt x="7" y="33"/>
                  </a:cubicBezTo>
                  <a:cubicBezTo>
                    <a:pt x="7" y="35"/>
                    <a:pt x="9" y="36"/>
                    <a:pt x="11" y="34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28" y="38"/>
                    <a:pt x="28" y="38"/>
                    <a:pt x="28" y="38"/>
                  </a:cubicBezTo>
                  <a:cubicBezTo>
                    <a:pt x="39" y="28"/>
                    <a:pt x="39" y="28"/>
                    <a:pt x="39" y="28"/>
                  </a:cubicBezTo>
                  <a:cubicBezTo>
                    <a:pt x="28" y="17"/>
                    <a:pt x="28" y="17"/>
                    <a:pt x="28" y="17"/>
                  </a:cubicBezTo>
                  <a:cubicBezTo>
                    <a:pt x="34" y="11"/>
                    <a:pt x="34" y="11"/>
                    <a:pt x="34" y="11"/>
                  </a:cubicBezTo>
                  <a:cubicBezTo>
                    <a:pt x="36" y="9"/>
                    <a:pt x="35" y="7"/>
                    <a:pt x="33" y="7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A596241F-198E-3977-0E19-315C13C15566}"/>
              </a:ext>
            </a:extLst>
          </p:cNvPr>
          <p:cNvGrpSpPr/>
          <p:nvPr/>
        </p:nvGrpSpPr>
        <p:grpSpPr>
          <a:xfrm>
            <a:off x="1758335" y="3090861"/>
            <a:ext cx="1437720" cy="1169829"/>
            <a:chOff x="755430" y="1886576"/>
            <a:chExt cx="1437720" cy="1169829"/>
          </a:xfrm>
        </p:grpSpPr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C6A168D6-7077-09EE-BE5A-AC842C5E0687}"/>
                </a:ext>
              </a:extLst>
            </p:cNvPr>
            <p:cNvSpPr txBox="1"/>
            <p:nvPr/>
          </p:nvSpPr>
          <p:spPr>
            <a:xfrm>
              <a:off x="755430" y="2152503"/>
              <a:ext cx="1437720" cy="90390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F3DCDCC8-B4D0-5C2E-E177-EF329C1942DC}"/>
                </a:ext>
              </a:extLst>
            </p:cNvPr>
            <p:cNvSpPr txBox="1"/>
            <p:nvPr/>
          </p:nvSpPr>
          <p:spPr>
            <a:xfrm>
              <a:off x="833901" y="1886576"/>
              <a:ext cx="127255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gradFill>
                    <a:gsLst>
                      <a:gs pos="0">
                        <a:srgbClr val="5E9783"/>
                      </a:gs>
                      <a:gs pos="100000">
                        <a:srgbClr val="4C7867"/>
                      </a:gs>
                    </a:gsLst>
                    <a:lin ang="13500000" scaled="1"/>
                  </a:gra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</a:t>
              </a: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9DA52CDD-FCCE-EF95-D355-19FD2648207D}"/>
              </a:ext>
            </a:extLst>
          </p:cNvPr>
          <p:cNvGrpSpPr/>
          <p:nvPr/>
        </p:nvGrpSpPr>
        <p:grpSpPr>
          <a:xfrm>
            <a:off x="6584612" y="3090861"/>
            <a:ext cx="1437720" cy="1169829"/>
            <a:chOff x="755430" y="1886576"/>
            <a:chExt cx="1437720" cy="1169829"/>
          </a:xfrm>
        </p:grpSpPr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B40FBE82-8CC6-69A9-0EF7-04403433F961}"/>
                </a:ext>
              </a:extLst>
            </p:cNvPr>
            <p:cNvSpPr txBox="1"/>
            <p:nvPr/>
          </p:nvSpPr>
          <p:spPr>
            <a:xfrm>
              <a:off x="755430" y="2152503"/>
              <a:ext cx="1437720" cy="90390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D31C7D46-EC84-A7D0-ACDB-702AF8F6DF3A}"/>
                </a:ext>
              </a:extLst>
            </p:cNvPr>
            <p:cNvSpPr txBox="1"/>
            <p:nvPr/>
          </p:nvSpPr>
          <p:spPr>
            <a:xfrm>
              <a:off x="833901" y="1886576"/>
              <a:ext cx="127255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gradFill>
                    <a:gsLst>
                      <a:gs pos="0">
                        <a:srgbClr val="5E9783"/>
                      </a:gs>
                      <a:gs pos="100000">
                        <a:srgbClr val="4C7867"/>
                      </a:gs>
                    </a:gsLst>
                    <a:lin ang="13500000" scaled="1"/>
                  </a:gra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</a:t>
              </a:r>
            </a:p>
          </p:txBody>
        </p: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CFF8865E-878B-6B93-2B92-CD2059A8A076}"/>
              </a:ext>
            </a:extLst>
          </p:cNvPr>
          <p:cNvGrpSpPr/>
          <p:nvPr/>
        </p:nvGrpSpPr>
        <p:grpSpPr>
          <a:xfrm>
            <a:off x="4192035" y="3732357"/>
            <a:ext cx="1437720" cy="1169829"/>
            <a:chOff x="755430" y="1886576"/>
            <a:chExt cx="1437720" cy="1169829"/>
          </a:xfrm>
        </p:grpSpPr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578CC715-4BB5-9F6D-1922-3660D985B290}"/>
                </a:ext>
              </a:extLst>
            </p:cNvPr>
            <p:cNvSpPr txBox="1"/>
            <p:nvPr/>
          </p:nvSpPr>
          <p:spPr>
            <a:xfrm>
              <a:off x="755430" y="2152503"/>
              <a:ext cx="1437720" cy="90390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D7E21CEF-A16B-5ACE-FDC4-6FC418D24861}"/>
                </a:ext>
              </a:extLst>
            </p:cNvPr>
            <p:cNvSpPr txBox="1"/>
            <p:nvPr/>
          </p:nvSpPr>
          <p:spPr>
            <a:xfrm>
              <a:off x="833901" y="1886576"/>
              <a:ext cx="127255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gradFill>
                    <a:gsLst>
                      <a:gs pos="0">
                        <a:srgbClr val="5E9783"/>
                      </a:gs>
                      <a:gs pos="100000">
                        <a:srgbClr val="4C7867"/>
                      </a:gs>
                    </a:gsLst>
                    <a:lin ang="13500000" scaled="1"/>
                  </a:gra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</a:t>
              </a:r>
            </a:p>
          </p:txBody>
        </p:sp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DED30631-499C-2B25-09F5-1B3097957782}"/>
              </a:ext>
            </a:extLst>
          </p:cNvPr>
          <p:cNvGrpSpPr/>
          <p:nvPr/>
        </p:nvGrpSpPr>
        <p:grpSpPr>
          <a:xfrm>
            <a:off x="9018725" y="3732357"/>
            <a:ext cx="1437720" cy="1169829"/>
            <a:chOff x="755430" y="1886576"/>
            <a:chExt cx="1437720" cy="1169829"/>
          </a:xfrm>
        </p:grpSpPr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8AEA60FC-651B-5954-1F77-992C1DFBADA6}"/>
                </a:ext>
              </a:extLst>
            </p:cNvPr>
            <p:cNvSpPr txBox="1"/>
            <p:nvPr/>
          </p:nvSpPr>
          <p:spPr>
            <a:xfrm>
              <a:off x="755430" y="2152503"/>
              <a:ext cx="1437720" cy="90390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63464443-64D3-62A1-EF7D-CA374D3A2C54}"/>
                </a:ext>
              </a:extLst>
            </p:cNvPr>
            <p:cNvSpPr txBox="1"/>
            <p:nvPr/>
          </p:nvSpPr>
          <p:spPr>
            <a:xfrm>
              <a:off x="833901" y="1886576"/>
              <a:ext cx="127255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gradFill>
                    <a:gsLst>
                      <a:gs pos="0">
                        <a:srgbClr val="5E9783"/>
                      </a:gs>
                      <a:gs pos="100000">
                        <a:srgbClr val="4C7867"/>
                      </a:gs>
                    </a:gsLst>
                    <a:lin ang="13500000" scaled="1"/>
                  </a:gra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85578368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>
            <a:extLst>
              <a:ext uri="{FF2B5EF4-FFF2-40B4-BE49-F238E27FC236}">
                <a16:creationId xmlns:a16="http://schemas.microsoft.com/office/drawing/2014/main" id="{3C4513D7-2F5D-77D2-294F-804E9C86B03F}"/>
              </a:ext>
            </a:extLst>
          </p:cNvPr>
          <p:cNvSpPr txBox="1"/>
          <p:nvPr/>
        </p:nvSpPr>
        <p:spPr>
          <a:xfrm>
            <a:off x="1403872" y="248487"/>
            <a:ext cx="159530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项目经验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75E5CDA-BB54-5843-4313-E499341476F4}"/>
              </a:ext>
            </a:extLst>
          </p:cNvPr>
          <p:cNvSpPr txBox="1"/>
          <p:nvPr/>
        </p:nvSpPr>
        <p:spPr>
          <a:xfrm>
            <a:off x="480878" y="156154"/>
            <a:ext cx="86214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Sans Semibold" panose="00000700000000000000" pitchFamily="2" charset="-122"/>
                <a:ea typeface="MiSans Semibold" panose="00000700000000000000" pitchFamily="2" charset="-122"/>
                <a:cs typeface="+mn-ea"/>
                <a:sym typeface="+mn-lt"/>
              </a:rPr>
              <a:t>02</a:t>
            </a:r>
            <a:endParaRPr kumimoji="0" lang="zh-CN" altLang="en-US" sz="40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MiSans Semibold" panose="00000700000000000000" pitchFamily="2" charset="-122"/>
              <a:ea typeface="MiSans Semibold" panose="00000700000000000000" pitchFamily="2" charset="-122"/>
              <a:cs typeface="+mn-ea"/>
              <a:sym typeface="+mn-lt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6EFA4B1D-0152-7E8C-5AAC-1CB88942676F}"/>
              </a:ext>
            </a:extLst>
          </p:cNvPr>
          <p:cNvGrpSpPr/>
          <p:nvPr/>
        </p:nvGrpSpPr>
        <p:grpSpPr>
          <a:xfrm>
            <a:off x="1508214" y="1985490"/>
            <a:ext cx="804046" cy="804046"/>
            <a:chOff x="1240569" y="1677377"/>
            <a:chExt cx="1482969" cy="1482969"/>
          </a:xfrm>
        </p:grpSpPr>
        <p:sp>
          <p:nvSpPr>
            <p:cNvPr id="3" name="椭圆 2">
              <a:extLst>
                <a:ext uri="{FF2B5EF4-FFF2-40B4-BE49-F238E27FC236}">
                  <a16:creationId xmlns:a16="http://schemas.microsoft.com/office/drawing/2014/main" id="{103956C5-5296-EEEA-0BDC-FFABA6944441}"/>
                </a:ext>
              </a:extLst>
            </p:cNvPr>
            <p:cNvSpPr/>
            <p:nvPr/>
          </p:nvSpPr>
          <p:spPr>
            <a:xfrm>
              <a:off x="1240569" y="1677377"/>
              <a:ext cx="1482969" cy="1482969"/>
            </a:xfrm>
            <a:prstGeom prst="ellipse">
              <a:avLst/>
            </a:prstGeom>
            <a:solidFill>
              <a:srgbClr val="F2C34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cs typeface="+mn-ea"/>
                <a:sym typeface="+mn-lt"/>
              </a:endParaRPr>
            </a:p>
          </p:txBody>
        </p:sp>
        <p:pic>
          <p:nvPicPr>
            <p:cNvPr id="4" name="图形 3">
              <a:extLst>
                <a:ext uri="{FF2B5EF4-FFF2-40B4-BE49-F238E27FC236}">
                  <a16:creationId xmlns:a16="http://schemas.microsoft.com/office/drawing/2014/main" id="{D6206E86-A85B-54D7-B3BC-C6681292E28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515084" y="1993284"/>
              <a:ext cx="933938" cy="933938"/>
            </a:xfrm>
            <a:prstGeom prst="rect">
              <a:avLst/>
            </a:prstGeom>
          </p:spPr>
        </p:pic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0747BE66-A7A5-D621-F313-0055007A5D20}"/>
              </a:ext>
            </a:extLst>
          </p:cNvPr>
          <p:cNvGrpSpPr/>
          <p:nvPr/>
        </p:nvGrpSpPr>
        <p:grpSpPr>
          <a:xfrm>
            <a:off x="4333889" y="1985490"/>
            <a:ext cx="804046" cy="804046"/>
            <a:chOff x="4046355" y="1677377"/>
            <a:chExt cx="1482969" cy="1482969"/>
          </a:xfrm>
        </p:grpSpPr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91E27CF9-CFCF-EF11-AA94-139454E4B942}"/>
                </a:ext>
              </a:extLst>
            </p:cNvPr>
            <p:cNvSpPr/>
            <p:nvPr/>
          </p:nvSpPr>
          <p:spPr>
            <a:xfrm>
              <a:off x="4046355" y="1677377"/>
              <a:ext cx="1482969" cy="1482969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algn="ctr"/>
              <a:endParaRPr lang="zh-CN" altLang="en-US" sz="1600" b="1" kern="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pic>
          <p:nvPicPr>
            <p:cNvPr id="8" name="图形 7">
              <a:extLst>
                <a:ext uri="{FF2B5EF4-FFF2-40B4-BE49-F238E27FC236}">
                  <a16:creationId xmlns:a16="http://schemas.microsoft.com/office/drawing/2014/main" id="{CD4B9F67-EF8F-552B-9B69-D56510AC0BB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4320870" y="1993284"/>
              <a:ext cx="933938" cy="933938"/>
            </a:xfrm>
            <a:prstGeom prst="rect">
              <a:avLst/>
            </a:prstGeom>
          </p:spPr>
        </p:pic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5EAF806B-4C1E-C3FD-5885-E2ACFF077C47}"/>
              </a:ext>
            </a:extLst>
          </p:cNvPr>
          <p:cNvGrpSpPr/>
          <p:nvPr/>
        </p:nvGrpSpPr>
        <p:grpSpPr>
          <a:xfrm>
            <a:off x="9985240" y="1985490"/>
            <a:ext cx="804046" cy="804046"/>
            <a:chOff x="9461404" y="1677377"/>
            <a:chExt cx="1482969" cy="1482969"/>
          </a:xfrm>
        </p:grpSpPr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6F2F631D-EE60-8605-B532-3F99C73405BF}"/>
                </a:ext>
              </a:extLst>
            </p:cNvPr>
            <p:cNvSpPr/>
            <p:nvPr/>
          </p:nvSpPr>
          <p:spPr>
            <a:xfrm>
              <a:off x="9461404" y="1677377"/>
              <a:ext cx="1482969" cy="1482969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algn="ctr"/>
              <a:endParaRPr lang="zh-CN" altLang="en-US" sz="1600" b="1" kern="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pic>
          <p:nvPicPr>
            <p:cNvPr id="12" name="图形 11">
              <a:extLst>
                <a:ext uri="{FF2B5EF4-FFF2-40B4-BE49-F238E27FC236}">
                  <a16:creationId xmlns:a16="http://schemas.microsoft.com/office/drawing/2014/main" id="{AC2B9DF0-494E-36B5-9098-27815F6DC82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9735919" y="1993284"/>
              <a:ext cx="933938" cy="933938"/>
            </a:xfrm>
            <a:prstGeom prst="rect">
              <a:avLst/>
            </a:prstGeom>
          </p:spPr>
        </p:pic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4A069C82-3E25-CC57-9486-E7D84BD9FB80}"/>
              </a:ext>
            </a:extLst>
          </p:cNvPr>
          <p:cNvGrpSpPr/>
          <p:nvPr/>
        </p:nvGrpSpPr>
        <p:grpSpPr>
          <a:xfrm>
            <a:off x="7159564" y="1985490"/>
            <a:ext cx="804046" cy="804046"/>
            <a:chOff x="6677333" y="1677377"/>
            <a:chExt cx="1482969" cy="1482969"/>
          </a:xfrm>
        </p:grpSpPr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CD3CEDAF-4AC8-BA25-33A4-21CDCFC6143C}"/>
                </a:ext>
              </a:extLst>
            </p:cNvPr>
            <p:cNvSpPr/>
            <p:nvPr/>
          </p:nvSpPr>
          <p:spPr>
            <a:xfrm>
              <a:off x="6677333" y="1677377"/>
              <a:ext cx="1482969" cy="1482969"/>
            </a:xfrm>
            <a:prstGeom prst="ellipse">
              <a:avLst/>
            </a:prstGeom>
            <a:solidFill>
              <a:srgbClr val="F2C34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cs typeface="+mn-ea"/>
                <a:sym typeface="+mn-lt"/>
              </a:endParaRPr>
            </a:p>
          </p:txBody>
        </p:sp>
        <p:pic>
          <p:nvPicPr>
            <p:cNvPr id="15" name="图形 14">
              <a:extLst>
                <a:ext uri="{FF2B5EF4-FFF2-40B4-BE49-F238E27FC236}">
                  <a16:creationId xmlns:a16="http://schemas.microsoft.com/office/drawing/2014/main" id="{C1A4B898-40BC-41A0-A8DF-2408DAE9BCDE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>
              <a:off x="6951848" y="1993284"/>
              <a:ext cx="933938" cy="933938"/>
            </a:xfrm>
            <a:prstGeom prst="rect">
              <a:avLst/>
            </a:prstGeom>
          </p:spPr>
        </p:pic>
      </p:grpSp>
      <p:sp>
        <p:nvSpPr>
          <p:cNvPr id="16" name="矩形: 圆角 15">
            <a:extLst>
              <a:ext uri="{FF2B5EF4-FFF2-40B4-BE49-F238E27FC236}">
                <a16:creationId xmlns:a16="http://schemas.microsoft.com/office/drawing/2014/main" id="{05182950-EC78-05CB-0E26-1FF865C632B9}"/>
              </a:ext>
            </a:extLst>
          </p:cNvPr>
          <p:cNvSpPr/>
          <p:nvPr/>
        </p:nvSpPr>
        <p:spPr>
          <a:xfrm>
            <a:off x="1244237" y="3313859"/>
            <a:ext cx="1332000" cy="411593"/>
          </a:xfrm>
          <a:prstGeom prst="roundRect">
            <a:avLst>
              <a:gd name="adj" fmla="val 50000"/>
            </a:avLst>
          </a:prstGeom>
          <a:solidFill>
            <a:srgbClr val="F2C34D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algn="ctr"/>
            <a:r>
              <a:rPr lang="zh-CN" altLang="en-US" sz="1600" b="1" kern="0" dirty="0">
                <a:solidFill>
                  <a:prstClr val="white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17" name="矩形: 圆角 16">
            <a:extLst>
              <a:ext uri="{FF2B5EF4-FFF2-40B4-BE49-F238E27FC236}">
                <a16:creationId xmlns:a16="http://schemas.microsoft.com/office/drawing/2014/main" id="{F4328B4E-8A40-629E-1B35-6FFA30364C8D}"/>
              </a:ext>
            </a:extLst>
          </p:cNvPr>
          <p:cNvSpPr/>
          <p:nvPr/>
        </p:nvSpPr>
        <p:spPr>
          <a:xfrm>
            <a:off x="4069912" y="3313859"/>
            <a:ext cx="1332000" cy="411593"/>
          </a:xfrm>
          <a:prstGeom prst="roundRect">
            <a:avLst>
              <a:gd name="adj" fmla="val 50000"/>
            </a:avLst>
          </a:prstGeom>
          <a:solidFill>
            <a:schemeClr val="tx1">
              <a:lumMod val="65000"/>
              <a:lumOff val="3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添加标题</a:t>
            </a:r>
          </a:p>
        </p:txBody>
      </p:sp>
      <p:sp>
        <p:nvSpPr>
          <p:cNvPr id="18" name="矩形: 圆角 17">
            <a:extLst>
              <a:ext uri="{FF2B5EF4-FFF2-40B4-BE49-F238E27FC236}">
                <a16:creationId xmlns:a16="http://schemas.microsoft.com/office/drawing/2014/main" id="{431D5A70-E516-8303-4E4B-86AB42BE3D01}"/>
              </a:ext>
            </a:extLst>
          </p:cNvPr>
          <p:cNvSpPr/>
          <p:nvPr/>
        </p:nvSpPr>
        <p:spPr>
          <a:xfrm>
            <a:off x="9721263" y="3313859"/>
            <a:ext cx="1332000" cy="411593"/>
          </a:xfrm>
          <a:prstGeom prst="roundRect">
            <a:avLst>
              <a:gd name="adj" fmla="val 50000"/>
            </a:avLst>
          </a:prstGeom>
          <a:solidFill>
            <a:schemeClr val="tx1">
              <a:lumMod val="65000"/>
              <a:lumOff val="3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algn="ctr"/>
            <a:r>
              <a:rPr lang="zh-CN" altLang="en-US" sz="1600" b="1" kern="0" dirty="0">
                <a:solidFill>
                  <a:prstClr val="white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19" name="矩形: 圆角 18">
            <a:extLst>
              <a:ext uri="{FF2B5EF4-FFF2-40B4-BE49-F238E27FC236}">
                <a16:creationId xmlns:a16="http://schemas.microsoft.com/office/drawing/2014/main" id="{29ED87A6-25E9-37CC-EC72-F4CA1DD94805}"/>
              </a:ext>
            </a:extLst>
          </p:cNvPr>
          <p:cNvSpPr/>
          <p:nvPr/>
        </p:nvSpPr>
        <p:spPr>
          <a:xfrm>
            <a:off x="6895587" y="3313859"/>
            <a:ext cx="1332000" cy="411593"/>
          </a:xfrm>
          <a:prstGeom prst="roundRect">
            <a:avLst>
              <a:gd name="adj" fmla="val 50000"/>
            </a:avLst>
          </a:prstGeom>
          <a:solidFill>
            <a:srgbClr val="F2C34D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algn="ctr"/>
            <a:r>
              <a:rPr lang="zh-CN" altLang="en-US" sz="1600" b="1" kern="0" dirty="0">
                <a:solidFill>
                  <a:prstClr val="white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CED480F4-1EC7-743A-3957-1497A18529FB}"/>
              </a:ext>
            </a:extLst>
          </p:cNvPr>
          <p:cNvSpPr txBox="1"/>
          <p:nvPr/>
        </p:nvSpPr>
        <p:spPr>
          <a:xfrm>
            <a:off x="880447" y="3993554"/>
            <a:ext cx="2059578" cy="69615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900" b="0" i="0">
                <a:solidFill>
                  <a:schemeClr val="bg2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D92285E8-3A57-4C24-18D9-F6879C77C7F4}"/>
              </a:ext>
            </a:extLst>
          </p:cNvPr>
          <p:cNvSpPr txBox="1"/>
          <p:nvPr/>
        </p:nvSpPr>
        <p:spPr>
          <a:xfrm>
            <a:off x="3706122" y="3993554"/>
            <a:ext cx="2059578" cy="69615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900" b="0" i="0">
                <a:solidFill>
                  <a:schemeClr val="bg2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783BA2E4-F4F6-51CA-78A8-FF0852A710FE}"/>
              </a:ext>
            </a:extLst>
          </p:cNvPr>
          <p:cNvSpPr txBox="1"/>
          <p:nvPr/>
        </p:nvSpPr>
        <p:spPr>
          <a:xfrm>
            <a:off x="6531797" y="3993554"/>
            <a:ext cx="2059578" cy="90024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900" b="0" i="0">
                <a:solidFill>
                  <a:schemeClr val="bg2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sym typeface="HarmonyOS Sans SC Light" panose="00000400000000000000" pitchFamily="2" charset="-122"/>
              </a:rPr>
              <a:t>51PPT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sym typeface="HarmonyOS Sans SC Light" panose="00000400000000000000" pitchFamily="2" charset="-122"/>
              </a:rPr>
              <a:t>模板网，幻灯片 演示模板及素材免费 下载！</a:t>
            </a:r>
          </a:p>
          <a:p>
            <a:pPr algn="ctr"/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sym typeface="HarmonyOS Sans SC Light" panose="00000400000000000000" pitchFamily="2" charset="-122"/>
              </a:rPr>
              <a:t>51PPT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sym typeface="HarmonyOS Sans SC Light" panose="00000400000000000000" pitchFamily="2" charset="-122"/>
              </a:rPr>
              <a:t>模板网 唯一访 问网址：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sym typeface="HarmonyOS Sans SC Light" panose="00000400000000000000" pitchFamily="2" charset="-122"/>
              </a:rPr>
              <a:t>www.51pptmo ban.com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86CCAF12-70A1-8D6C-892E-5B1E086FC057}"/>
              </a:ext>
            </a:extLst>
          </p:cNvPr>
          <p:cNvSpPr txBox="1"/>
          <p:nvPr/>
        </p:nvSpPr>
        <p:spPr>
          <a:xfrm>
            <a:off x="9357473" y="3993554"/>
            <a:ext cx="2059578" cy="69615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900" b="0" i="0">
                <a:solidFill>
                  <a:schemeClr val="bg2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sym typeface="HarmonyOS Sans SC Light" panose="00000400000000000000" pitchFamily="2" charset="-122"/>
              </a:rPr>
              <a:t>... ...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7342734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06A0504D-D841-E6C9-55E7-1E9C3E556377}"/>
              </a:ext>
            </a:extLst>
          </p:cNvPr>
          <p:cNvGrpSpPr/>
          <p:nvPr/>
        </p:nvGrpSpPr>
        <p:grpSpPr>
          <a:xfrm>
            <a:off x="6273800" y="1144329"/>
            <a:ext cx="5181467" cy="3462287"/>
            <a:chOff x="6724574" y="1283103"/>
            <a:chExt cx="5181467" cy="3462287"/>
          </a:xfrm>
        </p:grpSpPr>
        <p:sp>
          <p:nvSpPr>
            <p:cNvPr id="3" name="缺角矩形 2">
              <a:extLst>
                <a:ext uri="{FF2B5EF4-FFF2-40B4-BE49-F238E27FC236}">
                  <a16:creationId xmlns:a16="http://schemas.microsoft.com/office/drawing/2014/main" id="{2CCA8C3A-D3DE-D05C-30ED-A227108700C0}"/>
                </a:ext>
              </a:extLst>
            </p:cNvPr>
            <p:cNvSpPr/>
            <p:nvPr/>
          </p:nvSpPr>
          <p:spPr>
            <a:xfrm>
              <a:off x="9761244" y="1283103"/>
              <a:ext cx="914400" cy="914400"/>
            </a:xfrm>
            <a:prstGeom prst="plaque">
              <a:avLst>
                <a:gd name="adj" fmla="val 50000"/>
              </a:avLst>
            </a:prstGeom>
            <a:solidFill>
              <a:srgbClr val="F2C3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44874198-3B42-63AD-A169-6ABE76CB3457}"/>
                </a:ext>
              </a:extLst>
            </p:cNvPr>
            <p:cNvSpPr/>
            <p:nvPr/>
          </p:nvSpPr>
          <p:spPr>
            <a:xfrm>
              <a:off x="8032607" y="2179990"/>
              <a:ext cx="2565400" cy="2565400"/>
            </a:xfrm>
            <a:prstGeom prst="ellipse">
              <a:avLst/>
            </a:prstGeom>
            <a:solidFill>
              <a:srgbClr val="F2C34D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椭圆 4">
              <a:extLst>
                <a:ext uri="{FF2B5EF4-FFF2-40B4-BE49-F238E27FC236}">
                  <a16:creationId xmlns:a16="http://schemas.microsoft.com/office/drawing/2014/main" id="{53EE0282-E6DF-9039-8588-200DD1B041DD}"/>
                </a:ext>
              </a:extLst>
            </p:cNvPr>
            <p:cNvSpPr/>
            <p:nvPr/>
          </p:nvSpPr>
          <p:spPr>
            <a:xfrm>
              <a:off x="8223107" y="2370490"/>
              <a:ext cx="2184400" cy="2184400"/>
            </a:xfrm>
            <a:prstGeom prst="ellipse">
              <a:avLst/>
            </a:prstGeom>
            <a:blipFill dpi="0" rotWithShape="1">
              <a:blip r:embed="rId4"/>
              <a:srcRect/>
              <a:tile tx="-44450" ty="-34925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缺角矩形 18">
              <a:extLst>
                <a:ext uri="{FF2B5EF4-FFF2-40B4-BE49-F238E27FC236}">
                  <a16:creationId xmlns:a16="http://schemas.microsoft.com/office/drawing/2014/main" id="{B1C5FF4C-C0E6-9FE5-9951-90F74518923D}"/>
                </a:ext>
              </a:extLst>
            </p:cNvPr>
            <p:cNvSpPr/>
            <p:nvPr/>
          </p:nvSpPr>
          <p:spPr>
            <a:xfrm>
              <a:off x="7802759" y="4392341"/>
              <a:ext cx="325098" cy="325098"/>
            </a:xfrm>
            <a:prstGeom prst="plaque">
              <a:avLst>
                <a:gd name="adj" fmla="val 50000"/>
              </a:avLst>
            </a:prstGeom>
            <a:solidFill>
              <a:srgbClr val="F2C3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21">
              <a:extLst>
                <a:ext uri="{FF2B5EF4-FFF2-40B4-BE49-F238E27FC236}">
                  <a16:creationId xmlns:a16="http://schemas.microsoft.com/office/drawing/2014/main" id="{26E0326A-3565-F9B0-65F8-DFC5667C1BC0}"/>
                </a:ext>
              </a:extLst>
            </p:cNvPr>
            <p:cNvSpPr/>
            <p:nvPr/>
          </p:nvSpPr>
          <p:spPr>
            <a:xfrm>
              <a:off x="7686372" y="2269038"/>
              <a:ext cx="459098" cy="459098"/>
            </a:xfrm>
            <a:prstGeom prst="ellipse">
              <a:avLst/>
            </a:prstGeom>
            <a:solidFill>
              <a:srgbClr val="F2C3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102D2310-7E31-D6C0-6B76-1B3D1843C7EA}"/>
                </a:ext>
              </a:extLst>
            </p:cNvPr>
            <p:cNvSpPr/>
            <p:nvPr/>
          </p:nvSpPr>
          <p:spPr>
            <a:xfrm>
              <a:off x="10711196" y="4334548"/>
              <a:ext cx="154621" cy="154621"/>
            </a:xfrm>
            <a:prstGeom prst="ellipse">
              <a:avLst/>
            </a:prstGeom>
            <a:solidFill>
              <a:srgbClr val="F2C3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弧形 3">
              <a:extLst>
                <a:ext uri="{FF2B5EF4-FFF2-40B4-BE49-F238E27FC236}">
                  <a16:creationId xmlns:a16="http://schemas.microsoft.com/office/drawing/2014/main" id="{6FE4F807-EF45-AEB1-5608-DA4B563D06F9}"/>
                </a:ext>
              </a:extLst>
            </p:cNvPr>
            <p:cNvSpPr/>
            <p:nvPr/>
          </p:nvSpPr>
          <p:spPr>
            <a:xfrm rot="19600001">
              <a:off x="6724574" y="3675043"/>
              <a:ext cx="5181467" cy="427187"/>
            </a:xfrm>
            <a:prstGeom prst="arc">
              <a:avLst>
                <a:gd name="adj1" fmla="val 21289107"/>
                <a:gd name="adj2" fmla="val 11136920"/>
              </a:avLst>
            </a:prstGeom>
            <a:ln w="38100" cap="rnd">
              <a:solidFill>
                <a:schemeClr val="tx1">
                  <a:lumMod val="65000"/>
                  <a:lumOff val="3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7" name="矩形 26">
            <a:extLst>
              <a:ext uri="{FF2B5EF4-FFF2-40B4-BE49-F238E27FC236}">
                <a16:creationId xmlns:a16="http://schemas.microsoft.com/office/drawing/2014/main" id="{73C32AB0-59FE-8490-4F9D-4630D139496C}"/>
              </a:ext>
            </a:extLst>
          </p:cNvPr>
          <p:cNvSpPr/>
          <p:nvPr/>
        </p:nvSpPr>
        <p:spPr>
          <a:xfrm>
            <a:off x="11988800" y="4554890"/>
            <a:ext cx="203200" cy="1294516"/>
          </a:xfrm>
          <a:prstGeom prst="rect">
            <a:avLst/>
          </a:prstGeom>
          <a:pattFill prst="wdUpDiag">
            <a:fgClr>
              <a:srgbClr val="F2C34D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任意多边形: 形状 64">
            <a:extLst>
              <a:ext uri="{FF2B5EF4-FFF2-40B4-BE49-F238E27FC236}">
                <a16:creationId xmlns:a16="http://schemas.microsoft.com/office/drawing/2014/main" id="{271C4283-088C-687B-1D7C-D759378C2DEB}"/>
              </a:ext>
            </a:extLst>
          </p:cNvPr>
          <p:cNvSpPr/>
          <p:nvPr/>
        </p:nvSpPr>
        <p:spPr>
          <a:xfrm>
            <a:off x="7204820" y="0"/>
            <a:ext cx="4987181" cy="259975"/>
          </a:xfrm>
          <a:custGeom>
            <a:avLst/>
            <a:gdLst>
              <a:gd name="connsiteX0" fmla="*/ 0 w 4987181"/>
              <a:gd name="connsiteY0" fmla="*/ 0 h 259975"/>
              <a:gd name="connsiteX1" fmla="*/ 4987181 w 4987181"/>
              <a:gd name="connsiteY1" fmla="*/ 0 h 259975"/>
              <a:gd name="connsiteX2" fmla="*/ 4987181 w 4987181"/>
              <a:gd name="connsiteY2" fmla="*/ 259975 h 259975"/>
              <a:gd name="connsiteX3" fmla="*/ 259975 w 4987181"/>
              <a:gd name="connsiteY3" fmla="*/ 259975 h 259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87181" h="259975">
                <a:moveTo>
                  <a:pt x="0" y="0"/>
                </a:moveTo>
                <a:lnTo>
                  <a:pt x="4987181" y="0"/>
                </a:lnTo>
                <a:lnTo>
                  <a:pt x="4987181" y="259975"/>
                </a:lnTo>
                <a:lnTo>
                  <a:pt x="259975" y="259975"/>
                </a:lnTo>
                <a:close/>
              </a:path>
            </a:pathLst>
          </a:custGeom>
          <a:pattFill prst="pct90">
            <a:fgClr>
              <a:srgbClr val="F2C34D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7" name="任意多边形: 形状 66">
            <a:extLst>
              <a:ext uri="{FF2B5EF4-FFF2-40B4-BE49-F238E27FC236}">
                <a16:creationId xmlns:a16="http://schemas.microsoft.com/office/drawing/2014/main" id="{B8334831-7278-625F-528A-CB5A5525F29F}"/>
              </a:ext>
            </a:extLst>
          </p:cNvPr>
          <p:cNvSpPr/>
          <p:nvPr/>
        </p:nvSpPr>
        <p:spPr>
          <a:xfrm>
            <a:off x="0" y="6467662"/>
            <a:ext cx="5117544" cy="390338"/>
          </a:xfrm>
          <a:custGeom>
            <a:avLst/>
            <a:gdLst>
              <a:gd name="connsiteX0" fmla="*/ 0 w 5117544"/>
              <a:gd name="connsiteY0" fmla="*/ 0 h 390338"/>
              <a:gd name="connsiteX1" fmla="*/ 4727207 w 5117544"/>
              <a:gd name="connsiteY1" fmla="*/ 0 h 390338"/>
              <a:gd name="connsiteX2" fmla="*/ 5117544 w 5117544"/>
              <a:gd name="connsiteY2" fmla="*/ 390338 h 390338"/>
              <a:gd name="connsiteX3" fmla="*/ 0 w 5117544"/>
              <a:gd name="connsiteY3" fmla="*/ 390338 h 3903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17544" h="390338">
                <a:moveTo>
                  <a:pt x="0" y="0"/>
                </a:moveTo>
                <a:lnTo>
                  <a:pt x="4727207" y="0"/>
                </a:lnTo>
                <a:lnTo>
                  <a:pt x="5117544" y="390338"/>
                </a:lnTo>
                <a:lnTo>
                  <a:pt x="0" y="390338"/>
                </a:lnTo>
                <a:close/>
              </a:path>
            </a:pathLst>
          </a:custGeom>
          <a:pattFill prst="pct90">
            <a:fgClr>
              <a:srgbClr val="F2C34D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3C4513D7-2F5D-77D2-294F-804E9C86B03F}"/>
              </a:ext>
            </a:extLst>
          </p:cNvPr>
          <p:cNvSpPr txBox="1"/>
          <p:nvPr/>
        </p:nvSpPr>
        <p:spPr>
          <a:xfrm>
            <a:off x="2074101" y="2231769"/>
            <a:ext cx="159530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岗位认知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B1F4F9F2-2EE1-6275-A6B7-0B18A08DB6F0}"/>
              </a:ext>
            </a:extLst>
          </p:cNvPr>
          <p:cNvSpPr txBox="1"/>
          <p:nvPr/>
        </p:nvSpPr>
        <p:spPr>
          <a:xfrm>
            <a:off x="1331841" y="2147777"/>
            <a:ext cx="11936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0" i="0" u="none" strike="noStrike" kern="1200" cap="none" spc="0" normalizeH="0" baseline="0" noProof="0" dirty="0">
                <a:ln>
                  <a:noFill/>
                </a:ln>
                <a:solidFill>
                  <a:srgbClr val="F2C34D"/>
                </a:solidFill>
                <a:effectLst/>
                <a:uLnTx/>
                <a:uFillTx/>
                <a:latin typeface="MiSans Semibold" panose="00000700000000000000" pitchFamily="2" charset="-122"/>
                <a:ea typeface="MiSans Semibold" panose="00000700000000000000" pitchFamily="2" charset="-122"/>
                <a:cs typeface="+mn-ea"/>
                <a:sym typeface="+mn-lt"/>
              </a:rPr>
              <a:t>03</a:t>
            </a:r>
            <a:endParaRPr kumimoji="0" lang="zh-CN" altLang="en-US" sz="4000" b="0" i="0" u="none" strike="noStrike" kern="1200" cap="none" spc="0" normalizeH="0" baseline="0" noProof="0" dirty="0">
              <a:ln>
                <a:noFill/>
              </a:ln>
              <a:solidFill>
                <a:srgbClr val="F2C34D"/>
              </a:solidFill>
              <a:effectLst/>
              <a:uLnTx/>
              <a:uFillTx/>
              <a:latin typeface="MiSans Semibold" panose="00000700000000000000" pitchFamily="2" charset="-122"/>
              <a:ea typeface="MiSans Semibold" panose="00000700000000000000" pitchFamily="2" charset="-122"/>
              <a:cs typeface="+mn-ea"/>
              <a:sym typeface="+mn-lt"/>
            </a:endParaRPr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B10A6B2C-C15E-6746-7EE8-3C56C7AD31C0}"/>
              </a:ext>
            </a:extLst>
          </p:cNvPr>
          <p:cNvCxnSpPr/>
          <p:nvPr/>
        </p:nvCxnSpPr>
        <p:spPr>
          <a:xfrm>
            <a:off x="1331841" y="2855663"/>
            <a:ext cx="2337569" cy="0"/>
          </a:xfrm>
          <a:prstGeom prst="line">
            <a:avLst/>
          </a:prstGeom>
          <a:ln w="38100">
            <a:solidFill>
              <a:schemeClr val="tx1">
                <a:lumMod val="65000"/>
                <a:lumOff val="3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>
            <a:extLst>
              <a:ext uri="{FF2B5EF4-FFF2-40B4-BE49-F238E27FC236}">
                <a16:creationId xmlns:a16="http://schemas.microsoft.com/office/drawing/2014/main" id="{DB5688FC-34B7-6487-C4C9-8160ADA56C8E}"/>
              </a:ext>
            </a:extLst>
          </p:cNvPr>
          <p:cNvSpPr txBox="1"/>
          <p:nvPr/>
        </p:nvSpPr>
        <p:spPr>
          <a:xfrm>
            <a:off x="1280047" y="3101337"/>
            <a:ext cx="4993753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75000"/>
                  </a:schemeClr>
                </a:solidFill>
              </a:rPr>
              <a:t>此处添加详细文本描述，建议与标题相关并符合整体语言风格，语言描述尽量简洁生动。</a:t>
            </a:r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</a:rPr>
              <a:t>51PPT</a:t>
            </a:r>
            <a:r>
              <a:rPr lang="zh-CN" altLang="en-US" sz="1200" dirty="0">
                <a:solidFill>
                  <a:schemeClr val="bg1">
                    <a:lumMod val="75000"/>
                  </a:schemeClr>
                </a:solidFill>
              </a:rPr>
              <a:t>模板网，幻灯片演示模板 及素材免费下载！</a:t>
            </a:r>
          </a:p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</a:rPr>
              <a:t>51PPT</a:t>
            </a:r>
            <a:r>
              <a:rPr lang="zh-CN" altLang="en-US" sz="1200" dirty="0">
                <a:solidFill>
                  <a:schemeClr val="bg1">
                    <a:lumMod val="75000"/>
                  </a:schemeClr>
                </a:solidFill>
              </a:rPr>
              <a:t>模板网 唯一访问 网址：</a:t>
            </a:r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</a:rPr>
              <a:t>www.51pptmo ban.com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73CF0CC2-B4A8-6A5D-1D24-F371661945A3}"/>
              </a:ext>
            </a:extLst>
          </p:cNvPr>
          <p:cNvSpPr/>
          <p:nvPr/>
        </p:nvSpPr>
        <p:spPr>
          <a:xfrm>
            <a:off x="0" y="2247157"/>
            <a:ext cx="1015663" cy="1015663"/>
          </a:xfrm>
          <a:prstGeom prst="rect">
            <a:avLst/>
          </a:prstGeom>
          <a:solidFill>
            <a:srgbClr val="F2C3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12C1FBE2-A26E-B262-0B03-65311B5818CB}"/>
              </a:ext>
            </a:extLst>
          </p:cNvPr>
          <p:cNvGrpSpPr/>
          <p:nvPr/>
        </p:nvGrpSpPr>
        <p:grpSpPr>
          <a:xfrm>
            <a:off x="10470478" y="5997773"/>
            <a:ext cx="1540302" cy="707588"/>
            <a:chOff x="10470478" y="5997773"/>
            <a:chExt cx="1540302" cy="707588"/>
          </a:xfrm>
        </p:grpSpPr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B1F1BD32-6DC1-1E2F-661E-2439E43ABD3C}"/>
                </a:ext>
              </a:extLst>
            </p:cNvPr>
            <p:cNvGrpSpPr/>
            <p:nvPr/>
          </p:nvGrpSpPr>
          <p:grpSpPr>
            <a:xfrm rot="10800000">
              <a:off x="11253787" y="5997773"/>
              <a:ext cx="756993" cy="707588"/>
              <a:chOff x="16119" y="1004397"/>
              <a:chExt cx="756993" cy="707588"/>
            </a:xfrm>
          </p:grpSpPr>
          <p:sp>
            <p:nvSpPr>
              <p:cNvPr id="28" name="缺角矩形 27">
                <a:extLst>
                  <a:ext uri="{FF2B5EF4-FFF2-40B4-BE49-F238E27FC236}">
                    <a16:creationId xmlns:a16="http://schemas.microsoft.com/office/drawing/2014/main" id="{A7ADBC0E-B47C-7B76-C9A6-C740AA58E48C}"/>
                  </a:ext>
                </a:extLst>
              </p:cNvPr>
              <p:cNvSpPr/>
              <p:nvPr/>
            </p:nvSpPr>
            <p:spPr>
              <a:xfrm>
                <a:off x="16119" y="1004397"/>
                <a:ext cx="230838" cy="230838"/>
              </a:xfrm>
              <a:prstGeom prst="plaque">
                <a:avLst>
                  <a:gd name="adj" fmla="val 50000"/>
                </a:avLst>
              </a:prstGeom>
              <a:solidFill>
                <a:srgbClr val="F2C34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缺角矩形 28">
                <a:extLst>
                  <a:ext uri="{FF2B5EF4-FFF2-40B4-BE49-F238E27FC236}">
                    <a16:creationId xmlns:a16="http://schemas.microsoft.com/office/drawing/2014/main" id="{0DEFB8B8-A650-ABF2-FC47-F5DE4181EFA9}"/>
                  </a:ext>
                </a:extLst>
              </p:cNvPr>
              <p:cNvSpPr/>
              <p:nvPr/>
            </p:nvSpPr>
            <p:spPr>
              <a:xfrm>
                <a:off x="279197" y="1004397"/>
                <a:ext cx="230838" cy="230838"/>
              </a:xfrm>
              <a:prstGeom prst="plaque">
                <a:avLst>
                  <a:gd name="adj" fmla="val 50000"/>
                </a:avLst>
              </a:prstGeom>
              <a:solidFill>
                <a:srgbClr val="F2C34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缺角矩形 29">
                <a:extLst>
                  <a:ext uri="{FF2B5EF4-FFF2-40B4-BE49-F238E27FC236}">
                    <a16:creationId xmlns:a16="http://schemas.microsoft.com/office/drawing/2014/main" id="{718322EC-DFD9-5A0E-EB6B-E50353FBB06F}"/>
                  </a:ext>
                </a:extLst>
              </p:cNvPr>
              <p:cNvSpPr/>
              <p:nvPr/>
            </p:nvSpPr>
            <p:spPr>
              <a:xfrm>
                <a:off x="542274" y="1004397"/>
                <a:ext cx="230838" cy="230838"/>
              </a:xfrm>
              <a:prstGeom prst="plaque">
                <a:avLst>
                  <a:gd name="adj" fmla="val 50000"/>
                </a:avLst>
              </a:prstGeom>
              <a:solidFill>
                <a:srgbClr val="F2C34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缺角矩形 30">
                <a:extLst>
                  <a:ext uri="{FF2B5EF4-FFF2-40B4-BE49-F238E27FC236}">
                    <a16:creationId xmlns:a16="http://schemas.microsoft.com/office/drawing/2014/main" id="{43552069-5FFE-155F-8EF1-007588505BA9}"/>
                  </a:ext>
                </a:extLst>
              </p:cNvPr>
              <p:cNvSpPr/>
              <p:nvPr/>
            </p:nvSpPr>
            <p:spPr>
              <a:xfrm>
                <a:off x="16119" y="1242772"/>
                <a:ext cx="230838" cy="230838"/>
              </a:xfrm>
              <a:prstGeom prst="plaque">
                <a:avLst>
                  <a:gd name="adj" fmla="val 50000"/>
                </a:avLst>
              </a:prstGeom>
              <a:solidFill>
                <a:srgbClr val="F2C34D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缺角矩形 31">
                <a:extLst>
                  <a:ext uri="{FF2B5EF4-FFF2-40B4-BE49-F238E27FC236}">
                    <a16:creationId xmlns:a16="http://schemas.microsoft.com/office/drawing/2014/main" id="{0B44C8C0-1F3F-0CE3-A135-BAD317B9D22C}"/>
                  </a:ext>
                </a:extLst>
              </p:cNvPr>
              <p:cNvSpPr/>
              <p:nvPr/>
            </p:nvSpPr>
            <p:spPr>
              <a:xfrm>
                <a:off x="279197" y="1242772"/>
                <a:ext cx="230838" cy="230838"/>
              </a:xfrm>
              <a:prstGeom prst="plaque">
                <a:avLst>
                  <a:gd name="adj" fmla="val 50000"/>
                </a:avLst>
              </a:prstGeom>
              <a:solidFill>
                <a:srgbClr val="F2C34D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缺角矩形 32">
                <a:extLst>
                  <a:ext uri="{FF2B5EF4-FFF2-40B4-BE49-F238E27FC236}">
                    <a16:creationId xmlns:a16="http://schemas.microsoft.com/office/drawing/2014/main" id="{48282BD4-8A62-3CBB-3954-C1FA204A3F9F}"/>
                  </a:ext>
                </a:extLst>
              </p:cNvPr>
              <p:cNvSpPr/>
              <p:nvPr/>
            </p:nvSpPr>
            <p:spPr>
              <a:xfrm>
                <a:off x="542274" y="1242772"/>
                <a:ext cx="230838" cy="230838"/>
              </a:xfrm>
              <a:prstGeom prst="plaque">
                <a:avLst>
                  <a:gd name="adj" fmla="val 50000"/>
                </a:avLst>
              </a:prstGeom>
              <a:solidFill>
                <a:srgbClr val="F2C34D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缺角矩形 33">
                <a:extLst>
                  <a:ext uri="{FF2B5EF4-FFF2-40B4-BE49-F238E27FC236}">
                    <a16:creationId xmlns:a16="http://schemas.microsoft.com/office/drawing/2014/main" id="{8731359E-6179-4DDD-F8BE-0B971FA3AFE8}"/>
                  </a:ext>
                </a:extLst>
              </p:cNvPr>
              <p:cNvSpPr/>
              <p:nvPr/>
            </p:nvSpPr>
            <p:spPr>
              <a:xfrm>
                <a:off x="16119" y="1481147"/>
                <a:ext cx="230838" cy="230838"/>
              </a:xfrm>
              <a:prstGeom prst="plaque">
                <a:avLst>
                  <a:gd name="adj" fmla="val 50000"/>
                </a:avLst>
              </a:prstGeom>
              <a:solidFill>
                <a:srgbClr val="F2C34D">
                  <a:alpha val="2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缺角矩形 34">
                <a:extLst>
                  <a:ext uri="{FF2B5EF4-FFF2-40B4-BE49-F238E27FC236}">
                    <a16:creationId xmlns:a16="http://schemas.microsoft.com/office/drawing/2014/main" id="{3E58CE51-7DF6-6F8D-E89B-0FB39D0B36AC}"/>
                  </a:ext>
                </a:extLst>
              </p:cNvPr>
              <p:cNvSpPr/>
              <p:nvPr/>
            </p:nvSpPr>
            <p:spPr>
              <a:xfrm>
                <a:off x="279197" y="1481147"/>
                <a:ext cx="230838" cy="230838"/>
              </a:xfrm>
              <a:prstGeom prst="plaque">
                <a:avLst>
                  <a:gd name="adj" fmla="val 50000"/>
                </a:avLst>
              </a:prstGeom>
              <a:solidFill>
                <a:srgbClr val="F2C34D">
                  <a:alpha val="2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缺角矩形 35">
                <a:extLst>
                  <a:ext uri="{FF2B5EF4-FFF2-40B4-BE49-F238E27FC236}">
                    <a16:creationId xmlns:a16="http://schemas.microsoft.com/office/drawing/2014/main" id="{D09D009E-A7D4-E0E0-3DC6-87D2F44490A0}"/>
                  </a:ext>
                </a:extLst>
              </p:cNvPr>
              <p:cNvSpPr/>
              <p:nvPr/>
            </p:nvSpPr>
            <p:spPr>
              <a:xfrm>
                <a:off x="542274" y="1481147"/>
                <a:ext cx="230838" cy="230838"/>
              </a:xfrm>
              <a:prstGeom prst="plaque">
                <a:avLst>
                  <a:gd name="adj" fmla="val 50000"/>
                </a:avLst>
              </a:prstGeom>
              <a:solidFill>
                <a:srgbClr val="F2C34D">
                  <a:alpha val="2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DBF557D1-EB30-20BC-19AF-BE5D55DE0F4B}"/>
                </a:ext>
              </a:extLst>
            </p:cNvPr>
            <p:cNvGrpSpPr/>
            <p:nvPr/>
          </p:nvGrpSpPr>
          <p:grpSpPr>
            <a:xfrm rot="10800000">
              <a:off x="10470478" y="5997773"/>
              <a:ext cx="756993" cy="707588"/>
              <a:chOff x="16119" y="1004397"/>
              <a:chExt cx="756993" cy="707588"/>
            </a:xfrm>
          </p:grpSpPr>
          <p:sp>
            <p:nvSpPr>
              <p:cNvPr id="14" name="缺角矩形 13">
                <a:extLst>
                  <a:ext uri="{FF2B5EF4-FFF2-40B4-BE49-F238E27FC236}">
                    <a16:creationId xmlns:a16="http://schemas.microsoft.com/office/drawing/2014/main" id="{05B92037-2360-6781-54E8-2D74E062C0BD}"/>
                  </a:ext>
                </a:extLst>
              </p:cNvPr>
              <p:cNvSpPr/>
              <p:nvPr/>
            </p:nvSpPr>
            <p:spPr>
              <a:xfrm>
                <a:off x="16119" y="1004397"/>
                <a:ext cx="230838" cy="230838"/>
              </a:xfrm>
              <a:prstGeom prst="plaque">
                <a:avLst>
                  <a:gd name="adj" fmla="val 50000"/>
                </a:avLst>
              </a:prstGeom>
              <a:solidFill>
                <a:srgbClr val="F2C34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缺角矩形 14">
                <a:extLst>
                  <a:ext uri="{FF2B5EF4-FFF2-40B4-BE49-F238E27FC236}">
                    <a16:creationId xmlns:a16="http://schemas.microsoft.com/office/drawing/2014/main" id="{88780398-7703-A1C8-45ED-0938B5A587C6}"/>
                  </a:ext>
                </a:extLst>
              </p:cNvPr>
              <p:cNvSpPr/>
              <p:nvPr/>
            </p:nvSpPr>
            <p:spPr>
              <a:xfrm>
                <a:off x="279197" y="1004397"/>
                <a:ext cx="230838" cy="230838"/>
              </a:xfrm>
              <a:prstGeom prst="plaque">
                <a:avLst>
                  <a:gd name="adj" fmla="val 50000"/>
                </a:avLst>
              </a:prstGeom>
              <a:solidFill>
                <a:srgbClr val="F2C34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缺角矩形 15">
                <a:extLst>
                  <a:ext uri="{FF2B5EF4-FFF2-40B4-BE49-F238E27FC236}">
                    <a16:creationId xmlns:a16="http://schemas.microsoft.com/office/drawing/2014/main" id="{47D0327B-F5B0-DE89-833D-08553415C2FC}"/>
                  </a:ext>
                </a:extLst>
              </p:cNvPr>
              <p:cNvSpPr/>
              <p:nvPr/>
            </p:nvSpPr>
            <p:spPr>
              <a:xfrm>
                <a:off x="542274" y="1004397"/>
                <a:ext cx="230838" cy="230838"/>
              </a:xfrm>
              <a:prstGeom prst="plaque">
                <a:avLst>
                  <a:gd name="adj" fmla="val 50000"/>
                </a:avLst>
              </a:prstGeom>
              <a:solidFill>
                <a:srgbClr val="F2C34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缺角矩形 16">
                <a:extLst>
                  <a:ext uri="{FF2B5EF4-FFF2-40B4-BE49-F238E27FC236}">
                    <a16:creationId xmlns:a16="http://schemas.microsoft.com/office/drawing/2014/main" id="{2801A176-28AD-ED39-3B3A-D94F86493698}"/>
                  </a:ext>
                </a:extLst>
              </p:cNvPr>
              <p:cNvSpPr/>
              <p:nvPr/>
            </p:nvSpPr>
            <p:spPr>
              <a:xfrm>
                <a:off x="16119" y="1242772"/>
                <a:ext cx="230838" cy="230838"/>
              </a:xfrm>
              <a:prstGeom prst="plaque">
                <a:avLst>
                  <a:gd name="adj" fmla="val 50000"/>
                </a:avLst>
              </a:prstGeom>
              <a:solidFill>
                <a:srgbClr val="F2C34D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缺角矩形 17">
                <a:extLst>
                  <a:ext uri="{FF2B5EF4-FFF2-40B4-BE49-F238E27FC236}">
                    <a16:creationId xmlns:a16="http://schemas.microsoft.com/office/drawing/2014/main" id="{EC731786-1D5B-09F7-4922-5A6149C62069}"/>
                  </a:ext>
                </a:extLst>
              </p:cNvPr>
              <p:cNvSpPr/>
              <p:nvPr/>
            </p:nvSpPr>
            <p:spPr>
              <a:xfrm>
                <a:off x="279197" y="1242772"/>
                <a:ext cx="230838" cy="230838"/>
              </a:xfrm>
              <a:prstGeom prst="plaque">
                <a:avLst>
                  <a:gd name="adj" fmla="val 50000"/>
                </a:avLst>
              </a:prstGeom>
              <a:solidFill>
                <a:srgbClr val="F2C34D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缺角矩形 19">
                <a:extLst>
                  <a:ext uri="{FF2B5EF4-FFF2-40B4-BE49-F238E27FC236}">
                    <a16:creationId xmlns:a16="http://schemas.microsoft.com/office/drawing/2014/main" id="{C9DAF4E3-B5A7-5FE1-13C6-74AE738BDB34}"/>
                  </a:ext>
                </a:extLst>
              </p:cNvPr>
              <p:cNvSpPr/>
              <p:nvPr/>
            </p:nvSpPr>
            <p:spPr>
              <a:xfrm>
                <a:off x="542274" y="1242772"/>
                <a:ext cx="230838" cy="230838"/>
              </a:xfrm>
              <a:prstGeom prst="plaque">
                <a:avLst>
                  <a:gd name="adj" fmla="val 50000"/>
                </a:avLst>
              </a:prstGeom>
              <a:solidFill>
                <a:srgbClr val="F2C34D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缺角矩形 20">
                <a:extLst>
                  <a:ext uri="{FF2B5EF4-FFF2-40B4-BE49-F238E27FC236}">
                    <a16:creationId xmlns:a16="http://schemas.microsoft.com/office/drawing/2014/main" id="{41D4AC9D-3515-AF7F-FFD2-AC68794AB675}"/>
                  </a:ext>
                </a:extLst>
              </p:cNvPr>
              <p:cNvSpPr/>
              <p:nvPr/>
            </p:nvSpPr>
            <p:spPr>
              <a:xfrm>
                <a:off x="16119" y="1481147"/>
                <a:ext cx="230838" cy="230838"/>
              </a:xfrm>
              <a:prstGeom prst="plaque">
                <a:avLst>
                  <a:gd name="adj" fmla="val 50000"/>
                </a:avLst>
              </a:prstGeom>
              <a:solidFill>
                <a:srgbClr val="F2C34D">
                  <a:alpha val="2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缺角矩形 24">
                <a:extLst>
                  <a:ext uri="{FF2B5EF4-FFF2-40B4-BE49-F238E27FC236}">
                    <a16:creationId xmlns:a16="http://schemas.microsoft.com/office/drawing/2014/main" id="{0DA29CC5-3065-0EE5-C51A-041271E94A6A}"/>
                  </a:ext>
                </a:extLst>
              </p:cNvPr>
              <p:cNvSpPr/>
              <p:nvPr/>
            </p:nvSpPr>
            <p:spPr>
              <a:xfrm>
                <a:off x="279197" y="1481147"/>
                <a:ext cx="230838" cy="230838"/>
              </a:xfrm>
              <a:prstGeom prst="plaque">
                <a:avLst>
                  <a:gd name="adj" fmla="val 50000"/>
                </a:avLst>
              </a:prstGeom>
              <a:solidFill>
                <a:srgbClr val="F2C34D">
                  <a:alpha val="2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缺角矩形 25">
                <a:extLst>
                  <a:ext uri="{FF2B5EF4-FFF2-40B4-BE49-F238E27FC236}">
                    <a16:creationId xmlns:a16="http://schemas.microsoft.com/office/drawing/2014/main" id="{540BA1F8-CE5A-444B-6E4F-C7E10F229635}"/>
                  </a:ext>
                </a:extLst>
              </p:cNvPr>
              <p:cNvSpPr/>
              <p:nvPr/>
            </p:nvSpPr>
            <p:spPr>
              <a:xfrm>
                <a:off x="542274" y="1481147"/>
                <a:ext cx="230838" cy="230838"/>
              </a:xfrm>
              <a:prstGeom prst="plaque">
                <a:avLst>
                  <a:gd name="adj" fmla="val 50000"/>
                </a:avLst>
              </a:prstGeom>
              <a:solidFill>
                <a:srgbClr val="F2C34D">
                  <a:alpha val="2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30D16CF0-0EA1-729C-6233-E7511F44963A}"/>
              </a:ext>
            </a:extLst>
          </p:cNvPr>
          <p:cNvGrpSpPr/>
          <p:nvPr/>
        </p:nvGrpSpPr>
        <p:grpSpPr>
          <a:xfrm>
            <a:off x="195299" y="244656"/>
            <a:ext cx="756993" cy="707588"/>
            <a:chOff x="16119" y="1004397"/>
            <a:chExt cx="756993" cy="707588"/>
          </a:xfrm>
        </p:grpSpPr>
        <p:sp>
          <p:nvSpPr>
            <p:cNvPr id="38" name="缺角矩形 37">
              <a:extLst>
                <a:ext uri="{FF2B5EF4-FFF2-40B4-BE49-F238E27FC236}">
                  <a16:creationId xmlns:a16="http://schemas.microsoft.com/office/drawing/2014/main" id="{1ED95BDE-3806-A027-1F55-579054E379F7}"/>
                </a:ext>
              </a:extLst>
            </p:cNvPr>
            <p:cNvSpPr/>
            <p:nvPr/>
          </p:nvSpPr>
          <p:spPr>
            <a:xfrm>
              <a:off x="16119" y="1004397"/>
              <a:ext cx="230838" cy="230838"/>
            </a:xfrm>
            <a:prstGeom prst="plaque">
              <a:avLst>
                <a:gd name="adj" fmla="val 50000"/>
              </a:avLst>
            </a:prstGeom>
            <a:solidFill>
              <a:srgbClr val="F2C3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缺角矩形 38">
              <a:extLst>
                <a:ext uri="{FF2B5EF4-FFF2-40B4-BE49-F238E27FC236}">
                  <a16:creationId xmlns:a16="http://schemas.microsoft.com/office/drawing/2014/main" id="{DC6207D5-EF83-6B75-8AFF-25CFE12223A6}"/>
                </a:ext>
              </a:extLst>
            </p:cNvPr>
            <p:cNvSpPr/>
            <p:nvPr/>
          </p:nvSpPr>
          <p:spPr>
            <a:xfrm>
              <a:off x="279197" y="1004397"/>
              <a:ext cx="230838" cy="230838"/>
            </a:xfrm>
            <a:prstGeom prst="plaque">
              <a:avLst>
                <a:gd name="adj" fmla="val 50000"/>
              </a:avLst>
            </a:prstGeom>
            <a:solidFill>
              <a:srgbClr val="F2C3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缺角矩形 39">
              <a:extLst>
                <a:ext uri="{FF2B5EF4-FFF2-40B4-BE49-F238E27FC236}">
                  <a16:creationId xmlns:a16="http://schemas.microsoft.com/office/drawing/2014/main" id="{6211C9F8-4C6A-6927-EE00-5710580801EA}"/>
                </a:ext>
              </a:extLst>
            </p:cNvPr>
            <p:cNvSpPr/>
            <p:nvPr/>
          </p:nvSpPr>
          <p:spPr>
            <a:xfrm>
              <a:off x="542274" y="1004397"/>
              <a:ext cx="230838" cy="230838"/>
            </a:xfrm>
            <a:prstGeom prst="plaque">
              <a:avLst>
                <a:gd name="adj" fmla="val 50000"/>
              </a:avLst>
            </a:prstGeom>
            <a:solidFill>
              <a:srgbClr val="F2C3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缺角矩形 40">
              <a:extLst>
                <a:ext uri="{FF2B5EF4-FFF2-40B4-BE49-F238E27FC236}">
                  <a16:creationId xmlns:a16="http://schemas.microsoft.com/office/drawing/2014/main" id="{2750FC6F-B3E4-0160-DAD8-DCBE4B1B5E57}"/>
                </a:ext>
              </a:extLst>
            </p:cNvPr>
            <p:cNvSpPr/>
            <p:nvPr/>
          </p:nvSpPr>
          <p:spPr>
            <a:xfrm>
              <a:off x="16119" y="1242772"/>
              <a:ext cx="230838" cy="230838"/>
            </a:xfrm>
            <a:prstGeom prst="plaque">
              <a:avLst>
                <a:gd name="adj" fmla="val 50000"/>
              </a:avLst>
            </a:prstGeom>
            <a:solidFill>
              <a:srgbClr val="F2C34D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缺角矩形 41">
              <a:extLst>
                <a:ext uri="{FF2B5EF4-FFF2-40B4-BE49-F238E27FC236}">
                  <a16:creationId xmlns:a16="http://schemas.microsoft.com/office/drawing/2014/main" id="{7B10450D-2166-C946-507E-1C9F79640F8C}"/>
                </a:ext>
              </a:extLst>
            </p:cNvPr>
            <p:cNvSpPr/>
            <p:nvPr/>
          </p:nvSpPr>
          <p:spPr>
            <a:xfrm>
              <a:off x="279197" y="1242772"/>
              <a:ext cx="230838" cy="230838"/>
            </a:xfrm>
            <a:prstGeom prst="plaque">
              <a:avLst>
                <a:gd name="adj" fmla="val 50000"/>
              </a:avLst>
            </a:prstGeom>
            <a:solidFill>
              <a:srgbClr val="F2C34D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缺角矩形 42">
              <a:extLst>
                <a:ext uri="{FF2B5EF4-FFF2-40B4-BE49-F238E27FC236}">
                  <a16:creationId xmlns:a16="http://schemas.microsoft.com/office/drawing/2014/main" id="{91CF3DFE-B545-0B43-BD3B-D1AE450E20CC}"/>
                </a:ext>
              </a:extLst>
            </p:cNvPr>
            <p:cNvSpPr/>
            <p:nvPr/>
          </p:nvSpPr>
          <p:spPr>
            <a:xfrm>
              <a:off x="542274" y="1242772"/>
              <a:ext cx="230838" cy="230838"/>
            </a:xfrm>
            <a:prstGeom prst="plaque">
              <a:avLst>
                <a:gd name="adj" fmla="val 50000"/>
              </a:avLst>
            </a:prstGeom>
            <a:solidFill>
              <a:srgbClr val="F2C34D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缺角矩形 43">
              <a:extLst>
                <a:ext uri="{FF2B5EF4-FFF2-40B4-BE49-F238E27FC236}">
                  <a16:creationId xmlns:a16="http://schemas.microsoft.com/office/drawing/2014/main" id="{2612ADC0-4404-3980-69BB-96758DDAB5BC}"/>
                </a:ext>
              </a:extLst>
            </p:cNvPr>
            <p:cNvSpPr/>
            <p:nvPr/>
          </p:nvSpPr>
          <p:spPr>
            <a:xfrm>
              <a:off x="16119" y="1481147"/>
              <a:ext cx="230838" cy="230838"/>
            </a:xfrm>
            <a:prstGeom prst="plaque">
              <a:avLst>
                <a:gd name="adj" fmla="val 50000"/>
              </a:avLst>
            </a:prstGeom>
            <a:solidFill>
              <a:srgbClr val="F2C34D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缺角矩形 44">
              <a:extLst>
                <a:ext uri="{FF2B5EF4-FFF2-40B4-BE49-F238E27FC236}">
                  <a16:creationId xmlns:a16="http://schemas.microsoft.com/office/drawing/2014/main" id="{0C4C89D0-E946-D14F-3C6D-105828C8620E}"/>
                </a:ext>
              </a:extLst>
            </p:cNvPr>
            <p:cNvSpPr/>
            <p:nvPr/>
          </p:nvSpPr>
          <p:spPr>
            <a:xfrm>
              <a:off x="279197" y="1481147"/>
              <a:ext cx="230838" cy="230838"/>
            </a:xfrm>
            <a:prstGeom prst="plaque">
              <a:avLst>
                <a:gd name="adj" fmla="val 50000"/>
              </a:avLst>
            </a:prstGeom>
            <a:solidFill>
              <a:srgbClr val="F2C34D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缺角矩形 45">
              <a:extLst>
                <a:ext uri="{FF2B5EF4-FFF2-40B4-BE49-F238E27FC236}">
                  <a16:creationId xmlns:a16="http://schemas.microsoft.com/office/drawing/2014/main" id="{BA27670B-0F1D-D317-4167-6BBBD8AB7AA5}"/>
                </a:ext>
              </a:extLst>
            </p:cNvPr>
            <p:cNvSpPr/>
            <p:nvPr/>
          </p:nvSpPr>
          <p:spPr>
            <a:xfrm>
              <a:off x="542274" y="1481147"/>
              <a:ext cx="230838" cy="230838"/>
            </a:xfrm>
            <a:prstGeom prst="plaque">
              <a:avLst>
                <a:gd name="adj" fmla="val 50000"/>
              </a:avLst>
            </a:prstGeom>
            <a:solidFill>
              <a:srgbClr val="F2C34D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74666664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椭圆 38">
            <a:extLst>
              <a:ext uri="{FF2B5EF4-FFF2-40B4-BE49-F238E27FC236}">
                <a16:creationId xmlns:a16="http://schemas.microsoft.com/office/drawing/2014/main" id="{2B36F6FA-C7E7-23D3-B822-9A32576843AE}"/>
              </a:ext>
            </a:extLst>
          </p:cNvPr>
          <p:cNvSpPr/>
          <p:nvPr/>
        </p:nvSpPr>
        <p:spPr>
          <a:xfrm>
            <a:off x="5370177" y="4851133"/>
            <a:ext cx="1095283" cy="1095283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3C4513D7-2F5D-77D2-294F-804E9C86B03F}"/>
              </a:ext>
            </a:extLst>
          </p:cNvPr>
          <p:cNvSpPr txBox="1"/>
          <p:nvPr/>
        </p:nvSpPr>
        <p:spPr>
          <a:xfrm>
            <a:off x="1403872" y="248487"/>
            <a:ext cx="159530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岗位认知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75E5CDA-BB54-5843-4313-E499341476F4}"/>
              </a:ext>
            </a:extLst>
          </p:cNvPr>
          <p:cNvSpPr txBox="1"/>
          <p:nvPr/>
        </p:nvSpPr>
        <p:spPr>
          <a:xfrm>
            <a:off x="480878" y="156154"/>
            <a:ext cx="86214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Sans Semibold" panose="00000700000000000000" pitchFamily="2" charset="-122"/>
                <a:ea typeface="MiSans Semibold" panose="00000700000000000000" pitchFamily="2" charset="-122"/>
                <a:cs typeface="+mn-ea"/>
                <a:sym typeface="+mn-lt"/>
              </a:rPr>
              <a:t>03</a:t>
            </a:r>
            <a:endParaRPr kumimoji="0" lang="zh-CN" altLang="en-US" sz="40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MiSans Semibold" panose="00000700000000000000" pitchFamily="2" charset="-122"/>
              <a:ea typeface="MiSans Semibold" panose="00000700000000000000" pitchFamily="2" charset="-122"/>
              <a:cs typeface="+mn-ea"/>
              <a:sym typeface="+mn-lt"/>
            </a:endParaRPr>
          </a:p>
        </p:txBody>
      </p:sp>
      <p:sp>
        <p:nvSpPr>
          <p:cNvPr id="2" name="空心弧 1">
            <a:extLst>
              <a:ext uri="{FF2B5EF4-FFF2-40B4-BE49-F238E27FC236}">
                <a16:creationId xmlns:a16="http://schemas.microsoft.com/office/drawing/2014/main" id="{F5F542C3-57BE-BA0F-101C-9E5DDCEA44F5}"/>
              </a:ext>
            </a:extLst>
          </p:cNvPr>
          <p:cNvSpPr/>
          <p:nvPr/>
        </p:nvSpPr>
        <p:spPr>
          <a:xfrm rot="5400000">
            <a:off x="1357840" y="1549095"/>
            <a:ext cx="4190637" cy="3899619"/>
          </a:xfrm>
          <a:prstGeom prst="blockArc">
            <a:avLst>
              <a:gd name="adj1" fmla="val 10897210"/>
              <a:gd name="adj2" fmla="val 6953"/>
              <a:gd name="adj3" fmla="val 1246"/>
            </a:avLst>
          </a:prstGeom>
          <a:ln w="76200" cap="rnd">
            <a:solidFill>
              <a:srgbClr val="EFEFEF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908" tIns="60955" rIns="121908" bIns="60955" anchor="ctr"/>
          <a:lstStyle/>
          <a:p>
            <a:pPr algn="ctr" defTabSz="1219079">
              <a:defRPr/>
            </a:pPr>
            <a:endParaRPr lang="zh-CN" altLang="en-US" sz="3319">
              <a:solidFill>
                <a:schemeClr val="tx1"/>
              </a:solidFill>
              <a:cs typeface="+mn-ea"/>
              <a:sym typeface="+mn-lt"/>
            </a:endParaRPr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EE6039AA-9C9A-699D-C557-63C4DE87F768}"/>
              </a:ext>
            </a:extLst>
          </p:cNvPr>
          <p:cNvCxnSpPr/>
          <p:nvPr/>
        </p:nvCxnSpPr>
        <p:spPr bwMode="auto">
          <a:xfrm>
            <a:off x="4265708" y="1662735"/>
            <a:ext cx="1921933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1FDA09ED-A35D-05EF-E642-77D745D50850}"/>
              </a:ext>
            </a:extLst>
          </p:cNvPr>
          <p:cNvCxnSpPr>
            <a:cxnSpLocks/>
          </p:cNvCxnSpPr>
          <p:nvPr/>
        </p:nvCxnSpPr>
        <p:spPr bwMode="auto">
          <a:xfrm>
            <a:off x="4452911" y="5383588"/>
            <a:ext cx="907645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40092F0D-CB51-EFBA-5107-A5537DEEDD31}"/>
              </a:ext>
            </a:extLst>
          </p:cNvPr>
          <p:cNvCxnSpPr/>
          <p:nvPr/>
        </p:nvCxnSpPr>
        <p:spPr bwMode="auto">
          <a:xfrm>
            <a:off x="5427867" y="2924537"/>
            <a:ext cx="1778844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142AB14C-AB12-A5FF-B726-0692238B78DF}"/>
              </a:ext>
            </a:extLst>
          </p:cNvPr>
          <p:cNvCxnSpPr/>
          <p:nvPr/>
        </p:nvCxnSpPr>
        <p:spPr bwMode="auto">
          <a:xfrm>
            <a:off x="5239550" y="4237864"/>
            <a:ext cx="1920933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1E7D251D-DD02-BD3B-2CE3-B89832C03A67}"/>
              </a:ext>
            </a:extLst>
          </p:cNvPr>
          <p:cNvGrpSpPr>
            <a:grpSpLocks/>
          </p:cNvGrpSpPr>
          <p:nvPr/>
        </p:nvGrpSpPr>
        <p:grpSpPr bwMode="auto">
          <a:xfrm>
            <a:off x="1643570" y="1989925"/>
            <a:ext cx="3012857" cy="3012857"/>
            <a:chOff x="1103084" y="2155824"/>
            <a:chExt cx="3176815" cy="3176815"/>
          </a:xfrm>
        </p:grpSpPr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2751DBB5-6836-A278-6D2C-27C4ABE42BB9}"/>
                </a:ext>
              </a:extLst>
            </p:cNvPr>
            <p:cNvSpPr/>
            <p:nvPr/>
          </p:nvSpPr>
          <p:spPr>
            <a:xfrm>
              <a:off x="1103084" y="2155824"/>
              <a:ext cx="3176815" cy="3176815"/>
            </a:xfrm>
            <a:prstGeom prst="ellipse">
              <a:avLst/>
            </a:prstGeom>
            <a:solidFill>
              <a:srgbClr val="EFEFE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/>
              <a:endParaRPr lang="zh-CN" altLang="en-US" sz="16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3" name="椭圆 12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0269DAED-647E-B877-D81B-8B04A9187D7E}"/>
                </a:ext>
              </a:extLst>
            </p:cNvPr>
            <p:cNvSpPr/>
            <p:nvPr/>
          </p:nvSpPr>
          <p:spPr>
            <a:xfrm>
              <a:off x="1281790" y="2334530"/>
              <a:ext cx="2819403" cy="2819403"/>
            </a:xfrm>
            <a:prstGeom prst="ellipse">
              <a:avLst/>
            </a:prstGeom>
            <a:blipFill dpi="0" rotWithShape="1">
              <a:blip r:embed="rId4"/>
              <a:srcRect/>
              <a:stretch>
                <a:fillRect l="-20000" r="-20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219079">
                <a:defRPr/>
              </a:pPr>
              <a:endParaRPr lang="zh-CN" altLang="en-US" sz="2400">
                <a:cs typeface="+mn-ea"/>
                <a:sym typeface="+mn-lt"/>
              </a:endParaRPr>
            </a:p>
          </p:txBody>
        </p:sp>
      </p:grpSp>
      <p:sp>
        <p:nvSpPr>
          <p:cNvPr id="14" name="椭圆 13">
            <a:extLst>
              <a:ext uri="{FF2B5EF4-FFF2-40B4-BE49-F238E27FC236}">
                <a16:creationId xmlns:a16="http://schemas.microsoft.com/office/drawing/2014/main" id="{80C6CA75-812B-31DD-656E-5B095C2FFEF5}"/>
              </a:ext>
            </a:extLst>
          </p:cNvPr>
          <p:cNvSpPr/>
          <p:nvPr/>
        </p:nvSpPr>
        <p:spPr>
          <a:xfrm>
            <a:off x="3962808" y="1374097"/>
            <a:ext cx="497747" cy="497747"/>
          </a:xfrm>
          <a:prstGeom prst="ellipse">
            <a:avLst/>
          </a:prstGeom>
          <a:solidFill>
            <a:srgbClr val="F2C34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1</a:t>
            </a: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FDC9D7AC-FC53-156E-4BC8-7F4AAD372514}"/>
              </a:ext>
            </a:extLst>
          </p:cNvPr>
          <p:cNvSpPr/>
          <p:nvPr/>
        </p:nvSpPr>
        <p:spPr>
          <a:xfrm>
            <a:off x="5018925" y="2655327"/>
            <a:ext cx="497747" cy="497747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2</a:t>
            </a: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911BA90D-40BE-8490-314D-5443CFAC7A2B}"/>
              </a:ext>
            </a:extLst>
          </p:cNvPr>
          <p:cNvSpPr/>
          <p:nvPr/>
        </p:nvSpPr>
        <p:spPr>
          <a:xfrm>
            <a:off x="4991005" y="3965184"/>
            <a:ext cx="497747" cy="497747"/>
          </a:xfrm>
          <a:prstGeom prst="ellipse">
            <a:avLst/>
          </a:prstGeom>
          <a:solidFill>
            <a:srgbClr val="F2C34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3</a:t>
            </a: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id="{45DDFEE3-965E-24FC-CACE-05B263524ADA}"/>
              </a:ext>
            </a:extLst>
          </p:cNvPr>
          <p:cNvSpPr/>
          <p:nvPr/>
        </p:nvSpPr>
        <p:spPr>
          <a:xfrm>
            <a:off x="3962808" y="5098792"/>
            <a:ext cx="497747" cy="497747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algn="ctr"/>
            <a:r>
              <a:rPr lang="en-US" altLang="zh-CN" sz="1600">
                <a:solidFill>
                  <a:schemeClr val="bg1"/>
                </a:solidFill>
                <a:cs typeface="+mn-ea"/>
                <a:sym typeface="+mn-lt"/>
              </a:rPr>
              <a:t>4</a:t>
            </a: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7040E31B-7B43-EA21-4915-27F3C7057279}"/>
              </a:ext>
            </a:extLst>
          </p:cNvPr>
          <p:cNvGrpSpPr/>
          <p:nvPr/>
        </p:nvGrpSpPr>
        <p:grpSpPr>
          <a:xfrm>
            <a:off x="5360556" y="1117915"/>
            <a:ext cx="1095283" cy="1095283"/>
            <a:chOff x="4008377" y="1003063"/>
            <a:chExt cx="821462" cy="821462"/>
          </a:xfrm>
        </p:grpSpPr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0AA0612C-5828-61B0-3C37-EF5E8C9F8BA0}"/>
                </a:ext>
              </a:extLst>
            </p:cNvPr>
            <p:cNvSpPr/>
            <p:nvPr/>
          </p:nvSpPr>
          <p:spPr>
            <a:xfrm>
              <a:off x="4008377" y="1003063"/>
              <a:ext cx="821462" cy="821462"/>
            </a:xfrm>
            <a:prstGeom prst="ellipse">
              <a:avLst/>
            </a:prstGeom>
            <a:solidFill>
              <a:srgbClr val="F2C34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grpSp>
          <p:nvGrpSpPr>
            <p:cNvPr id="20" name="组合 54">
              <a:extLst>
                <a:ext uri="{FF2B5EF4-FFF2-40B4-BE49-F238E27FC236}">
                  <a16:creationId xmlns:a16="http://schemas.microsoft.com/office/drawing/2014/main" id="{7882D114-2EB9-A248-0FAE-BE4247A6ADDF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4230408" y="1145668"/>
              <a:ext cx="389996" cy="469766"/>
              <a:chOff x="3452849" y="2667439"/>
              <a:chExt cx="239345" cy="288607"/>
            </a:xfrm>
          </p:grpSpPr>
          <p:sp>
            <p:nvSpPr>
              <p:cNvPr id="21" name="Freeform 846">
                <a:extLst>
                  <a:ext uri="{FF2B5EF4-FFF2-40B4-BE49-F238E27FC236}">
                    <a16:creationId xmlns:a16="http://schemas.microsoft.com/office/drawing/2014/main" id="{F5DA792E-4AB5-BBA5-2D1D-FC0327C344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52849" y="2721892"/>
                <a:ext cx="239345" cy="234154"/>
              </a:xfrm>
              <a:custGeom>
                <a:avLst/>
                <a:gdLst>
                  <a:gd name="T0" fmla="*/ 29 w 48"/>
                  <a:gd name="T1" fmla="*/ 0 h 47"/>
                  <a:gd name="T2" fmla="*/ 29 w 48"/>
                  <a:gd name="T3" fmla="*/ 7 h 47"/>
                  <a:gd name="T4" fmla="*/ 41 w 48"/>
                  <a:gd name="T5" fmla="*/ 23 h 47"/>
                  <a:gd name="T6" fmla="*/ 24 w 48"/>
                  <a:gd name="T7" fmla="*/ 41 h 47"/>
                  <a:gd name="T8" fmla="*/ 6 w 48"/>
                  <a:gd name="T9" fmla="*/ 23 h 47"/>
                  <a:gd name="T10" fmla="*/ 18 w 48"/>
                  <a:gd name="T11" fmla="*/ 7 h 47"/>
                  <a:gd name="T12" fmla="*/ 18 w 48"/>
                  <a:gd name="T13" fmla="*/ 0 h 47"/>
                  <a:gd name="T14" fmla="*/ 0 w 48"/>
                  <a:gd name="T15" fmla="*/ 23 h 47"/>
                  <a:gd name="T16" fmla="*/ 24 w 48"/>
                  <a:gd name="T17" fmla="*/ 47 h 47"/>
                  <a:gd name="T18" fmla="*/ 48 w 48"/>
                  <a:gd name="T19" fmla="*/ 23 h 47"/>
                  <a:gd name="T20" fmla="*/ 29 w 48"/>
                  <a:gd name="T21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8" h="47">
                    <a:moveTo>
                      <a:pt x="29" y="0"/>
                    </a:moveTo>
                    <a:cubicBezTo>
                      <a:pt x="29" y="7"/>
                      <a:pt x="29" y="7"/>
                      <a:pt x="29" y="7"/>
                    </a:cubicBezTo>
                    <a:cubicBezTo>
                      <a:pt x="36" y="9"/>
                      <a:pt x="41" y="16"/>
                      <a:pt x="41" y="23"/>
                    </a:cubicBezTo>
                    <a:cubicBezTo>
                      <a:pt x="41" y="33"/>
                      <a:pt x="33" y="41"/>
                      <a:pt x="24" y="41"/>
                    </a:cubicBezTo>
                    <a:cubicBezTo>
                      <a:pt x="14" y="41"/>
                      <a:pt x="6" y="33"/>
                      <a:pt x="6" y="23"/>
                    </a:cubicBezTo>
                    <a:cubicBezTo>
                      <a:pt x="6" y="16"/>
                      <a:pt x="11" y="9"/>
                      <a:pt x="18" y="7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7" y="2"/>
                      <a:pt x="0" y="12"/>
                      <a:pt x="0" y="23"/>
                    </a:cubicBezTo>
                    <a:cubicBezTo>
                      <a:pt x="0" y="37"/>
                      <a:pt x="10" y="47"/>
                      <a:pt x="24" y="47"/>
                    </a:cubicBezTo>
                    <a:cubicBezTo>
                      <a:pt x="37" y="47"/>
                      <a:pt x="48" y="37"/>
                      <a:pt x="48" y="23"/>
                    </a:cubicBezTo>
                    <a:cubicBezTo>
                      <a:pt x="48" y="12"/>
                      <a:pt x="40" y="2"/>
                      <a:pt x="2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lIns="162560" tIns="81280" rIns="162560" bIns="81280"/>
              <a:lstStyle/>
              <a:p>
                <a:pPr defTabSz="1219079">
                  <a:defRPr/>
                </a:pPr>
                <a:endParaRPr lang="zh-CN" altLang="en-US" sz="3319">
                  <a:cs typeface="+mn-ea"/>
                  <a:sym typeface="+mn-lt"/>
                </a:endParaRPr>
              </a:p>
            </p:txBody>
          </p:sp>
          <p:sp>
            <p:nvSpPr>
              <p:cNvPr id="22" name="Freeform 847">
                <a:extLst>
                  <a:ext uri="{FF2B5EF4-FFF2-40B4-BE49-F238E27FC236}">
                    <a16:creationId xmlns:a16="http://schemas.microsoft.com/office/drawing/2014/main" id="{E4DA5D2F-5A58-013C-1D84-BC1B8488993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47138" y="2667439"/>
                <a:ext cx="44424" cy="138859"/>
              </a:xfrm>
              <a:custGeom>
                <a:avLst/>
                <a:gdLst>
                  <a:gd name="T0" fmla="*/ 7 w 9"/>
                  <a:gd name="T1" fmla="*/ 0 h 28"/>
                  <a:gd name="T2" fmla="*/ 2 w 9"/>
                  <a:gd name="T3" fmla="*/ 0 h 28"/>
                  <a:gd name="T4" fmla="*/ 0 w 9"/>
                  <a:gd name="T5" fmla="*/ 2 h 28"/>
                  <a:gd name="T6" fmla="*/ 0 w 9"/>
                  <a:gd name="T7" fmla="*/ 10 h 28"/>
                  <a:gd name="T8" fmla="*/ 0 w 9"/>
                  <a:gd name="T9" fmla="*/ 16 h 28"/>
                  <a:gd name="T10" fmla="*/ 0 w 9"/>
                  <a:gd name="T11" fmla="*/ 26 h 28"/>
                  <a:gd name="T12" fmla="*/ 2 w 9"/>
                  <a:gd name="T13" fmla="*/ 28 h 28"/>
                  <a:gd name="T14" fmla="*/ 7 w 9"/>
                  <a:gd name="T15" fmla="*/ 28 h 28"/>
                  <a:gd name="T16" fmla="*/ 9 w 9"/>
                  <a:gd name="T17" fmla="*/ 26 h 28"/>
                  <a:gd name="T18" fmla="*/ 9 w 9"/>
                  <a:gd name="T19" fmla="*/ 16 h 28"/>
                  <a:gd name="T20" fmla="*/ 9 w 9"/>
                  <a:gd name="T21" fmla="*/ 10 h 28"/>
                  <a:gd name="T22" fmla="*/ 9 w 9"/>
                  <a:gd name="T23" fmla="*/ 2 h 28"/>
                  <a:gd name="T24" fmla="*/ 7 w 9"/>
                  <a:gd name="T25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" h="28">
                    <a:moveTo>
                      <a:pt x="7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27"/>
                      <a:pt x="1" y="28"/>
                      <a:pt x="2" y="28"/>
                    </a:cubicBezTo>
                    <a:cubicBezTo>
                      <a:pt x="7" y="28"/>
                      <a:pt x="7" y="28"/>
                      <a:pt x="7" y="28"/>
                    </a:cubicBezTo>
                    <a:cubicBezTo>
                      <a:pt x="8" y="28"/>
                      <a:pt x="9" y="27"/>
                      <a:pt x="9" y="2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1"/>
                      <a:pt x="8" y="0"/>
                      <a:pt x="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lIns="162560" tIns="81280" rIns="162560" bIns="81280"/>
              <a:lstStyle/>
              <a:p>
                <a:pPr defTabSz="1219079">
                  <a:defRPr/>
                </a:pPr>
                <a:endParaRPr lang="zh-CN" altLang="en-US" sz="3319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6D322880-5DD2-8771-8CA0-903AA4B1024A}"/>
              </a:ext>
            </a:extLst>
          </p:cNvPr>
          <p:cNvGrpSpPr/>
          <p:nvPr/>
        </p:nvGrpSpPr>
        <p:grpSpPr>
          <a:xfrm>
            <a:off x="6287332" y="2296072"/>
            <a:ext cx="1095283" cy="1095283"/>
            <a:chOff x="4703459" y="1967087"/>
            <a:chExt cx="821462" cy="821462"/>
          </a:xfrm>
        </p:grpSpPr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7CA684DC-6E83-5C73-825F-D0F55EBD9D63}"/>
                </a:ext>
              </a:extLst>
            </p:cNvPr>
            <p:cNvSpPr/>
            <p:nvPr/>
          </p:nvSpPr>
          <p:spPr>
            <a:xfrm>
              <a:off x="4703459" y="1967087"/>
              <a:ext cx="821462" cy="821462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7" name="Freeform 168">
              <a:extLst>
                <a:ext uri="{FF2B5EF4-FFF2-40B4-BE49-F238E27FC236}">
                  <a16:creationId xmlns:a16="http://schemas.microsoft.com/office/drawing/2014/main" id="{8F9B918C-4885-5AA0-6633-E047F01D3514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4918327" y="2222412"/>
              <a:ext cx="425533" cy="364326"/>
            </a:xfrm>
            <a:custGeom>
              <a:avLst/>
              <a:gdLst>
                <a:gd name="T0" fmla="*/ 4 w 94"/>
                <a:gd name="T1" fmla="*/ 19 h 81"/>
                <a:gd name="T2" fmla="*/ 46 w 94"/>
                <a:gd name="T3" fmla="*/ 19 h 81"/>
                <a:gd name="T4" fmla="*/ 50 w 94"/>
                <a:gd name="T5" fmla="*/ 16 h 81"/>
                <a:gd name="T6" fmla="*/ 73 w 94"/>
                <a:gd name="T7" fmla="*/ 0 h 81"/>
                <a:gd name="T8" fmla="*/ 73 w 94"/>
                <a:gd name="T9" fmla="*/ 33 h 81"/>
                <a:gd name="T10" fmla="*/ 73 w 94"/>
                <a:gd name="T11" fmla="*/ 66 h 81"/>
                <a:gd name="T12" fmla="*/ 50 w 94"/>
                <a:gd name="T13" fmla="*/ 49 h 81"/>
                <a:gd name="T14" fmla="*/ 46 w 94"/>
                <a:gd name="T15" fmla="*/ 47 h 81"/>
                <a:gd name="T16" fmla="*/ 33 w 94"/>
                <a:gd name="T17" fmla="*/ 47 h 81"/>
                <a:gd name="T18" fmla="*/ 40 w 94"/>
                <a:gd name="T19" fmla="*/ 70 h 81"/>
                <a:gd name="T20" fmla="*/ 45 w 94"/>
                <a:gd name="T21" fmla="*/ 70 h 81"/>
                <a:gd name="T22" fmla="*/ 45 w 94"/>
                <a:gd name="T23" fmla="*/ 81 h 81"/>
                <a:gd name="T24" fmla="*/ 43 w 94"/>
                <a:gd name="T25" fmla="*/ 81 h 81"/>
                <a:gd name="T26" fmla="*/ 21 w 94"/>
                <a:gd name="T27" fmla="*/ 81 h 81"/>
                <a:gd name="T28" fmla="*/ 11 w 94"/>
                <a:gd name="T29" fmla="*/ 47 h 81"/>
                <a:gd name="T30" fmla="*/ 4 w 94"/>
                <a:gd name="T31" fmla="*/ 47 h 81"/>
                <a:gd name="T32" fmla="*/ 4 w 94"/>
                <a:gd name="T33" fmla="*/ 19 h 81"/>
                <a:gd name="T34" fmla="*/ 87 w 94"/>
                <a:gd name="T35" fmla="*/ 23 h 81"/>
                <a:gd name="T36" fmla="*/ 94 w 94"/>
                <a:gd name="T37" fmla="*/ 33 h 81"/>
                <a:gd name="T38" fmla="*/ 87 w 94"/>
                <a:gd name="T39" fmla="*/ 43 h 81"/>
                <a:gd name="T40" fmla="*/ 87 w 94"/>
                <a:gd name="T41" fmla="*/ 66 h 81"/>
                <a:gd name="T42" fmla="*/ 78 w 94"/>
                <a:gd name="T43" fmla="*/ 66 h 81"/>
                <a:gd name="T44" fmla="*/ 78 w 94"/>
                <a:gd name="T45" fmla="*/ 0 h 81"/>
                <a:gd name="T46" fmla="*/ 87 w 94"/>
                <a:gd name="T47" fmla="*/ 0 h 81"/>
                <a:gd name="T48" fmla="*/ 87 w 94"/>
                <a:gd name="T49" fmla="*/ 23 h 81"/>
                <a:gd name="T50" fmla="*/ 46 w 94"/>
                <a:gd name="T51" fmla="*/ 49 h 81"/>
                <a:gd name="T52" fmla="*/ 37 w 94"/>
                <a:gd name="T53" fmla="*/ 49 h 81"/>
                <a:gd name="T54" fmla="*/ 40 w 94"/>
                <a:gd name="T55" fmla="*/ 61 h 81"/>
                <a:gd name="T56" fmla="*/ 43 w 94"/>
                <a:gd name="T57" fmla="*/ 61 h 81"/>
                <a:gd name="T58" fmla="*/ 43 w 94"/>
                <a:gd name="T59" fmla="*/ 57 h 81"/>
                <a:gd name="T60" fmla="*/ 46 w 94"/>
                <a:gd name="T61" fmla="*/ 4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4" h="81">
                  <a:moveTo>
                    <a:pt x="4" y="19"/>
                  </a:moveTo>
                  <a:cubicBezTo>
                    <a:pt x="46" y="19"/>
                    <a:pt x="46" y="19"/>
                    <a:pt x="46" y="19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0" y="37"/>
                    <a:pt x="0" y="28"/>
                    <a:pt x="4" y="19"/>
                  </a:cubicBezTo>
                  <a:close/>
                  <a:moveTo>
                    <a:pt x="87" y="23"/>
                  </a:moveTo>
                  <a:cubicBezTo>
                    <a:pt x="91" y="24"/>
                    <a:pt x="94" y="28"/>
                    <a:pt x="94" y="33"/>
                  </a:cubicBezTo>
                  <a:cubicBezTo>
                    <a:pt x="94" y="38"/>
                    <a:pt x="91" y="42"/>
                    <a:pt x="87" y="43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7" y="23"/>
                    <a:pt x="87" y="23"/>
                    <a:pt x="87" y="23"/>
                  </a:cubicBezTo>
                  <a:close/>
                  <a:moveTo>
                    <a:pt x="46" y="49"/>
                  </a:moveTo>
                  <a:cubicBezTo>
                    <a:pt x="37" y="49"/>
                    <a:pt x="37" y="49"/>
                    <a:pt x="37" y="49"/>
                  </a:cubicBezTo>
                  <a:cubicBezTo>
                    <a:pt x="40" y="61"/>
                    <a:pt x="40" y="61"/>
                    <a:pt x="40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3" y="57"/>
                    <a:pt x="43" y="57"/>
                    <a:pt x="43" y="57"/>
                  </a:cubicBezTo>
                  <a:lnTo>
                    <a:pt x="46" y="4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lIns="162560" tIns="81280" rIns="162560" bIns="81280"/>
            <a:lstStyle/>
            <a:p>
              <a:pPr defTabSz="1219079">
                <a:defRPr/>
              </a:pPr>
              <a:endParaRPr lang="zh-CN" altLang="en-US" sz="3319">
                <a:cs typeface="+mn-ea"/>
                <a:sym typeface="+mn-lt"/>
              </a:endParaRPr>
            </a:p>
          </p:txBody>
        </p:sp>
      </p:grpSp>
      <p:sp>
        <p:nvSpPr>
          <p:cNvPr id="34" name="椭圆 33">
            <a:extLst>
              <a:ext uri="{FF2B5EF4-FFF2-40B4-BE49-F238E27FC236}">
                <a16:creationId xmlns:a16="http://schemas.microsoft.com/office/drawing/2014/main" id="{DFC4333D-1BBA-0652-554A-8418380BAE1C}"/>
              </a:ext>
            </a:extLst>
          </p:cNvPr>
          <p:cNvSpPr/>
          <p:nvPr/>
        </p:nvSpPr>
        <p:spPr>
          <a:xfrm>
            <a:off x="6329071" y="3690223"/>
            <a:ext cx="1095283" cy="1095283"/>
          </a:xfrm>
          <a:prstGeom prst="ellipse">
            <a:avLst/>
          </a:prstGeom>
          <a:solidFill>
            <a:srgbClr val="F2C34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40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2" name="Freeform 203">
            <a:extLst>
              <a:ext uri="{FF2B5EF4-FFF2-40B4-BE49-F238E27FC236}">
                <a16:creationId xmlns:a16="http://schemas.microsoft.com/office/drawing/2014/main" id="{9DDB7146-8B99-1BFA-B722-C80134CED990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6646707" y="3996016"/>
            <a:ext cx="494493" cy="475475"/>
          </a:xfrm>
          <a:custGeom>
            <a:avLst/>
            <a:gdLst>
              <a:gd name="T0" fmla="*/ 88 w 218"/>
              <a:gd name="T1" fmla="*/ 43 h 209"/>
              <a:gd name="T2" fmla="*/ 36 w 218"/>
              <a:gd name="T3" fmla="*/ 43 h 209"/>
              <a:gd name="T4" fmla="*/ 26 w 218"/>
              <a:gd name="T5" fmla="*/ 57 h 209"/>
              <a:gd name="T6" fmla="*/ 36 w 218"/>
              <a:gd name="T7" fmla="*/ 71 h 209"/>
              <a:gd name="T8" fmla="*/ 88 w 218"/>
              <a:gd name="T9" fmla="*/ 71 h 209"/>
              <a:gd name="T10" fmla="*/ 88 w 218"/>
              <a:gd name="T11" fmla="*/ 43 h 209"/>
              <a:gd name="T12" fmla="*/ 88 w 218"/>
              <a:gd name="T13" fmla="*/ 43 h 209"/>
              <a:gd name="T14" fmla="*/ 126 w 218"/>
              <a:gd name="T15" fmla="*/ 71 h 209"/>
              <a:gd name="T16" fmla="*/ 187 w 218"/>
              <a:gd name="T17" fmla="*/ 71 h 209"/>
              <a:gd name="T18" fmla="*/ 194 w 218"/>
              <a:gd name="T19" fmla="*/ 71 h 209"/>
              <a:gd name="T20" fmla="*/ 197 w 218"/>
              <a:gd name="T21" fmla="*/ 76 h 209"/>
              <a:gd name="T22" fmla="*/ 213 w 218"/>
              <a:gd name="T23" fmla="*/ 102 h 209"/>
              <a:gd name="T24" fmla="*/ 218 w 218"/>
              <a:gd name="T25" fmla="*/ 109 h 209"/>
              <a:gd name="T26" fmla="*/ 213 w 218"/>
              <a:gd name="T27" fmla="*/ 114 h 209"/>
              <a:gd name="T28" fmla="*/ 197 w 218"/>
              <a:gd name="T29" fmla="*/ 140 h 209"/>
              <a:gd name="T30" fmla="*/ 194 w 218"/>
              <a:gd name="T31" fmla="*/ 147 h 209"/>
              <a:gd name="T32" fmla="*/ 187 w 218"/>
              <a:gd name="T33" fmla="*/ 147 h 209"/>
              <a:gd name="T34" fmla="*/ 126 w 218"/>
              <a:gd name="T35" fmla="*/ 147 h 209"/>
              <a:gd name="T36" fmla="*/ 126 w 218"/>
              <a:gd name="T37" fmla="*/ 180 h 209"/>
              <a:gd name="T38" fmla="*/ 180 w 218"/>
              <a:gd name="T39" fmla="*/ 180 h 209"/>
              <a:gd name="T40" fmla="*/ 180 w 218"/>
              <a:gd name="T41" fmla="*/ 209 h 209"/>
              <a:gd name="T42" fmla="*/ 40 w 218"/>
              <a:gd name="T43" fmla="*/ 209 h 209"/>
              <a:gd name="T44" fmla="*/ 40 w 218"/>
              <a:gd name="T45" fmla="*/ 180 h 209"/>
              <a:gd name="T46" fmla="*/ 90 w 218"/>
              <a:gd name="T47" fmla="*/ 180 h 209"/>
              <a:gd name="T48" fmla="*/ 90 w 218"/>
              <a:gd name="T49" fmla="*/ 95 h 209"/>
              <a:gd name="T50" fmla="*/ 29 w 218"/>
              <a:gd name="T51" fmla="*/ 95 h 209"/>
              <a:gd name="T52" fmla="*/ 22 w 218"/>
              <a:gd name="T53" fmla="*/ 95 h 209"/>
              <a:gd name="T54" fmla="*/ 19 w 218"/>
              <a:gd name="T55" fmla="*/ 88 h 209"/>
              <a:gd name="T56" fmla="*/ 3 w 218"/>
              <a:gd name="T57" fmla="*/ 62 h 209"/>
              <a:gd name="T58" fmla="*/ 0 w 218"/>
              <a:gd name="T59" fmla="*/ 57 h 209"/>
              <a:gd name="T60" fmla="*/ 3 w 218"/>
              <a:gd name="T61" fmla="*/ 50 h 209"/>
              <a:gd name="T62" fmla="*/ 19 w 218"/>
              <a:gd name="T63" fmla="*/ 24 h 209"/>
              <a:gd name="T64" fmla="*/ 22 w 218"/>
              <a:gd name="T65" fmla="*/ 19 h 209"/>
              <a:gd name="T66" fmla="*/ 29 w 218"/>
              <a:gd name="T67" fmla="*/ 19 h 209"/>
              <a:gd name="T68" fmla="*/ 90 w 218"/>
              <a:gd name="T69" fmla="*/ 19 h 209"/>
              <a:gd name="T70" fmla="*/ 90 w 218"/>
              <a:gd name="T71" fmla="*/ 15 h 209"/>
              <a:gd name="T72" fmla="*/ 109 w 218"/>
              <a:gd name="T73" fmla="*/ 0 h 209"/>
              <a:gd name="T74" fmla="*/ 126 w 218"/>
              <a:gd name="T75" fmla="*/ 15 h 209"/>
              <a:gd name="T76" fmla="*/ 126 w 218"/>
              <a:gd name="T77" fmla="*/ 71 h 209"/>
              <a:gd name="T78" fmla="*/ 126 w 218"/>
              <a:gd name="T79" fmla="*/ 71 h 209"/>
              <a:gd name="T80" fmla="*/ 182 w 218"/>
              <a:gd name="T81" fmla="*/ 93 h 209"/>
              <a:gd name="T82" fmla="*/ 128 w 218"/>
              <a:gd name="T83" fmla="*/ 93 h 209"/>
              <a:gd name="T84" fmla="*/ 128 w 218"/>
              <a:gd name="T85" fmla="*/ 123 h 209"/>
              <a:gd name="T86" fmla="*/ 182 w 218"/>
              <a:gd name="T87" fmla="*/ 123 h 209"/>
              <a:gd name="T88" fmla="*/ 192 w 218"/>
              <a:gd name="T89" fmla="*/ 109 h 209"/>
              <a:gd name="T90" fmla="*/ 182 w 218"/>
              <a:gd name="T91" fmla="*/ 93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18" h="209">
                <a:moveTo>
                  <a:pt x="88" y="43"/>
                </a:moveTo>
                <a:lnTo>
                  <a:pt x="36" y="43"/>
                </a:lnTo>
                <a:lnTo>
                  <a:pt x="26" y="57"/>
                </a:lnTo>
                <a:lnTo>
                  <a:pt x="36" y="71"/>
                </a:lnTo>
                <a:lnTo>
                  <a:pt x="88" y="71"/>
                </a:lnTo>
                <a:lnTo>
                  <a:pt x="88" y="43"/>
                </a:lnTo>
                <a:lnTo>
                  <a:pt x="88" y="43"/>
                </a:lnTo>
                <a:close/>
                <a:moveTo>
                  <a:pt x="126" y="71"/>
                </a:moveTo>
                <a:lnTo>
                  <a:pt x="187" y="71"/>
                </a:lnTo>
                <a:lnTo>
                  <a:pt x="194" y="71"/>
                </a:lnTo>
                <a:lnTo>
                  <a:pt x="197" y="76"/>
                </a:lnTo>
                <a:lnTo>
                  <a:pt x="213" y="102"/>
                </a:lnTo>
                <a:lnTo>
                  <a:pt x="218" y="109"/>
                </a:lnTo>
                <a:lnTo>
                  <a:pt x="213" y="114"/>
                </a:lnTo>
                <a:lnTo>
                  <a:pt x="197" y="140"/>
                </a:lnTo>
                <a:lnTo>
                  <a:pt x="194" y="147"/>
                </a:lnTo>
                <a:lnTo>
                  <a:pt x="187" y="147"/>
                </a:lnTo>
                <a:lnTo>
                  <a:pt x="126" y="147"/>
                </a:lnTo>
                <a:lnTo>
                  <a:pt x="126" y="180"/>
                </a:lnTo>
                <a:lnTo>
                  <a:pt x="180" y="180"/>
                </a:lnTo>
                <a:lnTo>
                  <a:pt x="180" y="209"/>
                </a:lnTo>
                <a:lnTo>
                  <a:pt x="40" y="209"/>
                </a:lnTo>
                <a:lnTo>
                  <a:pt x="40" y="180"/>
                </a:lnTo>
                <a:lnTo>
                  <a:pt x="90" y="180"/>
                </a:lnTo>
                <a:lnTo>
                  <a:pt x="90" y="95"/>
                </a:lnTo>
                <a:lnTo>
                  <a:pt x="29" y="95"/>
                </a:lnTo>
                <a:lnTo>
                  <a:pt x="22" y="95"/>
                </a:lnTo>
                <a:lnTo>
                  <a:pt x="19" y="88"/>
                </a:lnTo>
                <a:lnTo>
                  <a:pt x="3" y="62"/>
                </a:lnTo>
                <a:lnTo>
                  <a:pt x="0" y="57"/>
                </a:lnTo>
                <a:lnTo>
                  <a:pt x="3" y="50"/>
                </a:lnTo>
                <a:lnTo>
                  <a:pt x="19" y="24"/>
                </a:lnTo>
                <a:lnTo>
                  <a:pt x="22" y="19"/>
                </a:lnTo>
                <a:lnTo>
                  <a:pt x="29" y="19"/>
                </a:lnTo>
                <a:lnTo>
                  <a:pt x="90" y="19"/>
                </a:lnTo>
                <a:lnTo>
                  <a:pt x="90" y="15"/>
                </a:lnTo>
                <a:lnTo>
                  <a:pt x="109" y="0"/>
                </a:lnTo>
                <a:lnTo>
                  <a:pt x="126" y="15"/>
                </a:lnTo>
                <a:lnTo>
                  <a:pt x="126" y="71"/>
                </a:lnTo>
                <a:lnTo>
                  <a:pt x="126" y="71"/>
                </a:lnTo>
                <a:close/>
                <a:moveTo>
                  <a:pt x="182" y="93"/>
                </a:moveTo>
                <a:lnTo>
                  <a:pt x="128" y="93"/>
                </a:lnTo>
                <a:lnTo>
                  <a:pt x="128" y="123"/>
                </a:lnTo>
                <a:lnTo>
                  <a:pt x="182" y="123"/>
                </a:lnTo>
                <a:lnTo>
                  <a:pt x="192" y="109"/>
                </a:lnTo>
                <a:lnTo>
                  <a:pt x="182" y="9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162560" tIns="81280" rIns="162560" bIns="81280"/>
          <a:lstStyle/>
          <a:p>
            <a:pPr defTabSz="1219079">
              <a:defRPr/>
            </a:pPr>
            <a:endParaRPr lang="zh-CN" altLang="en-US" sz="3319">
              <a:cs typeface="+mn-ea"/>
              <a:sym typeface="+mn-lt"/>
            </a:endParaRPr>
          </a:p>
        </p:txBody>
      </p:sp>
      <p:sp>
        <p:nvSpPr>
          <p:cNvPr id="37" name="Freeform 110">
            <a:extLst>
              <a:ext uri="{FF2B5EF4-FFF2-40B4-BE49-F238E27FC236}">
                <a16:creationId xmlns:a16="http://schemas.microsoft.com/office/drawing/2014/main" id="{401C861E-A535-E219-6841-666A77D64D8B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5632000" y="5092430"/>
            <a:ext cx="566021" cy="501792"/>
          </a:xfrm>
          <a:custGeom>
            <a:avLst/>
            <a:gdLst>
              <a:gd name="T0" fmla="*/ 55 w 100"/>
              <a:gd name="T1" fmla="*/ 4 h 88"/>
              <a:gd name="T2" fmla="*/ 76 w 100"/>
              <a:gd name="T3" fmla="*/ 41 h 88"/>
              <a:gd name="T4" fmla="*/ 76 w 100"/>
              <a:gd name="T5" fmla="*/ 41 h 88"/>
              <a:gd name="T6" fmla="*/ 98 w 100"/>
              <a:gd name="T7" fmla="*/ 79 h 88"/>
              <a:gd name="T8" fmla="*/ 96 w 100"/>
              <a:gd name="T9" fmla="*/ 87 h 88"/>
              <a:gd name="T10" fmla="*/ 92 w 100"/>
              <a:gd name="T11" fmla="*/ 88 h 88"/>
              <a:gd name="T12" fmla="*/ 92 w 100"/>
              <a:gd name="T13" fmla="*/ 88 h 88"/>
              <a:gd name="T14" fmla="*/ 49 w 100"/>
              <a:gd name="T15" fmla="*/ 88 h 88"/>
              <a:gd name="T16" fmla="*/ 7 w 100"/>
              <a:gd name="T17" fmla="*/ 88 h 88"/>
              <a:gd name="T18" fmla="*/ 0 w 100"/>
              <a:gd name="T19" fmla="*/ 82 h 88"/>
              <a:gd name="T20" fmla="*/ 1 w 100"/>
              <a:gd name="T21" fmla="*/ 78 h 88"/>
              <a:gd name="T22" fmla="*/ 23 w 100"/>
              <a:gd name="T23" fmla="*/ 41 h 88"/>
              <a:gd name="T24" fmla="*/ 23 w 100"/>
              <a:gd name="T25" fmla="*/ 41 h 88"/>
              <a:gd name="T26" fmla="*/ 44 w 100"/>
              <a:gd name="T27" fmla="*/ 4 h 88"/>
              <a:gd name="T28" fmla="*/ 53 w 100"/>
              <a:gd name="T29" fmla="*/ 2 h 88"/>
              <a:gd name="T30" fmla="*/ 55 w 100"/>
              <a:gd name="T31" fmla="*/ 4 h 88"/>
              <a:gd name="T32" fmla="*/ 44 w 100"/>
              <a:gd name="T33" fmla="*/ 34 h 88"/>
              <a:gd name="T34" fmla="*/ 44 w 100"/>
              <a:gd name="T35" fmla="*/ 37 h 88"/>
              <a:gd name="T36" fmla="*/ 46 w 100"/>
              <a:gd name="T37" fmla="*/ 62 h 88"/>
              <a:gd name="T38" fmla="*/ 52 w 100"/>
              <a:gd name="T39" fmla="*/ 62 h 88"/>
              <a:gd name="T40" fmla="*/ 54 w 100"/>
              <a:gd name="T41" fmla="*/ 37 h 88"/>
              <a:gd name="T42" fmla="*/ 54 w 100"/>
              <a:gd name="T43" fmla="*/ 34 h 88"/>
              <a:gd name="T44" fmla="*/ 44 w 100"/>
              <a:gd name="T45" fmla="*/ 34 h 88"/>
              <a:gd name="T46" fmla="*/ 49 w 100"/>
              <a:gd name="T47" fmla="*/ 72 h 88"/>
              <a:gd name="T48" fmla="*/ 53 w 100"/>
              <a:gd name="T49" fmla="*/ 69 h 88"/>
              <a:gd name="T50" fmla="*/ 49 w 100"/>
              <a:gd name="T51" fmla="*/ 65 h 88"/>
              <a:gd name="T52" fmla="*/ 45 w 100"/>
              <a:gd name="T53" fmla="*/ 69 h 88"/>
              <a:gd name="T54" fmla="*/ 49 w 100"/>
              <a:gd name="T55" fmla="*/ 72 h 88"/>
              <a:gd name="T56" fmla="*/ 65 w 100"/>
              <a:gd name="T57" fmla="*/ 48 h 88"/>
              <a:gd name="T58" fmla="*/ 49 w 100"/>
              <a:gd name="T59" fmla="*/ 20 h 88"/>
              <a:gd name="T60" fmla="*/ 34 w 100"/>
              <a:gd name="T61" fmla="*/ 47 h 88"/>
              <a:gd name="T62" fmla="*/ 33 w 100"/>
              <a:gd name="T63" fmla="*/ 48 h 88"/>
              <a:gd name="T64" fmla="*/ 17 w 100"/>
              <a:gd name="T65" fmla="*/ 75 h 88"/>
              <a:gd name="T66" fmla="*/ 49 w 100"/>
              <a:gd name="T67" fmla="*/ 75 h 88"/>
              <a:gd name="T68" fmla="*/ 81 w 100"/>
              <a:gd name="T69" fmla="*/ 75 h 88"/>
              <a:gd name="T70" fmla="*/ 65 w 100"/>
              <a:gd name="T71" fmla="*/ 48 h 88"/>
              <a:gd name="T72" fmla="*/ 65 w 100"/>
              <a:gd name="T73" fmla="*/ 48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00" h="88">
                <a:moveTo>
                  <a:pt x="55" y="4"/>
                </a:moveTo>
                <a:cubicBezTo>
                  <a:pt x="76" y="41"/>
                  <a:pt x="76" y="41"/>
                  <a:pt x="76" y="41"/>
                </a:cubicBezTo>
                <a:cubicBezTo>
                  <a:pt x="76" y="41"/>
                  <a:pt x="76" y="41"/>
                  <a:pt x="76" y="41"/>
                </a:cubicBezTo>
                <a:cubicBezTo>
                  <a:pt x="98" y="79"/>
                  <a:pt x="98" y="79"/>
                  <a:pt x="98" y="79"/>
                </a:cubicBezTo>
                <a:cubicBezTo>
                  <a:pt x="100" y="82"/>
                  <a:pt x="99" y="85"/>
                  <a:pt x="96" y="87"/>
                </a:cubicBezTo>
                <a:cubicBezTo>
                  <a:pt x="95" y="88"/>
                  <a:pt x="93" y="88"/>
                  <a:pt x="92" y="88"/>
                </a:cubicBezTo>
                <a:cubicBezTo>
                  <a:pt x="92" y="88"/>
                  <a:pt x="92" y="88"/>
                  <a:pt x="92" y="88"/>
                </a:cubicBezTo>
                <a:cubicBezTo>
                  <a:pt x="49" y="88"/>
                  <a:pt x="49" y="88"/>
                  <a:pt x="49" y="88"/>
                </a:cubicBezTo>
                <a:cubicBezTo>
                  <a:pt x="7" y="88"/>
                  <a:pt x="7" y="88"/>
                  <a:pt x="7" y="88"/>
                </a:cubicBezTo>
                <a:cubicBezTo>
                  <a:pt x="3" y="88"/>
                  <a:pt x="0" y="85"/>
                  <a:pt x="0" y="82"/>
                </a:cubicBezTo>
                <a:cubicBezTo>
                  <a:pt x="0" y="80"/>
                  <a:pt x="1" y="79"/>
                  <a:pt x="1" y="78"/>
                </a:cubicBezTo>
                <a:cubicBezTo>
                  <a:pt x="23" y="41"/>
                  <a:pt x="23" y="41"/>
                  <a:pt x="23" y="41"/>
                </a:cubicBezTo>
                <a:cubicBezTo>
                  <a:pt x="23" y="41"/>
                  <a:pt x="23" y="41"/>
                  <a:pt x="23" y="41"/>
                </a:cubicBezTo>
                <a:cubicBezTo>
                  <a:pt x="44" y="4"/>
                  <a:pt x="44" y="4"/>
                  <a:pt x="44" y="4"/>
                </a:cubicBezTo>
                <a:cubicBezTo>
                  <a:pt x="46" y="1"/>
                  <a:pt x="50" y="0"/>
                  <a:pt x="53" y="2"/>
                </a:cubicBezTo>
                <a:cubicBezTo>
                  <a:pt x="54" y="3"/>
                  <a:pt x="54" y="3"/>
                  <a:pt x="55" y="4"/>
                </a:cubicBezTo>
                <a:close/>
                <a:moveTo>
                  <a:pt x="44" y="34"/>
                </a:moveTo>
                <a:cubicBezTo>
                  <a:pt x="44" y="37"/>
                  <a:pt x="44" y="37"/>
                  <a:pt x="44" y="37"/>
                </a:cubicBezTo>
                <a:cubicBezTo>
                  <a:pt x="46" y="62"/>
                  <a:pt x="46" y="62"/>
                  <a:pt x="46" y="62"/>
                </a:cubicBezTo>
                <a:cubicBezTo>
                  <a:pt x="52" y="62"/>
                  <a:pt x="52" y="62"/>
                  <a:pt x="52" y="62"/>
                </a:cubicBezTo>
                <a:cubicBezTo>
                  <a:pt x="54" y="37"/>
                  <a:pt x="54" y="37"/>
                  <a:pt x="54" y="37"/>
                </a:cubicBezTo>
                <a:cubicBezTo>
                  <a:pt x="54" y="34"/>
                  <a:pt x="54" y="34"/>
                  <a:pt x="54" y="34"/>
                </a:cubicBezTo>
                <a:cubicBezTo>
                  <a:pt x="44" y="34"/>
                  <a:pt x="44" y="34"/>
                  <a:pt x="44" y="34"/>
                </a:cubicBezTo>
                <a:close/>
                <a:moveTo>
                  <a:pt x="49" y="72"/>
                </a:moveTo>
                <a:cubicBezTo>
                  <a:pt x="52" y="72"/>
                  <a:pt x="53" y="71"/>
                  <a:pt x="53" y="69"/>
                </a:cubicBezTo>
                <a:cubicBezTo>
                  <a:pt x="53" y="66"/>
                  <a:pt x="51" y="65"/>
                  <a:pt x="49" y="65"/>
                </a:cubicBezTo>
                <a:cubicBezTo>
                  <a:pt x="47" y="65"/>
                  <a:pt x="45" y="66"/>
                  <a:pt x="45" y="69"/>
                </a:cubicBezTo>
                <a:cubicBezTo>
                  <a:pt x="45" y="71"/>
                  <a:pt x="47" y="72"/>
                  <a:pt x="49" y="72"/>
                </a:cubicBezTo>
                <a:close/>
                <a:moveTo>
                  <a:pt x="65" y="48"/>
                </a:moveTo>
                <a:cubicBezTo>
                  <a:pt x="49" y="20"/>
                  <a:pt x="49" y="20"/>
                  <a:pt x="49" y="20"/>
                </a:cubicBezTo>
                <a:cubicBezTo>
                  <a:pt x="34" y="47"/>
                  <a:pt x="34" y="47"/>
                  <a:pt x="34" y="47"/>
                </a:cubicBezTo>
                <a:cubicBezTo>
                  <a:pt x="34" y="48"/>
                  <a:pt x="34" y="48"/>
                  <a:pt x="33" y="48"/>
                </a:cubicBezTo>
                <a:cubicBezTo>
                  <a:pt x="17" y="75"/>
                  <a:pt x="17" y="75"/>
                  <a:pt x="17" y="75"/>
                </a:cubicBezTo>
                <a:cubicBezTo>
                  <a:pt x="49" y="75"/>
                  <a:pt x="49" y="75"/>
                  <a:pt x="49" y="75"/>
                </a:cubicBezTo>
                <a:cubicBezTo>
                  <a:pt x="81" y="75"/>
                  <a:pt x="81" y="75"/>
                  <a:pt x="81" y="75"/>
                </a:cubicBezTo>
                <a:cubicBezTo>
                  <a:pt x="65" y="48"/>
                  <a:pt x="65" y="48"/>
                  <a:pt x="65" y="48"/>
                </a:cubicBezTo>
                <a:cubicBezTo>
                  <a:pt x="65" y="48"/>
                  <a:pt x="65" y="48"/>
                  <a:pt x="65" y="4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162560" tIns="81280" rIns="162560" bIns="81280"/>
          <a:lstStyle/>
          <a:p>
            <a:pPr defTabSz="1219079">
              <a:defRPr/>
            </a:pPr>
            <a:endParaRPr lang="zh-CN" altLang="en-US" sz="3319">
              <a:cs typeface="+mn-ea"/>
              <a:sym typeface="+mn-lt"/>
            </a:endParaRPr>
          </a:p>
        </p:txBody>
      </p: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CCD8C0AC-3867-7BC3-874D-AF4C9C82B7B8}"/>
              </a:ext>
            </a:extLst>
          </p:cNvPr>
          <p:cNvGrpSpPr/>
          <p:nvPr/>
        </p:nvGrpSpPr>
        <p:grpSpPr>
          <a:xfrm>
            <a:off x="6541611" y="1186073"/>
            <a:ext cx="2641631" cy="754330"/>
            <a:chOff x="-142065" y="1886576"/>
            <a:chExt cx="2641631" cy="754330"/>
          </a:xfrm>
        </p:grpSpPr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0ABD2BC9-934A-49DD-28CB-35210EE8D380}"/>
                </a:ext>
              </a:extLst>
            </p:cNvPr>
            <p:cNvSpPr txBox="1"/>
            <p:nvPr/>
          </p:nvSpPr>
          <p:spPr>
            <a:xfrm>
              <a:off x="-129996" y="2152503"/>
              <a:ext cx="2629562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D99855EA-65D4-3B5E-3A32-B11FE54F9BA6}"/>
                </a:ext>
              </a:extLst>
            </p:cNvPr>
            <p:cNvSpPr txBox="1"/>
            <p:nvPr/>
          </p:nvSpPr>
          <p:spPr>
            <a:xfrm>
              <a:off x="-142065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gradFill>
                    <a:gsLst>
                      <a:gs pos="0">
                        <a:srgbClr val="5E9783"/>
                      </a:gs>
                      <a:gs pos="100000">
                        <a:srgbClr val="4C7867"/>
                      </a:gs>
                    </a:gsLst>
                    <a:lin ang="13500000" scaled="1"/>
                  </a:gra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844A4A6C-2262-4694-520F-CE6F4B38F157}"/>
              </a:ext>
            </a:extLst>
          </p:cNvPr>
          <p:cNvGrpSpPr/>
          <p:nvPr/>
        </p:nvGrpSpPr>
        <p:grpSpPr>
          <a:xfrm>
            <a:off x="6541611" y="5045801"/>
            <a:ext cx="2641631" cy="754330"/>
            <a:chOff x="-142065" y="1886576"/>
            <a:chExt cx="2641631" cy="754330"/>
          </a:xfrm>
        </p:grpSpPr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4ADD5897-F5D4-F83D-0FF2-CCA3DED0A545}"/>
                </a:ext>
              </a:extLst>
            </p:cNvPr>
            <p:cNvSpPr txBox="1"/>
            <p:nvPr/>
          </p:nvSpPr>
          <p:spPr>
            <a:xfrm>
              <a:off x="-129996" y="2152503"/>
              <a:ext cx="2629562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02129438-7B93-1BAD-1246-754E2369515D}"/>
                </a:ext>
              </a:extLst>
            </p:cNvPr>
            <p:cNvSpPr txBox="1"/>
            <p:nvPr/>
          </p:nvSpPr>
          <p:spPr>
            <a:xfrm>
              <a:off x="-142065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gradFill>
                    <a:gsLst>
                      <a:gs pos="0">
                        <a:srgbClr val="5E9783"/>
                      </a:gs>
                      <a:gs pos="100000">
                        <a:srgbClr val="4C7867"/>
                      </a:gs>
                    </a:gsLst>
                    <a:lin ang="13500000" scaled="1"/>
                  </a:gra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F7757AD4-1AC0-3024-8D68-1A6B4A175039}"/>
              </a:ext>
            </a:extLst>
          </p:cNvPr>
          <p:cNvGrpSpPr/>
          <p:nvPr/>
        </p:nvGrpSpPr>
        <p:grpSpPr>
          <a:xfrm>
            <a:off x="7551261" y="2466548"/>
            <a:ext cx="2641631" cy="754330"/>
            <a:chOff x="-142065" y="1886576"/>
            <a:chExt cx="2641631" cy="754330"/>
          </a:xfrm>
        </p:grpSpPr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270A32A9-C2C4-C932-0E12-01C7536AC1B6}"/>
                </a:ext>
              </a:extLst>
            </p:cNvPr>
            <p:cNvSpPr txBox="1"/>
            <p:nvPr/>
          </p:nvSpPr>
          <p:spPr>
            <a:xfrm>
              <a:off x="-129996" y="2152503"/>
              <a:ext cx="2629562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85D51578-07BA-10A5-EEF6-68A233987F68}"/>
                </a:ext>
              </a:extLst>
            </p:cNvPr>
            <p:cNvSpPr txBox="1"/>
            <p:nvPr/>
          </p:nvSpPr>
          <p:spPr>
            <a:xfrm>
              <a:off x="-142065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gradFill>
                    <a:gsLst>
                      <a:gs pos="0">
                        <a:srgbClr val="5E9783"/>
                      </a:gs>
                      <a:gs pos="100000">
                        <a:srgbClr val="4C7867"/>
                      </a:gs>
                    </a:gsLst>
                    <a:lin ang="13500000" scaled="1"/>
                  </a:gra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23C1E94C-17B6-E86F-DF8C-5465FB0ACFAD}"/>
              </a:ext>
            </a:extLst>
          </p:cNvPr>
          <p:cNvGrpSpPr/>
          <p:nvPr/>
        </p:nvGrpSpPr>
        <p:grpSpPr>
          <a:xfrm>
            <a:off x="7551261" y="3856588"/>
            <a:ext cx="3297713" cy="754330"/>
            <a:chOff x="-142065" y="1886576"/>
            <a:chExt cx="3297713" cy="754330"/>
          </a:xfrm>
        </p:grpSpPr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A2EAAA30-55F9-3C9F-423B-593CA1F5C0F7}"/>
                </a:ext>
              </a:extLst>
            </p:cNvPr>
            <p:cNvSpPr txBox="1"/>
            <p:nvPr/>
          </p:nvSpPr>
          <p:spPr>
            <a:xfrm>
              <a:off x="-129997" y="2152503"/>
              <a:ext cx="3285645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en-US" altLang="zh-CN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模板网，幻灯片演示 模板及素材免费下载！</a:t>
              </a:r>
            </a:p>
            <a:p>
              <a:r>
                <a:rPr lang="en-US" altLang="zh-CN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模板网 唯 一访问网址：</a:t>
              </a:r>
              <a:r>
                <a:rPr lang="en-US" altLang="zh-CN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www.51pptmob an.com</a:t>
              </a:r>
            </a:p>
          </p:txBody>
        </p: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EF4A36F2-1421-13F7-D269-4DAF1B372D09}"/>
                </a:ext>
              </a:extLst>
            </p:cNvPr>
            <p:cNvSpPr txBox="1"/>
            <p:nvPr/>
          </p:nvSpPr>
          <p:spPr>
            <a:xfrm>
              <a:off x="-142065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gradFill>
                    <a:gsLst>
                      <a:gs pos="0">
                        <a:srgbClr val="5E9783"/>
                      </a:gs>
                      <a:gs pos="100000">
                        <a:srgbClr val="4C7867"/>
                      </a:gs>
                    </a:gsLst>
                    <a:lin ang="13500000" scaled="1"/>
                  </a:gra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12924764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>
            <a:extLst>
              <a:ext uri="{FF2B5EF4-FFF2-40B4-BE49-F238E27FC236}">
                <a16:creationId xmlns:a16="http://schemas.microsoft.com/office/drawing/2014/main" id="{3C4513D7-2F5D-77D2-294F-804E9C86B03F}"/>
              </a:ext>
            </a:extLst>
          </p:cNvPr>
          <p:cNvSpPr txBox="1"/>
          <p:nvPr/>
        </p:nvSpPr>
        <p:spPr>
          <a:xfrm>
            <a:off x="1403872" y="248487"/>
            <a:ext cx="159530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岗位认知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75E5CDA-BB54-5843-4313-E499341476F4}"/>
              </a:ext>
            </a:extLst>
          </p:cNvPr>
          <p:cNvSpPr txBox="1"/>
          <p:nvPr/>
        </p:nvSpPr>
        <p:spPr>
          <a:xfrm>
            <a:off x="480878" y="156154"/>
            <a:ext cx="86214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Sans Semibold" panose="00000700000000000000" pitchFamily="2" charset="-122"/>
                <a:ea typeface="MiSans Semibold" panose="00000700000000000000" pitchFamily="2" charset="-122"/>
                <a:cs typeface="+mn-ea"/>
                <a:sym typeface="+mn-lt"/>
              </a:rPr>
              <a:t>03</a:t>
            </a:r>
            <a:endParaRPr kumimoji="0" lang="zh-CN" altLang="en-US" sz="40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MiSans Semibold" panose="00000700000000000000" pitchFamily="2" charset="-122"/>
              <a:ea typeface="MiSans Semibold" panose="00000700000000000000" pitchFamily="2" charset="-122"/>
              <a:cs typeface="+mn-ea"/>
              <a:sym typeface="+mn-lt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86C8DA5D-3D81-BFC4-51C7-FC2AC721EB9B}"/>
              </a:ext>
            </a:extLst>
          </p:cNvPr>
          <p:cNvGrpSpPr/>
          <p:nvPr/>
        </p:nvGrpSpPr>
        <p:grpSpPr>
          <a:xfrm>
            <a:off x="4696416" y="2024003"/>
            <a:ext cx="2799167" cy="2809993"/>
            <a:chOff x="3338500" y="1398796"/>
            <a:chExt cx="2554086" cy="2563964"/>
          </a:xfrm>
        </p:grpSpPr>
        <p:sp>
          <p:nvSpPr>
            <p:cNvPr id="3" name="任意多边形 63">
              <a:extLst>
                <a:ext uri="{FF2B5EF4-FFF2-40B4-BE49-F238E27FC236}">
                  <a16:creationId xmlns:a16="http://schemas.microsoft.com/office/drawing/2014/main" id="{ABD68A05-5096-4F87-7731-B41803DB3523}"/>
                </a:ext>
              </a:extLst>
            </p:cNvPr>
            <p:cNvSpPr/>
            <p:nvPr/>
          </p:nvSpPr>
          <p:spPr>
            <a:xfrm>
              <a:off x="3341869" y="1398796"/>
              <a:ext cx="1222597" cy="1205199"/>
            </a:xfrm>
            <a:custGeom>
              <a:avLst/>
              <a:gdLst>
                <a:gd name="connsiteX0" fmla="*/ 615064 w 1870190"/>
                <a:gd name="connsiteY0" fmla="*/ 0 h 1843677"/>
                <a:gd name="connsiteX1" fmla="*/ 1049979 w 1870190"/>
                <a:gd name="connsiteY1" fmla="*/ 180148 h 1843677"/>
                <a:gd name="connsiteX2" fmla="*/ 1870190 w 1870190"/>
                <a:gd name="connsiteY2" fmla="*/ 1000359 h 1843677"/>
                <a:gd name="connsiteX3" fmla="*/ 1828048 w 1870190"/>
                <a:gd name="connsiteY3" fmla="*/ 1002487 h 1843677"/>
                <a:gd name="connsiteX4" fmla="*/ 986041 w 1870190"/>
                <a:gd name="connsiteY4" fmla="*/ 1763755 h 1843677"/>
                <a:gd name="connsiteX5" fmla="*/ 973843 w 1870190"/>
                <a:gd name="connsiteY5" fmla="*/ 1843677 h 1843677"/>
                <a:gd name="connsiteX6" fmla="*/ 180147 w 1870190"/>
                <a:gd name="connsiteY6" fmla="*/ 1049981 h 1843677"/>
                <a:gd name="connsiteX7" fmla="*/ 180147 w 1870190"/>
                <a:gd name="connsiteY7" fmla="*/ 180148 h 1843677"/>
                <a:gd name="connsiteX8" fmla="*/ 615064 w 1870190"/>
                <a:gd name="connsiteY8" fmla="*/ 0 h 18436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70190" h="1843677">
                  <a:moveTo>
                    <a:pt x="615064" y="0"/>
                  </a:moveTo>
                  <a:cubicBezTo>
                    <a:pt x="772472" y="1"/>
                    <a:pt x="929881" y="60049"/>
                    <a:pt x="1049979" y="180148"/>
                  </a:cubicBezTo>
                  <a:lnTo>
                    <a:pt x="1870190" y="1000359"/>
                  </a:lnTo>
                  <a:lnTo>
                    <a:pt x="1828048" y="1002487"/>
                  </a:lnTo>
                  <a:cubicBezTo>
                    <a:pt x="1408674" y="1045077"/>
                    <a:pt x="1069131" y="1357708"/>
                    <a:pt x="986041" y="1763755"/>
                  </a:cubicBezTo>
                  <a:lnTo>
                    <a:pt x="973843" y="1843677"/>
                  </a:lnTo>
                  <a:lnTo>
                    <a:pt x="180147" y="1049981"/>
                  </a:lnTo>
                  <a:cubicBezTo>
                    <a:pt x="-60050" y="809784"/>
                    <a:pt x="-60050" y="420345"/>
                    <a:pt x="180147" y="180148"/>
                  </a:cubicBezTo>
                  <a:cubicBezTo>
                    <a:pt x="300246" y="60049"/>
                    <a:pt x="457654" y="1"/>
                    <a:pt x="615064" y="0"/>
                  </a:cubicBezTo>
                  <a:close/>
                </a:path>
              </a:pathLst>
            </a:custGeom>
            <a:solidFill>
              <a:srgbClr val="F2C34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/>
              <a:endParaRPr lang="zh-CN" altLang="en-US" sz="1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" name="任意多边形 64">
              <a:extLst>
                <a:ext uri="{FF2B5EF4-FFF2-40B4-BE49-F238E27FC236}">
                  <a16:creationId xmlns:a16="http://schemas.microsoft.com/office/drawing/2014/main" id="{3255F280-D587-45D0-4ADD-18BE3A747E27}"/>
                </a:ext>
              </a:extLst>
            </p:cNvPr>
            <p:cNvSpPr/>
            <p:nvPr/>
          </p:nvSpPr>
          <p:spPr>
            <a:xfrm>
              <a:off x="4676838" y="1412180"/>
              <a:ext cx="1212379" cy="1231157"/>
            </a:xfrm>
            <a:custGeom>
              <a:avLst/>
              <a:gdLst>
                <a:gd name="connsiteX0" fmla="*/ 1239496 w 1854559"/>
                <a:gd name="connsiteY0" fmla="*/ 0 h 1883386"/>
                <a:gd name="connsiteX1" fmla="*/ 1674412 w 1854559"/>
                <a:gd name="connsiteY1" fmla="*/ 180147 h 1883386"/>
                <a:gd name="connsiteX2" fmla="*/ 1674413 w 1854559"/>
                <a:gd name="connsiteY2" fmla="*/ 1049980 h 1883386"/>
                <a:gd name="connsiteX3" fmla="*/ 841007 w 1854559"/>
                <a:gd name="connsiteY3" fmla="*/ 1883386 h 1883386"/>
                <a:gd name="connsiteX4" fmla="*/ 838743 w 1854559"/>
                <a:gd name="connsiteY4" fmla="*/ 1838559 h 1883386"/>
                <a:gd name="connsiteX5" fmla="*/ 77475 w 1854559"/>
                <a:gd name="connsiteY5" fmla="*/ 996552 h 1883386"/>
                <a:gd name="connsiteX6" fmla="*/ 0 w 1854559"/>
                <a:gd name="connsiteY6" fmla="*/ 984728 h 1883386"/>
                <a:gd name="connsiteX7" fmla="*/ 804580 w 1854559"/>
                <a:gd name="connsiteY7" fmla="*/ 180147 h 1883386"/>
                <a:gd name="connsiteX8" fmla="*/ 1239496 w 1854559"/>
                <a:gd name="connsiteY8" fmla="*/ 0 h 1883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54559" h="1883386">
                  <a:moveTo>
                    <a:pt x="1239496" y="0"/>
                  </a:moveTo>
                  <a:cubicBezTo>
                    <a:pt x="1396905" y="0"/>
                    <a:pt x="1554314" y="60049"/>
                    <a:pt x="1674412" y="180147"/>
                  </a:cubicBezTo>
                  <a:cubicBezTo>
                    <a:pt x="1914609" y="420344"/>
                    <a:pt x="1914609" y="809783"/>
                    <a:pt x="1674413" y="1049980"/>
                  </a:cubicBezTo>
                  <a:lnTo>
                    <a:pt x="841007" y="1883386"/>
                  </a:lnTo>
                  <a:lnTo>
                    <a:pt x="838743" y="1838559"/>
                  </a:lnTo>
                  <a:cubicBezTo>
                    <a:pt x="796153" y="1419185"/>
                    <a:pt x="483523" y="1079642"/>
                    <a:pt x="77475" y="996552"/>
                  </a:cubicBezTo>
                  <a:lnTo>
                    <a:pt x="0" y="984728"/>
                  </a:lnTo>
                  <a:lnTo>
                    <a:pt x="804580" y="180147"/>
                  </a:lnTo>
                  <a:cubicBezTo>
                    <a:pt x="924679" y="60049"/>
                    <a:pt x="1082088" y="0"/>
                    <a:pt x="1239496" y="0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  <a:alpha val="8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91437" tIns="45718" rIns="91437" bIns="45718" rtlCol="0" anchor="ctr"/>
            <a:lstStyle/>
            <a:p>
              <a:pPr algn="ctr" defTabSz="914400">
                <a:defRPr/>
              </a:pPr>
              <a:endParaRPr lang="zh-CN" altLang="en-US" b="1" kern="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5" name="任意多边形 65">
              <a:extLst>
                <a:ext uri="{FF2B5EF4-FFF2-40B4-BE49-F238E27FC236}">
                  <a16:creationId xmlns:a16="http://schemas.microsoft.com/office/drawing/2014/main" id="{78332CAE-917D-7C95-791D-83FC195BBE2D}"/>
                </a:ext>
              </a:extLst>
            </p:cNvPr>
            <p:cNvSpPr/>
            <p:nvPr/>
          </p:nvSpPr>
          <p:spPr>
            <a:xfrm>
              <a:off x="4675238" y="2714761"/>
              <a:ext cx="1217348" cy="1234613"/>
            </a:xfrm>
            <a:custGeom>
              <a:avLst/>
              <a:gdLst>
                <a:gd name="connsiteX0" fmla="*/ 843318 w 1862160"/>
                <a:gd name="connsiteY0" fmla="*/ 0 h 1888674"/>
                <a:gd name="connsiteX1" fmla="*/ 1682013 w 1862160"/>
                <a:gd name="connsiteY1" fmla="*/ 838695 h 1888674"/>
                <a:gd name="connsiteX2" fmla="*/ 1682013 w 1862160"/>
                <a:gd name="connsiteY2" fmla="*/ 1708527 h 1888674"/>
                <a:gd name="connsiteX3" fmla="*/ 812180 w 1862160"/>
                <a:gd name="connsiteY3" fmla="*/ 1708527 h 1888674"/>
                <a:gd name="connsiteX4" fmla="*/ 0 w 1862160"/>
                <a:gd name="connsiteY4" fmla="*/ 896347 h 1888674"/>
                <a:gd name="connsiteX5" fmla="*/ 79922 w 1862160"/>
                <a:gd name="connsiteY5" fmla="*/ 884149 h 1888674"/>
                <a:gd name="connsiteX6" fmla="*/ 841190 w 1862160"/>
                <a:gd name="connsiteY6" fmla="*/ 42142 h 1888674"/>
                <a:gd name="connsiteX7" fmla="*/ 843318 w 1862160"/>
                <a:gd name="connsiteY7" fmla="*/ 0 h 18886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62160" h="1888674">
                  <a:moveTo>
                    <a:pt x="843318" y="0"/>
                  </a:moveTo>
                  <a:lnTo>
                    <a:pt x="1682013" y="838695"/>
                  </a:lnTo>
                  <a:cubicBezTo>
                    <a:pt x="1922209" y="1078891"/>
                    <a:pt x="1922209" y="1468330"/>
                    <a:pt x="1682013" y="1708527"/>
                  </a:cubicBezTo>
                  <a:cubicBezTo>
                    <a:pt x="1441816" y="1948724"/>
                    <a:pt x="1052377" y="1948724"/>
                    <a:pt x="812180" y="1708527"/>
                  </a:cubicBezTo>
                  <a:lnTo>
                    <a:pt x="0" y="896347"/>
                  </a:lnTo>
                  <a:lnTo>
                    <a:pt x="79922" y="884149"/>
                  </a:lnTo>
                  <a:cubicBezTo>
                    <a:pt x="485970" y="801060"/>
                    <a:pt x="798600" y="461516"/>
                    <a:pt x="841190" y="42142"/>
                  </a:cubicBezTo>
                  <a:lnTo>
                    <a:pt x="843318" y="0"/>
                  </a:lnTo>
                  <a:close/>
                </a:path>
              </a:pathLst>
            </a:custGeom>
            <a:solidFill>
              <a:srgbClr val="F2C34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/>
              <a:endParaRPr lang="zh-CN" altLang="en-US" sz="1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7" name="任意多边形 66">
              <a:extLst>
                <a:ext uri="{FF2B5EF4-FFF2-40B4-BE49-F238E27FC236}">
                  <a16:creationId xmlns:a16="http://schemas.microsoft.com/office/drawing/2014/main" id="{849F7DFF-10BD-61E3-9A69-9F752626FB01}"/>
                </a:ext>
              </a:extLst>
            </p:cNvPr>
            <p:cNvSpPr/>
            <p:nvPr/>
          </p:nvSpPr>
          <p:spPr>
            <a:xfrm>
              <a:off x="3338500" y="2753949"/>
              <a:ext cx="1227723" cy="1208811"/>
            </a:xfrm>
            <a:custGeom>
              <a:avLst/>
              <a:gdLst>
                <a:gd name="connsiteX0" fmla="*/ 979371 w 1878030"/>
                <a:gd name="connsiteY0" fmla="*/ 0 h 1849202"/>
                <a:gd name="connsiteX1" fmla="*/ 991195 w 1878030"/>
                <a:gd name="connsiteY1" fmla="*/ 77475 h 1849202"/>
                <a:gd name="connsiteX2" fmla="*/ 1833202 w 1878030"/>
                <a:gd name="connsiteY2" fmla="*/ 838743 h 1849202"/>
                <a:gd name="connsiteX3" fmla="*/ 1878030 w 1878030"/>
                <a:gd name="connsiteY3" fmla="*/ 841007 h 1849202"/>
                <a:gd name="connsiteX4" fmla="*/ 1049980 w 1878030"/>
                <a:gd name="connsiteY4" fmla="*/ 1669055 h 1849202"/>
                <a:gd name="connsiteX5" fmla="*/ 180148 w 1878030"/>
                <a:gd name="connsiteY5" fmla="*/ 1669055 h 1849202"/>
                <a:gd name="connsiteX6" fmla="*/ 0 w 1878030"/>
                <a:gd name="connsiteY6" fmla="*/ 1234138 h 1849202"/>
                <a:gd name="connsiteX7" fmla="*/ 180148 w 1878030"/>
                <a:gd name="connsiteY7" fmla="*/ 799223 h 1849202"/>
                <a:gd name="connsiteX8" fmla="*/ 979371 w 1878030"/>
                <a:gd name="connsiteY8" fmla="*/ 0 h 1849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78030" h="1849202">
                  <a:moveTo>
                    <a:pt x="979371" y="0"/>
                  </a:moveTo>
                  <a:lnTo>
                    <a:pt x="991195" y="77475"/>
                  </a:lnTo>
                  <a:cubicBezTo>
                    <a:pt x="1074285" y="483523"/>
                    <a:pt x="1413828" y="796153"/>
                    <a:pt x="1833202" y="838743"/>
                  </a:cubicBezTo>
                  <a:lnTo>
                    <a:pt x="1878030" y="841007"/>
                  </a:lnTo>
                  <a:lnTo>
                    <a:pt x="1049980" y="1669055"/>
                  </a:lnTo>
                  <a:cubicBezTo>
                    <a:pt x="809784" y="1909252"/>
                    <a:pt x="420345" y="1909252"/>
                    <a:pt x="180148" y="1669055"/>
                  </a:cubicBezTo>
                  <a:cubicBezTo>
                    <a:pt x="60049" y="1548956"/>
                    <a:pt x="1" y="1391548"/>
                    <a:pt x="0" y="1234138"/>
                  </a:cubicBezTo>
                  <a:cubicBezTo>
                    <a:pt x="1" y="1076730"/>
                    <a:pt x="60049" y="919321"/>
                    <a:pt x="180148" y="799223"/>
                  </a:cubicBezTo>
                  <a:lnTo>
                    <a:pt x="979371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  <a:alpha val="8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91437" tIns="45718" rIns="91437" bIns="45718" rtlCol="0" anchor="ctr"/>
            <a:lstStyle/>
            <a:p>
              <a:pPr algn="ctr" defTabSz="914400">
                <a:defRPr/>
              </a:pPr>
              <a:endParaRPr lang="zh-CN" altLang="en-US" b="1" kern="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8" name="任意多边形 70">
              <a:extLst>
                <a:ext uri="{FF2B5EF4-FFF2-40B4-BE49-F238E27FC236}">
                  <a16:creationId xmlns:a16="http://schemas.microsoft.com/office/drawing/2014/main" id="{66BFFB4C-2C62-E929-8DA4-06D7CBD0B5B5}"/>
                </a:ext>
              </a:extLst>
            </p:cNvPr>
            <p:cNvSpPr/>
            <p:nvPr/>
          </p:nvSpPr>
          <p:spPr>
            <a:xfrm>
              <a:off x="3953667" y="2694798"/>
              <a:ext cx="647390" cy="631568"/>
            </a:xfrm>
            <a:custGeom>
              <a:avLst/>
              <a:gdLst>
                <a:gd name="connsiteX0" fmla="*/ 0 w 990303"/>
                <a:gd name="connsiteY0" fmla="*/ 0 h 966152"/>
                <a:gd name="connsiteX1" fmla="*/ 391212 w 990303"/>
                <a:gd name="connsiteY1" fmla="*/ 0 h 966152"/>
                <a:gd name="connsiteX2" fmla="*/ 400871 w 990303"/>
                <a:gd name="connsiteY2" fmla="*/ 95820 h 966152"/>
                <a:gd name="connsiteX3" fmla="*/ 990303 w 990303"/>
                <a:gd name="connsiteY3" fmla="*/ 576220 h 966152"/>
                <a:gd name="connsiteX4" fmla="*/ 990303 w 990303"/>
                <a:gd name="connsiteY4" fmla="*/ 966152 h 966152"/>
                <a:gd name="connsiteX5" fmla="*/ 3835 w 990303"/>
                <a:gd name="connsiteY5" fmla="*/ 75949 h 966152"/>
                <a:gd name="connsiteX6" fmla="*/ 0 w 990303"/>
                <a:gd name="connsiteY6" fmla="*/ 0 h 966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90303" h="966152">
                  <a:moveTo>
                    <a:pt x="0" y="0"/>
                  </a:moveTo>
                  <a:lnTo>
                    <a:pt x="391212" y="0"/>
                  </a:lnTo>
                  <a:lnTo>
                    <a:pt x="400871" y="95820"/>
                  </a:lnTo>
                  <a:cubicBezTo>
                    <a:pt x="456974" y="369984"/>
                    <a:pt x="699554" y="576220"/>
                    <a:pt x="990303" y="576220"/>
                  </a:cubicBezTo>
                  <a:lnTo>
                    <a:pt x="990303" y="966152"/>
                  </a:lnTo>
                  <a:cubicBezTo>
                    <a:pt x="476893" y="966152"/>
                    <a:pt x="54615" y="575963"/>
                    <a:pt x="3835" y="75949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2C34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/>
              <a:endParaRPr lang="zh-CN" altLang="en-US" sz="1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0" name="任意多边形 71">
              <a:extLst>
                <a:ext uri="{FF2B5EF4-FFF2-40B4-BE49-F238E27FC236}">
                  <a16:creationId xmlns:a16="http://schemas.microsoft.com/office/drawing/2014/main" id="{E62A1A5E-9EDF-DC84-AFD3-4F1838FBDD8A}"/>
                </a:ext>
              </a:extLst>
            </p:cNvPr>
            <p:cNvSpPr/>
            <p:nvPr/>
          </p:nvSpPr>
          <p:spPr>
            <a:xfrm>
              <a:off x="3952828" y="2029978"/>
              <a:ext cx="648229" cy="664821"/>
            </a:xfrm>
            <a:custGeom>
              <a:avLst/>
              <a:gdLst>
                <a:gd name="connsiteX0" fmla="*/ 991587 w 991587"/>
                <a:gd name="connsiteY0" fmla="*/ 0 h 1017022"/>
                <a:gd name="connsiteX1" fmla="*/ 991587 w 991587"/>
                <a:gd name="connsiteY1" fmla="*/ 389932 h 1017022"/>
                <a:gd name="connsiteX2" fmla="*/ 389932 w 991587"/>
                <a:gd name="connsiteY2" fmla="*/ 991587 h 1017022"/>
                <a:gd name="connsiteX3" fmla="*/ 392496 w 991587"/>
                <a:gd name="connsiteY3" fmla="*/ 1017022 h 1017022"/>
                <a:gd name="connsiteX4" fmla="*/ 1284 w 991587"/>
                <a:gd name="connsiteY4" fmla="*/ 1017022 h 1017022"/>
                <a:gd name="connsiteX5" fmla="*/ 0 w 991587"/>
                <a:gd name="connsiteY5" fmla="*/ 991587 h 1017022"/>
                <a:gd name="connsiteX6" fmla="*/ 991587 w 991587"/>
                <a:gd name="connsiteY6" fmla="*/ 0 h 10170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91587" h="1017022">
                  <a:moveTo>
                    <a:pt x="991587" y="0"/>
                  </a:moveTo>
                  <a:lnTo>
                    <a:pt x="991587" y="389932"/>
                  </a:lnTo>
                  <a:cubicBezTo>
                    <a:pt x="659302" y="389932"/>
                    <a:pt x="389932" y="659302"/>
                    <a:pt x="389932" y="991587"/>
                  </a:cubicBezTo>
                  <a:lnTo>
                    <a:pt x="392496" y="1017022"/>
                  </a:lnTo>
                  <a:lnTo>
                    <a:pt x="1284" y="1017022"/>
                  </a:lnTo>
                  <a:lnTo>
                    <a:pt x="0" y="991587"/>
                  </a:lnTo>
                  <a:cubicBezTo>
                    <a:pt x="0" y="443949"/>
                    <a:pt x="443949" y="0"/>
                    <a:pt x="991587" y="0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  <a:scene3d>
              <a:camera prst="orthographicFront"/>
              <a:lightRig rig="threePt" dir="t"/>
            </a:scene3d>
            <a:sp3d prstMaterial="softEdge"/>
          </p:spPr>
          <p:txBody>
            <a:bodyPr lIns="91437" tIns="45718" rIns="91437" bIns="45718" rtlCol="0" anchor="ctr"/>
            <a:lstStyle/>
            <a:p>
              <a:pPr algn="ctr" defTabSz="914400">
                <a:defRPr/>
              </a:pPr>
              <a:endParaRPr lang="zh-CN" altLang="en-US" b="1" kern="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1" name="任意多边形 72">
              <a:extLst>
                <a:ext uri="{FF2B5EF4-FFF2-40B4-BE49-F238E27FC236}">
                  <a16:creationId xmlns:a16="http://schemas.microsoft.com/office/drawing/2014/main" id="{6ABC1D09-294C-8546-FC2D-EFAA9900F9A6}"/>
                </a:ext>
              </a:extLst>
            </p:cNvPr>
            <p:cNvSpPr/>
            <p:nvPr/>
          </p:nvSpPr>
          <p:spPr>
            <a:xfrm>
              <a:off x="4601056" y="2694798"/>
              <a:ext cx="647390" cy="631568"/>
            </a:xfrm>
            <a:custGeom>
              <a:avLst/>
              <a:gdLst>
                <a:gd name="connsiteX0" fmla="*/ 599091 w 990303"/>
                <a:gd name="connsiteY0" fmla="*/ 0 h 966152"/>
                <a:gd name="connsiteX1" fmla="*/ 990303 w 990303"/>
                <a:gd name="connsiteY1" fmla="*/ 0 h 966152"/>
                <a:gd name="connsiteX2" fmla="*/ 986468 w 990303"/>
                <a:gd name="connsiteY2" fmla="*/ 75949 h 966152"/>
                <a:gd name="connsiteX3" fmla="*/ 0 w 990303"/>
                <a:gd name="connsiteY3" fmla="*/ 966152 h 966152"/>
                <a:gd name="connsiteX4" fmla="*/ 0 w 990303"/>
                <a:gd name="connsiteY4" fmla="*/ 576220 h 966152"/>
                <a:gd name="connsiteX5" fmla="*/ 589432 w 990303"/>
                <a:gd name="connsiteY5" fmla="*/ 95820 h 966152"/>
                <a:gd name="connsiteX6" fmla="*/ 599091 w 990303"/>
                <a:gd name="connsiteY6" fmla="*/ 0 h 966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90303" h="966152">
                  <a:moveTo>
                    <a:pt x="599091" y="0"/>
                  </a:moveTo>
                  <a:lnTo>
                    <a:pt x="990303" y="0"/>
                  </a:lnTo>
                  <a:lnTo>
                    <a:pt x="986468" y="75949"/>
                  </a:lnTo>
                  <a:cubicBezTo>
                    <a:pt x="935689" y="575963"/>
                    <a:pt x="513411" y="966152"/>
                    <a:pt x="0" y="966152"/>
                  </a:cubicBezTo>
                  <a:lnTo>
                    <a:pt x="0" y="576220"/>
                  </a:lnTo>
                  <a:cubicBezTo>
                    <a:pt x="290750" y="576220"/>
                    <a:pt x="533330" y="369984"/>
                    <a:pt x="589432" y="95820"/>
                  </a:cubicBezTo>
                  <a:lnTo>
                    <a:pt x="599091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  <a:scene3d>
              <a:camera prst="orthographicFront"/>
              <a:lightRig rig="threePt" dir="t"/>
            </a:scene3d>
            <a:sp3d prstMaterial="softEdge"/>
          </p:spPr>
          <p:txBody>
            <a:bodyPr lIns="91437" tIns="45718" rIns="91437" bIns="45718" rtlCol="0" anchor="ctr"/>
            <a:lstStyle/>
            <a:p>
              <a:pPr algn="ctr" defTabSz="914400">
                <a:defRPr/>
              </a:pPr>
              <a:endParaRPr lang="zh-CN" altLang="en-US" b="1" kern="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2" name="任意多边形 73">
              <a:extLst>
                <a:ext uri="{FF2B5EF4-FFF2-40B4-BE49-F238E27FC236}">
                  <a16:creationId xmlns:a16="http://schemas.microsoft.com/office/drawing/2014/main" id="{56493BA8-139C-54F5-620B-CF4CB6D08BC5}"/>
                </a:ext>
              </a:extLst>
            </p:cNvPr>
            <p:cNvSpPr/>
            <p:nvPr/>
          </p:nvSpPr>
          <p:spPr>
            <a:xfrm>
              <a:off x="4601057" y="2029978"/>
              <a:ext cx="648229" cy="664821"/>
            </a:xfrm>
            <a:custGeom>
              <a:avLst/>
              <a:gdLst>
                <a:gd name="connsiteX0" fmla="*/ 0 w 991587"/>
                <a:gd name="connsiteY0" fmla="*/ 0 h 1017022"/>
                <a:gd name="connsiteX1" fmla="*/ 991587 w 991587"/>
                <a:gd name="connsiteY1" fmla="*/ 991587 h 1017022"/>
                <a:gd name="connsiteX2" fmla="*/ 990303 w 991587"/>
                <a:gd name="connsiteY2" fmla="*/ 1017022 h 1017022"/>
                <a:gd name="connsiteX3" fmla="*/ 599091 w 991587"/>
                <a:gd name="connsiteY3" fmla="*/ 1017022 h 1017022"/>
                <a:gd name="connsiteX4" fmla="*/ 601655 w 991587"/>
                <a:gd name="connsiteY4" fmla="*/ 991587 h 1017022"/>
                <a:gd name="connsiteX5" fmla="*/ 0 w 991587"/>
                <a:gd name="connsiteY5" fmla="*/ 389932 h 1017022"/>
                <a:gd name="connsiteX6" fmla="*/ 0 w 991587"/>
                <a:gd name="connsiteY6" fmla="*/ 0 h 10170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91587" h="1017022">
                  <a:moveTo>
                    <a:pt x="0" y="0"/>
                  </a:moveTo>
                  <a:cubicBezTo>
                    <a:pt x="547638" y="0"/>
                    <a:pt x="991587" y="443949"/>
                    <a:pt x="991587" y="991587"/>
                  </a:cubicBezTo>
                  <a:lnTo>
                    <a:pt x="990303" y="1017022"/>
                  </a:lnTo>
                  <a:lnTo>
                    <a:pt x="599091" y="1017022"/>
                  </a:lnTo>
                  <a:lnTo>
                    <a:pt x="601655" y="991587"/>
                  </a:lnTo>
                  <a:cubicBezTo>
                    <a:pt x="601655" y="659302"/>
                    <a:pt x="332285" y="389932"/>
                    <a:pt x="0" y="38993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2C34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/>
              <a:endParaRPr lang="zh-CN" altLang="en-US" sz="1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3" name="AutoShape 4">
              <a:extLst>
                <a:ext uri="{FF2B5EF4-FFF2-40B4-BE49-F238E27FC236}">
                  <a16:creationId xmlns:a16="http://schemas.microsoft.com/office/drawing/2014/main" id="{99567A37-9143-9409-0CB0-4E3B40EEF1A8}"/>
                </a:ext>
              </a:extLst>
            </p:cNvPr>
            <p:cNvSpPr/>
            <p:nvPr/>
          </p:nvSpPr>
          <p:spPr bwMode="auto">
            <a:xfrm>
              <a:off x="3553082" y="1585526"/>
              <a:ext cx="347663" cy="34923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7428" y="17466"/>
                  </a:moveTo>
                  <a:cubicBezTo>
                    <a:pt x="16669" y="16923"/>
                    <a:pt x="15846" y="16465"/>
                    <a:pt x="14963" y="16121"/>
                  </a:cubicBezTo>
                  <a:cubicBezTo>
                    <a:pt x="15595" y="14609"/>
                    <a:pt x="15967" y="12928"/>
                    <a:pt x="16010" y="11148"/>
                  </a:cubicBezTo>
                  <a:lnTo>
                    <a:pt x="20188" y="11148"/>
                  </a:lnTo>
                  <a:cubicBezTo>
                    <a:pt x="20097" y="13612"/>
                    <a:pt x="19065" y="15838"/>
                    <a:pt x="17428" y="17466"/>
                  </a:cubicBezTo>
                  <a:moveTo>
                    <a:pt x="1411" y="11148"/>
                  </a:moveTo>
                  <a:lnTo>
                    <a:pt x="5589" y="11148"/>
                  </a:lnTo>
                  <a:cubicBezTo>
                    <a:pt x="5632" y="12928"/>
                    <a:pt x="6004" y="14609"/>
                    <a:pt x="6636" y="16121"/>
                  </a:cubicBezTo>
                  <a:cubicBezTo>
                    <a:pt x="5753" y="16465"/>
                    <a:pt x="4931" y="16923"/>
                    <a:pt x="4171" y="17466"/>
                  </a:cubicBezTo>
                  <a:cubicBezTo>
                    <a:pt x="2534" y="15838"/>
                    <a:pt x="1502" y="13612"/>
                    <a:pt x="1411" y="11148"/>
                  </a:cubicBezTo>
                  <a:moveTo>
                    <a:pt x="3785" y="4553"/>
                  </a:moveTo>
                  <a:cubicBezTo>
                    <a:pt x="4579" y="5170"/>
                    <a:pt x="5448" y="5691"/>
                    <a:pt x="6388" y="6084"/>
                  </a:cubicBezTo>
                  <a:cubicBezTo>
                    <a:pt x="5901" y="7433"/>
                    <a:pt x="5627" y="8908"/>
                    <a:pt x="5589" y="10451"/>
                  </a:cubicBezTo>
                  <a:lnTo>
                    <a:pt x="1411" y="10451"/>
                  </a:lnTo>
                  <a:cubicBezTo>
                    <a:pt x="1494" y="8190"/>
                    <a:pt x="2376" y="6135"/>
                    <a:pt x="3785" y="4553"/>
                  </a:cubicBezTo>
                  <a:moveTo>
                    <a:pt x="11148" y="10451"/>
                  </a:moveTo>
                  <a:lnTo>
                    <a:pt x="11148" y="6950"/>
                  </a:lnTo>
                  <a:cubicBezTo>
                    <a:pt x="12339" y="6913"/>
                    <a:pt x="13484" y="6696"/>
                    <a:pt x="14558" y="6324"/>
                  </a:cubicBezTo>
                  <a:cubicBezTo>
                    <a:pt x="15018" y="7598"/>
                    <a:pt x="15276" y="8992"/>
                    <a:pt x="15314" y="10451"/>
                  </a:cubicBezTo>
                  <a:cubicBezTo>
                    <a:pt x="15314" y="10451"/>
                    <a:pt x="11148" y="10451"/>
                    <a:pt x="11148" y="10451"/>
                  </a:cubicBezTo>
                  <a:close/>
                  <a:moveTo>
                    <a:pt x="14311" y="15882"/>
                  </a:moveTo>
                  <a:cubicBezTo>
                    <a:pt x="13309" y="15559"/>
                    <a:pt x="12247" y="15380"/>
                    <a:pt x="11148" y="15346"/>
                  </a:cubicBezTo>
                  <a:lnTo>
                    <a:pt x="11148" y="11148"/>
                  </a:lnTo>
                  <a:lnTo>
                    <a:pt x="15314" y="11148"/>
                  </a:lnTo>
                  <a:cubicBezTo>
                    <a:pt x="15270" y="12844"/>
                    <a:pt x="14914" y="14445"/>
                    <a:pt x="14311" y="15882"/>
                  </a:cubicBezTo>
                  <a:moveTo>
                    <a:pt x="14683" y="16757"/>
                  </a:moveTo>
                  <a:cubicBezTo>
                    <a:pt x="15476" y="17063"/>
                    <a:pt x="16218" y="17466"/>
                    <a:pt x="16904" y="17941"/>
                  </a:cubicBezTo>
                  <a:cubicBezTo>
                    <a:pt x="15632" y="19031"/>
                    <a:pt x="14067" y="19781"/>
                    <a:pt x="12344" y="20068"/>
                  </a:cubicBezTo>
                  <a:cubicBezTo>
                    <a:pt x="13280" y="19136"/>
                    <a:pt x="14076" y="18017"/>
                    <a:pt x="14683" y="16757"/>
                  </a:cubicBezTo>
                  <a:moveTo>
                    <a:pt x="11148" y="20188"/>
                  </a:moveTo>
                  <a:lnTo>
                    <a:pt x="11148" y="16043"/>
                  </a:lnTo>
                  <a:cubicBezTo>
                    <a:pt x="12146" y="16075"/>
                    <a:pt x="13113" y="16231"/>
                    <a:pt x="14025" y="16516"/>
                  </a:cubicBezTo>
                  <a:cubicBezTo>
                    <a:pt x="13314" y="17970"/>
                    <a:pt x="12343" y="19223"/>
                    <a:pt x="11185" y="20186"/>
                  </a:cubicBezTo>
                  <a:cubicBezTo>
                    <a:pt x="11185" y="20186"/>
                    <a:pt x="11148" y="20188"/>
                    <a:pt x="11148" y="20188"/>
                  </a:cubicBezTo>
                  <a:close/>
                  <a:moveTo>
                    <a:pt x="9255" y="20068"/>
                  </a:moveTo>
                  <a:cubicBezTo>
                    <a:pt x="7532" y="19781"/>
                    <a:pt x="5967" y="19031"/>
                    <a:pt x="4695" y="17941"/>
                  </a:cubicBezTo>
                  <a:cubicBezTo>
                    <a:pt x="5381" y="17466"/>
                    <a:pt x="6123" y="17063"/>
                    <a:pt x="6916" y="16757"/>
                  </a:cubicBezTo>
                  <a:cubicBezTo>
                    <a:pt x="7523" y="18017"/>
                    <a:pt x="8319" y="19136"/>
                    <a:pt x="9255" y="20068"/>
                  </a:cubicBezTo>
                  <a:moveTo>
                    <a:pt x="10451" y="11148"/>
                  </a:moveTo>
                  <a:lnTo>
                    <a:pt x="10451" y="15346"/>
                  </a:lnTo>
                  <a:cubicBezTo>
                    <a:pt x="9352" y="15380"/>
                    <a:pt x="8290" y="15559"/>
                    <a:pt x="7288" y="15882"/>
                  </a:cubicBezTo>
                  <a:cubicBezTo>
                    <a:pt x="6685" y="14445"/>
                    <a:pt x="6329" y="12844"/>
                    <a:pt x="6285" y="11148"/>
                  </a:cubicBezTo>
                  <a:cubicBezTo>
                    <a:pt x="6285" y="11148"/>
                    <a:pt x="10451" y="11148"/>
                    <a:pt x="10451" y="11148"/>
                  </a:cubicBezTo>
                  <a:close/>
                  <a:moveTo>
                    <a:pt x="7041" y="6324"/>
                  </a:moveTo>
                  <a:cubicBezTo>
                    <a:pt x="8115" y="6696"/>
                    <a:pt x="9260" y="6913"/>
                    <a:pt x="10451" y="6950"/>
                  </a:cubicBezTo>
                  <a:lnTo>
                    <a:pt x="10451" y="10451"/>
                  </a:lnTo>
                  <a:lnTo>
                    <a:pt x="6285" y="10451"/>
                  </a:lnTo>
                  <a:cubicBezTo>
                    <a:pt x="6324" y="8992"/>
                    <a:pt x="6581" y="7598"/>
                    <a:pt x="7041" y="6324"/>
                  </a:cubicBezTo>
                  <a:moveTo>
                    <a:pt x="6651" y="5442"/>
                  </a:moveTo>
                  <a:cubicBezTo>
                    <a:pt x="5790" y="5084"/>
                    <a:pt x="4993" y="4609"/>
                    <a:pt x="4263" y="4050"/>
                  </a:cubicBezTo>
                  <a:cubicBezTo>
                    <a:pt x="5606" y="2749"/>
                    <a:pt x="7332" y="1851"/>
                    <a:pt x="9255" y="1531"/>
                  </a:cubicBezTo>
                  <a:cubicBezTo>
                    <a:pt x="8175" y="2610"/>
                    <a:pt x="7286" y="3939"/>
                    <a:pt x="6651" y="5442"/>
                  </a:cubicBezTo>
                  <a:moveTo>
                    <a:pt x="10451" y="1411"/>
                  </a:moveTo>
                  <a:lnTo>
                    <a:pt x="10451" y="6253"/>
                  </a:lnTo>
                  <a:cubicBezTo>
                    <a:pt x="9352" y="6217"/>
                    <a:pt x="8296" y="6021"/>
                    <a:pt x="7303" y="5681"/>
                  </a:cubicBezTo>
                  <a:cubicBezTo>
                    <a:pt x="8029" y="3972"/>
                    <a:pt x="9101" y="2507"/>
                    <a:pt x="10415" y="1413"/>
                  </a:cubicBezTo>
                  <a:cubicBezTo>
                    <a:pt x="10427" y="1412"/>
                    <a:pt x="10439" y="1411"/>
                    <a:pt x="10451" y="1411"/>
                  </a:cubicBezTo>
                  <a:moveTo>
                    <a:pt x="12344" y="1531"/>
                  </a:moveTo>
                  <a:cubicBezTo>
                    <a:pt x="14267" y="1851"/>
                    <a:pt x="15993" y="2749"/>
                    <a:pt x="17336" y="4050"/>
                  </a:cubicBezTo>
                  <a:cubicBezTo>
                    <a:pt x="16606" y="4609"/>
                    <a:pt x="15809" y="5084"/>
                    <a:pt x="14948" y="5442"/>
                  </a:cubicBezTo>
                  <a:cubicBezTo>
                    <a:pt x="14313" y="3939"/>
                    <a:pt x="13424" y="2610"/>
                    <a:pt x="12344" y="1531"/>
                  </a:cubicBezTo>
                  <a:moveTo>
                    <a:pt x="11184" y="1413"/>
                  </a:moveTo>
                  <a:cubicBezTo>
                    <a:pt x="12498" y="2507"/>
                    <a:pt x="13570" y="3972"/>
                    <a:pt x="14296" y="5681"/>
                  </a:cubicBezTo>
                  <a:cubicBezTo>
                    <a:pt x="13303" y="6021"/>
                    <a:pt x="12247" y="6217"/>
                    <a:pt x="11148" y="6253"/>
                  </a:cubicBezTo>
                  <a:lnTo>
                    <a:pt x="11148" y="1411"/>
                  </a:lnTo>
                  <a:cubicBezTo>
                    <a:pt x="11160" y="1411"/>
                    <a:pt x="11172" y="1412"/>
                    <a:pt x="11184" y="1413"/>
                  </a:cubicBezTo>
                  <a:moveTo>
                    <a:pt x="10414" y="20186"/>
                  </a:moveTo>
                  <a:cubicBezTo>
                    <a:pt x="9256" y="19223"/>
                    <a:pt x="8285" y="17970"/>
                    <a:pt x="7574" y="16516"/>
                  </a:cubicBezTo>
                  <a:cubicBezTo>
                    <a:pt x="8486" y="16231"/>
                    <a:pt x="9453" y="16075"/>
                    <a:pt x="10451" y="16043"/>
                  </a:cubicBezTo>
                  <a:lnTo>
                    <a:pt x="10451" y="20188"/>
                  </a:lnTo>
                  <a:cubicBezTo>
                    <a:pt x="10451" y="20188"/>
                    <a:pt x="10414" y="20186"/>
                    <a:pt x="10414" y="20186"/>
                  </a:cubicBezTo>
                  <a:close/>
                  <a:moveTo>
                    <a:pt x="20188" y="10451"/>
                  </a:moveTo>
                  <a:lnTo>
                    <a:pt x="16010" y="10451"/>
                  </a:lnTo>
                  <a:cubicBezTo>
                    <a:pt x="15972" y="8908"/>
                    <a:pt x="15698" y="7433"/>
                    <a:pt x="15211" y="6084"/>
                  </a:cubicBezTo>
                  <a:cubicBezTo>
                    <a:pt x="16151" y="5691"/>
                    <a:pt x="17020" y="5170"/>
                    <a:pt x="17814" y="4553"/>
                  </a:cubicBezTo>
                  <a:cubicBezTo>
                    <a:pt x="19223" y="6135"/>
                    <a:pt x="20105" y="8190"/>
                    <a:pt x="20188" y="10451"/>
                  </a:cubicBezTo>
                  <a:moveTo>
                    <a:pt x="10800" y="0"/>
                  </a:moveTo>
                  <a:cubicBezTo>
                    <a:pt x="4835" y="0"/>
                    <a:pt x="0" y="4835"/>
                    <a:pt x="0" y="10800"/>
                  </a:cubicBezTo>
                  <a:cubicBezTo>
                    <a:pt x="0" y="16764"/>
                    <a:pt x="4835" y="21600"/>
                    <a:pt x="10800" y="21600"/>
                  </a:cubicBezTo>
                  <a:cubicBezTo>
                    <a:pt x="16764" y="21600"/>
                    <a:pt x="21600" y="16764"/>
                    <a:pt x="21600" y="10800"/>
                  </a:cubicBezTo>
                  <a:cubicBezTo>
                    <a:pt x="21600" y="4835"/>
                    <a:pt x="16764" y="0"/>
                    <a:pt x="10800" y="0"/>
                  </a:cubicBezTo>
                </a:path>
              </a:pathLst>
            </a:custGeom>
            <a:solidFill>
              <a:sysClr val="window" lastClr="FFFFFF"/>
            </a:solidFill>
            <a:ln>
              <a:noFill/>
            </a:ln>
            <a:effectLst/>
          </p:spPr>
          <p:txBody>
            <a:bodyPr lIns="19049" tIns="19049" rIns="19049" bIns="19049" anchor="ctr"/>
            <a:lstStyle/>
            <a:p>
              <a:pPr algn="ctr" defTabSz="228600">
                <a:defRPr/>
              </a:pPr>
              <a:endParaRPr lang="en-US" sz="1600" b="1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grpSp>
          <p:nvGrpSpPr>
            <p:cNvPr id="14" name="Group 112">
              <a:extLst>
                <a:ext uri="{FF2B5EF4-FFF2-40B4-BE49-F238E27FC236}">
                  <a16:creationId xmlns:a16="http://schemas.microsoft.com/office/drawing/2014/main" id="{BA6F9623-1B53-2C89-FFB4-49880E928936}"/>
                </a:ext>
              </a:extLst>
            </p:cNvPr>
            <p:cNvGrpSpPr/>
            <p:nvPr/>
          </p:nvGrpSpPr>
          <p:grpSpPr>
            <a:xfrm>
              <a:off x="3616072" y="3294128"/>
              <a:ext cx="359779" cy="337045"/>
              <a:chOff x="5368132" y="3540125"/>
              <a:chExt cx="465138" cy="435769"/>
            </a:xfrm>
            <a:solidFill>
              <a:sysClr val="window" lastClr="FFFFFF"/>
            </a:solidFill>
          </p:grpSpPr>
          <p:sp>
            <p:nvSpPr>
              <p:cNvPr id="21" name="AutoShape 110">
                <a:extLst>
                  <a:ext uri="{FF2B5EF4-FFF2-40B4-BE49-F238E27FC236}">
                    <a16:creationId xmlns:a16="http://schemas.microsoft.com/office/drawing/2014/main" id="{AEF2F0EE-EE23-5B94-99A3-BFB057022759}"/>
                  </a:ext>
                </a:extLst>
              </p:cNvPr>
              <p:cNvSpPr/>
              <p:nvPr/>
            </p:nvSpPr>
            <p:spPr bwMode="auto">
              <a:xfrm>
                <a:off x="5426869" y="3598069"/>
                <a:ext cx="347663" cy="2325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699" y="20255"/>
                    </a:moveTo>
                    <a:lnTo>
                      <a:pt x="899" y="20255"/>
                    </a:lnTo>
                    <a:lnTo>
                      <a:pt x="899" y="1350"/>
                    </a:lnTo>
                    <a:lnTo>
                      <a:pt x="20699" y="1350"/>
                    </a:lnTo>
                    <a:cubicBezTo>
                      <a:pt x="20699" y="1350"/>
                      <a:pt x="20699" y="20255"/>
                      <a:pt x="20699" y="20255"/>
                    </a:cubicBezTo>
                    <a:close/>
                    <a:moveTo>
                      <a:pt x="20699" y="0"/>
                    </a:moveTo>
                    <a:lnTo>
                      <a:pt x="899" y="5"/>
                    </a:lnTo>
                    <a:cubicBezTo>
                      <a:pt x="402" y="5"/>
                      <a:pt x="0" y="603"/>
                      <a:pt x="0" y="1350"/>
                    </a:cubicBezTo>
                    <a:lnTo>
                      <a:pt x="0" y="20249"/>
                    </a:lnTo>
                    <a:cubicBezTo>
                      <a:pt x="0" y="20996"/>
                      <a:pt x="402" y="21599"/>
                      <a:pt x="899" y="21599"/>
                    </a:cubicBezTo>
                    <a:lnTo>
                      <a:pt x="20699" y="21599"/>
                    </a:lnTo>
                    <a:cubicBezTo>
                      <a:pt x="21197" y="21599"/>
                      <a:pt x="21600" y="20996"/>
                      <a:pt x="21600" y="20249"/>
                    </a:cubicBezTo>
                    <a:lnTo>
                      <a:pt x="21600" y="1350"/>
                    </a:lnTo>
                    <a:cubicBezTo>
                      <a:pt x="21600" y="603"/>
                      <a:pt x="21197" y="0"/>
                      <a:pt x="20699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3547" tIns="13547" rIns="13547" bIns="13547" anchor="ctr"/>
              <a:lstStyle/>
              <a:p>
                <a:pPr algn="ctr" defTabSz="228600">
                  <a:defRPr/>
                </a:pPr>
                <a:endParaRPr lang="en-US" sz="1600" b="1" kern="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22" name="AutoShape 111">
                <a:extLst>
                  <a:ext uri="{FF2B5EF4-FFF2-40B4-BE49-F238E27FC236}">
                    <a16:creationId xmlns:a16="http://schemas.microsoft.com/office/drawing/2014/main" id="{7553D29C-A04C-F902-3251-306C3B25D3B3}"/>
                  </a:ext>
                </a:extLst>
              </p:cNvPr>
              <p:cNvSpPr/>
              <p:nvPr/>
            </p:nvSpPr>
            <p:spPr bwMode="auto">
              <a:xfrm>
                <a:off x="5368132" y="3540125"/>
                <a:ext cx="465138" cy="4357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6562"/>
                    </a:moveTo>
                    <a:cubicBezTo>
                      <a:pt x="20249" y="16959"/>
                      <a:pt x="19946" y="17282"/>
                      <a:pt x="19575" y="17282"/>
                    </a:cubicBezTo>
                    <a:lnTo>
                      <a:pt x="13499" y="17282"/>
                    </a:lnTo>
                    <a:lnTo>
                      <a:pt x="8099" y="17282"/>
                    </a:lnTo>
                    <a:lnTo>
                      <a:pt x="2024" y="17282"/>
                    </a:lnTo>
                    <a:cubicBezTo>
                      <a:pt x="1651" y="17282"/>
                      <a:pt x="1349" y="16959"/>
                      <a:pt x="1349" y="16562"/>
                    </a:cubicBezTo>
                    <a:lnTo>
                      <a:pt x="1349" y="2160"/>
                    </a:lnTo>
                    <a:cubicBezTo>
                      <a:pt x="1349" y="1762"/>
                      <a:pt x="1651" y="1440"/>
                      <a:pt x="2024" y="1440"/>
                    </a:cubicBezTo>
                    <a:lnTo>
                      <a:pt x="19575" y="1440"/>
                    </a:lnTo>
                    <a:cubicBezTo>
                      <a:pt x="19946" y="1440"/>
                      <a:pt x="20249" y="1762"/>
                      <a:pt x="20249" y="2160"/>
                    </a:cubicBezTo>
                    <a:cubicBezTo>
                      <a:pt x="20249" y="2160"/>
                      <a:pt x="20249" y="16562"/>
                      <a:pt x="20249" y="16562"/>
                    </a:cubicBezTo>
                    <a:close/>
                    <a:moveTo>
                      <a:pt x="19575" y="0"/>
                    </a:moveTo>
                    <a:lnTo>
                      <a:pt x="2024" y="0"/>
                    </a:lnTo>
                    <a:cubicBezTo>
                      <a:pt x="905" y="0"/>
                      <a:pt x="0" y="966"/>
                      <a:pt x="0" y="2160"/>
                    </a:cubicBezTo>
                    <a:lnTo>
                      <a:pt x="0" y="16562"/>
                    </a:lnTo>
                    <a:cubicBezTo>
                      <a:pt x="0" y="17753"/>
                      <a:pt x="903" y="18718"/>
                      <a:pt x="2018" y="18721"/>
                    </a:cubicBezTo>
                    <a:lnTo>
                      <a:pt x="8774" y="18721"/>
                    </a:lnTo>
                    <a:lnTo>
                      <a:pt x="8774" y="19597"/>
                    </a:lnTo>
                    <a:lnTo>
                      <a:pt x="4561" y="20181"/>
                    </a:lnTo>
                    <a:cubicBezTo>
                      <a:pt x="4260" y="20262"/>
                      <a:pt x="4049" y="20549"/>
                      <a:pt x="4049" y="20879"/>
                    </a:cubicBezTo>
                    <a:cubicBezTo>
                      <a:pt x="4049" y="21277"/>
                      <a:pt x="4351" y="21599"/>
                      <a:pt x="4724" y="21599"/>
                    </a:cubicBezTo>
                    <a:lnTo>
                      <a:pt x="16874" y="21599"/>
                    </a:lnTo>
                    <a:cubicBezTo>
                      <a:pt x="17248" y="21599"/>
                      <a:pt x="17549" y="21277"/>
                      <a:pt x="17549" y="20879"/>
                    </a:cubicBezTo>
                    <a:cubicBezTo>
                      <a:pt x="17549" y="20549"/>
                      <a:pt x="17339" y="20262"/>
                      <a:pt x="17038" y="20181"/>
                    </a:cubicBezTo>
                    <a:lnTo>
                      <a:pt x="12824" y="19597"/>
                    </a:lnTo>
                    <a:lnTo>
                      <a:pt x="12824" y="18721"/>
                    </a:lnTo>
                    <a:lnTo>
                      <a:pt x="19581" y="18721"/>
                    </a:lnTo>
                    <a:cubicBezTo>
                      <a:pt x="20696" y="18718"/>
                      <a:pt x="21600" y="17753"/>
                      <a:pt x="21600" y="16562"/>
                    </a:cubicBezTo>
                    <a:lnTo>
                      <a:pt x="21600" y="2160"/>
                    </a:lnTo>
                    <a:cubicBezTo>
                      <a:pt x="21600" y="966"/>
                      <a:pt x="20692" y="0"/>
                      <a:pt x="19575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3547" tIns="13547" rIns="13547" bIns="13547" anchor="ctr"/>
              <a:lstStyle/>
              <a:p>
                <a:pPr algn="ctr" defTabSz="228600">
                  <a:defRPr/>
                </a:pPr>
                <a:endParaRPr lang="en-US" sz="1600" b="1" kern="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9F6F4A00-1CBD-6029-21E3-C52CB3107553}"/>
                </a:ext>
              </a:extLst>
            </p:cNvPr>
            <p:cNvGrpSpPr/>
            <p:nvPr/>
          </p:nvGrpSpPr>
          <p:grpSpPr>
            <a:xfrm>
              <a:off x="5348087" y="1622883"/>
              <a:ext cx="246810" cy="359759"/>
              <a:chOff x="2528974" y="2863357"/>
              <a:chExt cx="246811" cy="359779"/>
            </a:xfrm>
            <a:solidFill>
              <a:sysClr val="window" lastClr="FFFFFF"/>
            </a:solidFill>
          </p:grpSpPr>
          <p:sp>
            <p:nvSpPr>
              <p:cNvPr id="19" name="AutoShape 113">
                <a:extLst>
                  <a:ext uri="{FF2B5EF4-FFF2-40B4-BE49-F238E27FC236}">
                    <a16:creationId xmlns:a16="http://schemas.microsoft.com/office/drawing/2014/main" id="{D84AAA40-05F8-9EBA-DAA2-21338B71A606}"/>
                  </a:ext>
                </a:extLst>
              </p:cNvPr>
              <p:cNvSpPr/>
              <p:nvPr/>
            </p:nvSpPr>
            <p:spPr bwMode="auto">
              <a:xfrm>
                <a:off x="2528974" y="2863357"/>
                <a:ext cx="246811" cy="35977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5386" y="14175"/>
                    </a:moveTo>
                    <a:lnTo>
                      <a:pt x="6223" y="14175"/>
                    </a:lnTo>
                    <a:cubicBezTo>
                      <a:pt x="5734" y="13446"/>
                      <a:pt x="5147" y="12716"/>
                      <a:pt x="4568" y="12003"/>
                    </a:cubicBezTo>
                    <a:cubicBezTo>
                      <a:pt x="3287" y="10427"/>
                      <a:pt x="1963" y="8797"/>
                      <a:pt x="1963" y="7425"/>
                    </a:cubicBezTo>
                    <a:cubicBezTo>
                      <a:pt x="1963" y="4075"/>
                      <a:pt x="5927" y="1350"/>
                      <a:pt x="10800" y="1350"/>
                    </a:cubicBezTo>
                    <a:cubicBezTo>
                      <a:pt x="15672" y="1350"/>
                      <a:pt x="19636" y="4075"/>
                      <a:pt x="19636" y="7425"/>
                    </a:cubicBezTo>
                    <a:cubicBezTo>
                      <a:pt x="19636" y="8787"/>
                      <a:pt x="18312" y="10425"/>
                      <a:pt x="17029" y="12011"/>
                    </a:cubicBezTo>
                    <a:cubicBezTo>
                      <a:pt x="16455" y="12723"/>
                      <a:pt x="15873" y="13449"/>
                      <a:pt x="15386" y="14175"/>
                    </a:cubicBezTo>
                    <a:moveTo>
                      <a:pt x="10800" y="20249"/>
                    </a:moveTo>
                    <a:cubicBezTo>
                      <a:pt x="9805" y="20249"/>
                      <a:pt x="9347" y="20181"/>
                      <a:pt x="8839" y="19406"/>
                    </a:cubicBezTo>
                    <a:lnTo>
                      <a:pt x="13000" y="19048"/>
                    </a:lnTo>
                    <a:cubicBezTo>
                      <a:pt x="12398" y="20184"/>
                      <a:pt x="11959" y="20249"/>
                      <a:pt x="10800" y="20249"/>
                    </a:cubicBezTo>
                    <a:moveTo>
                      <a:pt x="7595" y="16813"/>
                    </a:moveTo>
                    <a:cubicBezTo>
                      <a:pt x="7417" y="16407"/>
                      <a:pt x="7215" y="15978"/>
                      <a:pt x="6991" y="15525"/>
                    </a:cubicBezTo>
                    <a:lnTo>
                      <a:pt x="14616" y="15525"/>
                    </a:lnTo>
                    <a:cubicBezTo>
                      <a:pt x="14496" y="15767"/>
                      <a:pt x="14375" y="16010"/>
                      <a:pt x="14270" y="16239"/>
                    </a:cubicBezTo>
                    <a:cubicBezTo>
                      <a:pt x="14270" y="16239"/>
                      <a:pt x="7595" y="16813"/>
                      <a:pt x="7595" y="16813"/>
                    </a:cubicBezTo>
                    <a:close/>
                    <a:moveTo>
                      <a:pt x="13345" y="18343"/>
                    </a:moveTo>
                    <a:lnTo>
                      <a:pt x="8476" y="18762"/>
                    </a:lnTo>
                    <a:cubicBezTo>
                      <a:pt x="8303" y="18416"/>
                      <a:pt x="8116" y="18011"/>
                      <a:pt x="7890" y="17483"/>
                    </a:cubicBezTo>
                    <a:cubicBezTo>
                      <a:pt x="7887" y="17477"/>
                      <a:pt x="7883" y="17469"/>
                      <a:pt x="7881" y="17462"/>
                    </a:cubicBezTo>
                    <a:lnTo>
                      <a:pt x="13957" y="16941"/>
                    </a:lnTo>
                    <a:cubicBezTo>
                      <a:pt x="13871" y="17140"/>
                      <a:pt x="13778" y="17350"/>
                      <a:pt x="13698" y="17537"/>
                    </a:cubicBezTo>
                    <a:cubicBezTo>
                      <a:pt x="13569" y="17841"/>
                      <a:pt x="13453" y="18104"/>
                      <a:pt x="13345" y="18343"/>
                    </a:cubicBezTo>
                    <a:moveTo>
                      <a:pt x="10800" y="0"/>
                    </a:moveTo>
                    <a:cubicBezTo>
                      <a:pt x="4835" y="0"/>
                      <a:pt x="0" y="3324"/>
                      <a:pt x="0" y="7425"/>
                    </a:cubicBezTo>
                    <a:cubicBezTo>
                      <a:pt x="0" y="10146"/>
                      <a:pt x="3621" y="13029"/>
                      <a:pt x="4939" y="15562"/>
                    </a:cubicBezTo>
                    <a:cubicBezTo>
                      <a:pt x="6906" y="19339"/>
                      <a:pt x="6688" y="21599"/>
                      <a:pt x="10800" y="21599"/>
                    </a:cubicBezTo>
                    <a:cubicBezTo>
                      <a:pt x="14972" y="21599"/>
                      <a:pt x="14692" y="19349"/>
                      <a:pt x="16660" y="15577"/>
                    </a:cubicBezTo>
                    <a:cubicBezTo>
                      <a:pt x="17983" y="13039"/>
                      <a:pt x="21600" y="10124"/>
                      <a:pt x="21600" y="7425"/>
                    </a:cubicBezTo>
                    <a:cubicBezTo>
                      <a:pt x="21600" y="3324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3547" tIns="13547" rIns="13547" bIns="13547" anchor="ctr"/>
              <a:lstStyle/>
              <a:p>
                <a:pPr algn="ctr" defTabSz="228600">
                  <a:defRPr/>
                </a:pPr>
                <a:endParaRPr lang="en-US" sz="1600" b="1" kern="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20" name="AutoShape 114">
                <a:extLst>
                  <a:ext uri="{FF2B5EF4-FFF2-40B4-BE49-F238E27FC236}">
                    <a16:creationId xmlns:a16="http://schemas.microsoft.com/office/drawing/2014/main" id="{8C76B2FF-200E-1F9E-969A-30D4617BF425}"/>
                  </a:ext>
                </a:extLst>
              </p:cNvPr>
              <p:cNvSpPr/>
              <p:nvPr/>
            </p:nvSpPr>
            <p:spPr bwMode="auto">
              <a:xfrm>
                <a:off x="2584843" y="2919841"/>
                <a:ext cx="73061" cy="73061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938" y="0"/>
                    </a:moveTo>
                    <a:cubicBezTo>
                      <a:pt x="8943" y="0"/>
                      <a:pt x="0" y="8942"/>
                      <a:pt x="0" y="19938"/>
                    </a:cubicBezTo>
                    <a:cubicBezTo>
                      <a:pt x="0" y="20855"/>
                      <a:pt x="743" y="21600"/>
                      <a:pt x="1661" y="21600"/>
                    </a:cubicBezTo>
                    <a:cubicBezTo>
                      <a:pt x="2579" y="21600"/>
                      <a:pt x="3323" y="20855"/>
                      <a:pt x="3323" y="19938"/>
                    </a:cubicBezTo>
                    <a:cubicBezTo>
                      <a:pt x="3323" y="10777"/>
                      <a:pt x="10777" y="3323"/>
                      <a:pt x="19938" y="3323"/>
                    </a:cubicBezTo>
                    <a:cubicBezTo>
                      <a:pt x="20856" y="3323"/>
                      <a:pt x="21600" y="2578"/>
                      <a:pt x="21600" y="1661"/>
                    </a:cubicBezTo>
                    <a:cubicBezTo>
                      <a:pt x="21600" y="744"/>
                      <a:pt x="20856" y="0"/>
                      <a:pt x="19938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3547" tIns="13547" rIns="13547" bIns="13547" anchor="ctr"/>
              <a:lstStyle/>
              <a:p>
                <a:pPr algn="ctr" defTabSz="228600">
                  <a:defRPr/>
                </a:pPr>
                <a:endParaRPr lang="en-US" sz="1600" b="1" kern="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</p:grp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2648B8D0-7108-27CC-263E-C64A3D112C4D}"/>
                </a:ext>
              </a:extLst>
            </p:cNvPr>
            <p:cNvGrpSpPr/>
            <p:nvPr/>
          </p:nvGrpSpPr>
          <p:grpSpPr>
            <a:xfrm>
              <a:off x="5314330" y="3266437"/>
              <a:ext cx="269875" cy="358756"/>
              <a:chOff x="1798638" y="2859882"/>
              <a:chExt cx="269875" cy="358775"/>
            </a:xfrm>
          </p:grpSpPr>
          <p:sp>
            <p:nvSpPr>
              <p:cNvPr id="17" name="AutoShape 115">
                <a:extLst>
                  <a:ext uri="{FF2B5EF4-FFF2-40B4-BE49-F238E27FC236}">
                    <a16:creationId xmlns:a16="http://schemas.microsoft.com/office/drawing/2014/main" id="{92D76F96-B7C6-CCB2-8633-04B18FC00871}"/>
                  </a:ext>
                </a:extLst>
              </p:cNvPr>
              <p:cNvSpPr/>
              <p:nvPr/>
            </p:nvSpPr>
            <p:spPr bwMode="auto">
              <a:xfrm>
                <a:off x="1798638" y="2859882"/>
                <a:ext cx="269875" cy="3587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800" y="12825"/>
                    </a:moveTo>
                    <a:lnTo>
                      <a:pt x="19800" y="13500"/>
                    </a:lnTo>
                    <a:lnTo>
                      <a:pt x="19800" y="14850"/>
                    </a:lnTo>
                    <a:lnTo>
                      <a:pt x="19800" y="15525"/>
                    </a:lnTo>
                    <a:cubicBezTo>
                      <a:pt x="19800" y="18129"/>
                      <a:pt x="16972" y="20249"/>
                      <a:pt x="13499" y="20249"/>
                    </a:cubicBezTo>
                    <a:lnTo>
                      <a:pt x="8099" y="20249"/>
                    </a:lnTo>
                    <a:cubicBezTo>
                      <a:pt x="4627" y="20249"/>
                      <a:pt x="1800" y="18129"/>
                      <a:pt x="1800" y="15525"/>
                    </a:cubicBezTo>
                    <a:lnTo>
                      <a:pt x="1800" y="14850"/>
                    </a:lnTo>
                    <a:lnTo>
                      <a:pt x="1800" y="13500"/>
                    </a:lnTo>
                    <a:lnTo>
                      <a:pt x="1800" y="12825"/>
                    </a:lnTo>
                    <a:lnTo>
                      <a:pt x="1800" y="10800"/>
                    </a:lnTo>
                    <a:cubicBezTo>
                      <a:pt x="1800" y="10427"/>
                      <a:pt x="2203" y="10124"/>
                      <a:pt x="2699" y="10124"/>
                    </a:cubicBezTo>
                    <a:lnTo>
                      <a:pt x="4499" y="10124"/>
                    </a:lnTo>
                    <a:lnTo>
                      <a:pt x="17100" y="10124"/>
                    </a:lnTo>
                    <a:lnTo>
                      <a:pt x="18899" y="10124"/>
                    </a:lnTo>
                    <a:cubicBezTo>
                      <a:pt x="19396" y="10124"/>
                      <a:pt x="19800" y="10427"/>
                      <a:pt x="19800" y="10800"/>
                    </a:cubicBezTo>
                    <a:cubicBezTo>
                      <a:pt x="19800" y="10800"/>
                      <a:pt x="19800" y="12825"/>
                      <a:pt x="19800" y="12825"/>
                    </a:cubicBezTo>
                    <a:close/>
                    <a:moveTo>
                      <a:pt x="14400" y="6075"/>
                    </a:moveTo>
                    <a:lnTo>
                      <a:pt x="14400" y="6076"/>
                    </a:lnTo>
                    <a:lnTo>
                      <a:pt x="14400" y="8774"/>
                    </a:lnTo>
                    <a:lnTo>
                      <a:pt x="7200" y="8774"/>
                    </a:lnTo>
                    <a:lnTo>
                      <a:pt x="7200" y="6076"/>
                    </a:lnTo>
                    <a:lnTo>
                      <a:pt x="7200" y="6075"/>
                    </a:lnTo>
                    <a:cubicBezTo>
                      <a:pt x="7200" y="4583"/>
                      <a:pt x="8811" y="3375"/>
                      <a:pt x="10800" y="3375"/>
                    </a:cubicBezTo>
                    <a:cubicBezTo>
                      <a:pt x="12788" y="3375"/>
                      <a:pt x="14400" y="4583"/>
                      <a:pt x="14400" y="6075"/>
                    </a:cubicBezTo>
                    <a:moveTo>
                      <a:pt x="4499" y="6075"/>
                    </a:moveTo>
                    <a:cubicBezTo>
                      <a:pt x="4499" y="3465"/>
                      <a:pt x="7320" y="1350"/>
                      <a:pt x="10800" y="1350"/>
                    </a:cubicBezTo>
                    <a:cubicBezTo>
                      <a:pt x="14279" y="1350"/>
                      <a:pt x="17100" y="3465"/>
                      <a:pt x="17100" y="6075"/>
                    </a:cubicBezTo>
                    <a:lnTo>
                      <a:pt x="17100" y="8774"/>
                    </a:lnTo>
                    <a:lnTo>
                      <a:pt x="15299" y="8774"/>
                    </a:lnTo>
                    <a:lnTo>
                      <a:pt x="15299" y="6076"/>
                    </a:lnTo>
                    <a:cubicBezTo>
                      <a:pt x="15299" y="4212"/>
                      <a:pt x="13285" y="2701"/>
                      <a:pt x="10800" y="2701"/>
                    </a:cubicBezTo>
                    <a:cubicBezTo>
                      <a:pt x="8314" y="2701"/>
                      <a:pt x="6299" y="4212"/>
                      <a:pt x="6299" y="6076"/>
                    </a:cubicBezTo>
                    <a:lnTo>
                      <a:pt x="6299" y="8774"/>
                    </a:lnTo>
                    <a:lnTo>
                      <a:pt x="4499" y="8774"/>
                    </a:lnTo>
                    <a:cubicBezTo>
                      <a:pt x="4499" y="8774"/>
                      <a:pt x="4499" y="6075"/>
                      <a:pt x="4499" y="6075"/>
                    </a:cubicBezTo>
                    <a:close/>
                    <a:moveTo>
                      <a:pt x="18899" y="8774"/>
                    </a:moveTo>
                    <a:lnTo>
                      <a:pt x="18899" y="6075"/>
                    </a:lnTo>
                    <a:cubicBezTo>
                      <a:pt x="18899" y="2719"/>
                      <a:pt x="15274" y="0"/>
                      <a:pt x="10800" y="0"/>
                    </a:cubicBezTo>
                    <a:cubicBezTo>
                      <a:pt x="6325" y="0"/>
                      <a:pt x="2699" y="2719"/>
                      <a:pt x="2699" y="6075"/>
                    </a:cubicBezTo>
                    <a:lnTo>
                      <a:pt x="2699" y="8774"/>
                    </a:lnTo>
                    <a:cubicBezTo>
                      <a:pt x="1208" y="8774"/>
                      <a:pt x="0" y="9681"/>
                      <a:pt x="0" y="10800"/>
                    </a:cubicBezTo>
                    <a:lnTo>
                      <a:pt x="0" y="12825"/>
                    </a:lnTo>
                    <a:lnTo>
                      <a:pt x="0" y="13500"/>
                    </a:lnTo>
                    <a:lnTo>
                      <a:pt x="0" y="14850"/>
                    </a:lnTo>
                    <a:lnTo>
                      <a:pt x="0" y="15525"/>
                    </a:lnTo>
                    <a:cubicBezTo>
                      <a:pt x="0" y="18880"/>
                      <a:pt x="3625" y="21599"/>
                      <a:pt x="8099" y="21599"/>
                    </a:cubicBezTo>
                    <a:lnTo>
                      <a:pt x="13499" y="21599"/>
                    </a:lnTo>
                    <a:cubicBezTo>
                      <a:pt x="17974" y="21599"/>
                      <a:pt x="21600" y="18880"/>
                      <a:pt x="21600" y="15525"/>
                    </a:cubicBezTo>
                    <a:lnTo>
                      <a:pt x="21600" y="14850"/>
                    </a:lnTo>
                    <a:lnTo>
                      <a:pt x="21600" y="13500"/>
                    </a:lnTo>
                    <a:lnTo>
                      <a:pt x="21600" y="12825"/>
                    </a:lnTo>
                    <a:lnTo>
                      <a:pt x="21600" y="10800"/>
                    </a:lnTo>
                    <a:cubicBezTo>
                      <a:pt x="21600" y="9681"/>
                      <a:pt x="20391" y="8774"/>
                      <a:pt x="18899" y="8774"/>
                    </a:cubicBezTo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  <a:effectLst/>
            </p:spPr>
            <p:txBody>
              <a:bodyPr lIns="13547" tIns="13547" rIns="13547" bIns="13547" anchor="ctr"/>
              <a:lstStyle/>
              <a:p>
                <a:pPr algn="ctr" defTabSz="228600">
                  <a:defRPr/>
                </a:pPr>
                <a:endParaRPr lang="en-US" sz="1600" b="1" kern="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18" name="AutoShape 116">
                <a:extLst>
                  <a:ext uri="{FF2B5EF4-FFF2-40B4-BE49-F238E27FC236}">
                    <a16:creationId xmlns:a16="http://schemas.microsoft.com/office/drawing/2014/main" id="{123536A5-C293-38AD-F49F-22F476BC7AD2}"/>
                  </a:ext>
                </a:extLst>
              </p:cNvPr>
              <p:cNvSpPr/>
              <p:nvPr/>
            </p:nvSpPr>
            <p:spPr bwMode="auto">
              <a:xfrm>
                <a:off x="1911350" y="3072730"/>
                <a:ext cx="44450" cy="6826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38" y="0"/>
                      <a:pt x="0" y="3226"/>
                      <a:pt x="0" y="7201"/>
                    </a:cubicBezTo>
                    <a:cubicBezTo>
                      <a:pt x="0" y="9390"/>
                      <a:pt x="1798" y="13537"/>
                      <a:pt x="3601" y="16821"/>
                    </a:cubicBezTo>
                    <a:cubicBezTo>
                      <a:pt x="5070" y="19493"/>
                      <a:pt x="6916" y="21600"/>
                      <a:pt x="10800" y="21600"/>
                    </a:cubicBezTo>
                    <a:cubicBezTo>
                      <a:pt x="15016" y="21600"/>
                      <a:pt x="16529" y="19514"/>
                      <a:pt x="18003" y="16858"/>
                    </a:cubicBezTo>
                    <a:cubicBezTo>
                      <a:pt x="19828" y="13567"/>
                      <a:pt x="21600" y="9397"/>
                      <a:pt x="21600" y="7201"/>
                    </a:cubicBezTo>
                    <a:cubicBezTo>
                      <a:pt x="21600" y="3226"/>
                      <a:pt x="16761" y="0"/>
                      <a:pt x="10800" y="0"/>
                    </a:cubicBezTo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  <a:effectLst/>
            </p:spPr>
            <p:txBody>
              <a:bodyPr lIns="13547" tIns="13547" rIns="13547" bIns="13547" anchor="ctr"/>
              <a:lstStyle/>
              <a:p>
                <a:pPr algn="ctr" defTabSz="228600">
                  <a:defRPr/>
                </a:pPr>
                <a:endParaRPr lang="en-US" sz="1600" b="1" kern="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5661B7BF-2916-7994-B099-1449B408D971}"/>
              </a:ext>
            </a:extLst>
          </p:cNvPr>
          <p:cNvGrpSpPr/>
          <p:nvPr/>
        </p:nvGrpSpPr>
        <p:grpSpPr>
          <a:xfrm>
            <a:off x="1834789" y="2089568"/>
            <a:ext cx="2669555" cy="754330"/>
            <a:chOff x="-129996" y="1886576"/>
            <a:chExt cx="2669555" cy="754330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FE9F9424-2C06-8D4A-A84D-396013199865}"/>
                </a:ext>
              </a:extLst>
            </p:cNvPr>
            <p:cNvSpPr txBox="1"/>
            <p:nvPr/>
          </p:nvSpPr>
          <p:spPr>
            <a:xfrm>
              <a:off x="-129996" y="2152503"/>
              <a:ext cx="2634075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573FE0F0-6497-52A9-D1CE-1BF36829A160}"/>
                </a:ext>
              </a:extLst>
            </p:cNvPr>
            <p:cNvSpPr txBox="1"/>
            <p:nvPr/>
          </p:nvSpPr>
          <p:spPr>
            <a:xfrm>
              <a:off x="520258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gradFill>
                    <a:gsLst>
                      <a:gs pos="0">
                        <a:srgbClr val="5E9783"/>
                      </a:gs>
                      <a:gs pos="100000">
                        <a:srgbClr val="4C7867"/>
                      </a:gs>
                    </a:gsLst>
                    <a:lin ang="13500000" scaled="1"/>
                  </a:gra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CD1B491B-578D-2F5A-1DF9-912D6F76B37C}"/>
              </a:ext>
            </a:extLst>
          </p:cNvPr>
          <p:cNvGrpSpPr/>
          <p:nvPr/>
        </p:nvGrpSpPr>
        <p:grpSpPr>
          <a:xfrm>
            <a:off x="7687655" y="2087688"/>
            <a:ext cx="3161319" cy="754330"/>
            <a:chOff x="-142065" y="1886576"/>
            <a:chExt cx="3161319" cy="754330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7C287BD3-7BB4-B506-65B4-E7249FB7177E}"/>
                </a:ext>
              </a:extLst>
            </p:cNvPr>
            <p:cNvSpPr txBox="1"/>
            <p:nvPr/>
          </p:nvSpPr>
          <p:spPr>
            <a:xfrm>
              <a:off x="-129997" y="2152503"/>
              <a:ext cx="3149251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en-US" altLang="zh-CN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模板网，幻灯片 演示模板及素材 免费下载！</a:t>
              </a:r>
            </a:p>
            <a:p>
              <a:r>
                <a:rPr lang="en-US" altLang="zh-CN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模板网 唯 一访问网址：</a:t>
              </a:r>
              <a:r>
                <a:rPr lang="en-US" altLang="zh-CN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www.51pptmob an.com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9B6B0C3E-F7F2-B319-4F15-329A72171049}"/>
                </a:ext>
              </a:extLst>
            </p:cNvPr>
            <p:cNvSpPr txBox="1"/>
            <p:nvPr/>
          </p:nvSpPr>
          <p:spPr>
            <a:xfrm>
              <a:off x="-142065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gradFill>
                    <a:gsLst>
                      <a:gs pos="0">
                        <a:srgbClr val="5E9783"/>
                      </a:gs>
                      <a:gs pos="100000">
                        <a:srgbClr val="4C7867"/>
                      </a:gs>
                    </a:gsLst>
                    <a:lin ang="13500000" scaled="1"/>
                  </a:gra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7E55E428-3B9F-4E69-84BB-D73A09678331}"/>
              </a:ext>
            </a:extLst>
          </p:cNvPr>
          <p:cNvGrpSpPr/>
          <p:nvPr/>
        </p:nvGrpSpPr>
        <p:grpSpPr>
          <a:xfrm>
            <a:off x="1834789" y="4072172"/>
            <a:ext cx="2669555" cy="754330"/>
            <a:chOff x="-129996" y="1886576"/>
            <a:chExt cx="2669555" cy="754330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E562DB40-AF96-8579-9122-A4D58FE243BE}"/>
                </a:ext>
              </a:extLst>
            </p:cNvPr>
            <p:cNvSpPr txBox="1"/>
            <p:nvPr/>
          </p:nvSpPr>
          <p:spPr>
            <a:xfrm>
              <a:off x="-129996" y="2152503"/>
              <a:ext cx="2634075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6F975218-8BEB-1DC0-A190-F1CCB09B0ECB}"/>
                </a:ext>
              </a:extLst>
            </p:cNvPr>
            <p:cNvSpPr txBox="1"/>
            <p:nvPr/>
          </p:nvSpPr>
          <p:spPr>
            <a:xfrm>
              <a:off x="520258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gradFill>
                    <a:gsLst>
                      <a:gs pos="0">
                        <a:srgbClr val="5E9783"/>
                      </a:gs>
                      <a:gs pos="100000">
                        <a:srgbClr val="4C7867"/>
                      </a:gs>
                    </a:gsLst>
                    <a:lin ang="13500000" scaled="1"/>
                  </a:gra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D9E72506-575D-9854-81F8-9FB3D7A5BB31}"/>
              </a:ext>
            </a:extLst>
          </p:cNvPr>
          <p:cNvGrpSpPr/>
          <p:nvPr/>
        </p:nvGrpSpPr>
        <p:grpSpPr>
          <a:xfrm>
            <a:off x="7687655" y="4070292"/>
            <a:ext cx="2641631" cy="754330"/>
            <a:chOff x="-142065" y="1886576"/>
            <a:chExt cx="2641631" cy="754330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D27C8D96-7369-90D3-5E87-AE0FC68FD239}"/>
                </a:ext>
              </a:extLst>
            </p:cNvPr>
            <p:cNvSpPr txBox="1"/>
            <p:nvPr/>
          </p:nvSpPr>
          <p:spPr>
            <a:xfrm>
              <a:off x="-129996" y="2152503"/>
              <a:ext cx="2629562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48BA7FAE-CB02-1BC2-0770-97B3743CF4F8}"/>
                </a:ext>
              </a:extLst>
            </p:cNvPr>
            <p:cNvSpPr txBox="1"/>
            <p:nvPr/>
          </p:nvSpPr>
          <p:spPr>
            <a:xfrm>
              <a:off x="-142065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gradFill>
                    <a:gsLst>
                      <a:gs pos="0">
                        <a:srgbClr val="5E9783"/>
                      </a:gs>
                      <a:gs pos="100000">
                        <a:srgbClr val="4C7867"/>
                      </a:gs>
                    </a:gsLst>
                    <a:lin ang="13500000" scaled="1"/>
                  </a:gra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66543902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>
            <a:extLst>
              <a:ext uri="{FF2B5EF4-FFF2-40B4-BE49-F238E27FC236}">
                <a16:creationId xmlns:a16="http://schemas.microsoft.com/office/drawing/2014/main" id="{3C4513D7-2F5D-77D2-294F-804E9C86B03F}"/>
              </a:ext>
            </a:extLst>
          </p:cNvPr>
          <p:cNvSpPr txBox="1"/>
          <p:nvPr/>
        </p:nvSpPr>
        <p:spPr>
          <a:xfrm>
            <a:off x="1403872" y="248487"/>
            <a:ext cx="159530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岗位认知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75E5CDA-BB54-5843-4313-E499341476F4}"/>
              </a:ext>
            </a:extLst>
          </p:cNvPr>
          <p:cNvSpPr txBox="1"/>
          <p:nvPr/>
        </p:nvSpPr>
        <p:spPr>
          <a:xfrm>
            <a:off x="480878" y="156154"/>
            <a:ext cx="86214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Sans Semibold" panose="00000700000000000000" pitchFamily="2" charset="-122"/>
                <a:ea typeface="MiSans Semibold" panose="00000700000000000000" pitchFamily="2" charset="-122"/>
                <a:cs typeface="+mn-ea"/>
                <a:sym typeface="+mn-lt"/>
              </a:rPr>
              <a:t>03</a:t>
            </a:r>
            <a:endParaRPr kumimoji="0" lang="zh-CN" altLang="en-US" sz="40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MiSans Semibold" panose="00000700000000000000" pitchFamily="2" charset="-122"/>
              <a:ea typeface="MiSans Semibold" panose="00000700000000000000" pitchFamily="2" charset="-122"/>
              <a:cs typeface="+mn-ea"/>
              <a:sym typeface="+mn-lt"/>
            </a:endParaRPr>
          </a:p>
        </p:txBody>
      </p:sp>
      <p:sp>
        <p:nvSpPr>
          <p:cNvPr id="2" name="Pie 10">
            <a:extLst>
              <a:ext uri="{FF2B5EF4-FFF2-40B4-BE49-F238E27FC236}">
                <a16:creationId xmlns:a16="http://schemas.microsoft.com/office/drawing/2014/main" id="{6011BC2C-772F-ECED-E33E-9942A9D92515}"/>
              </a:ext>
            </a:extLst>
          </p:cNvPr>
          <p:cNvSpPr/>
          <p:nvPr/>
        </p:nvSpPr>
        <p:spPr>
          <a:xfrm>
            <a:off x="3869724" y="1972664"/>
            <a:ext cx="1877767" cy="1877767"/>
          </a:xfrm>
          <a:prstGeom prst="pie">
            <a:avLst>
              <a:gd name="adj1" fmla="val 2888642"/>
              <a:gd name="adj2" fmla="val 16200000"/>
            </a:avLst>
          </a:prstGeom>
          <a:solidFill>
            <a:srgbClr val="F2C3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943">
              <a:defRPr/>
            </a:pPr>
            <a:endParaRPr lang="en-US" sz="1799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" name="Pie 11">
            <a:extLst>
              <a:ext uri="{FF2B5EF4-FFF2-40B4-BE49-F238E27FC236}">
                <a16:creationId xmlns:a16="http://schemas.microsoft.com/office/drawing/2014/main" id="{B5ABE3B5-558B-F624-C3C0-A5722B06E818}"/>
              </a:ext>
            </a:extLst>
          </p:cNvPr>
          <p:cNvSpPr/>
          <p:nvPr/>
        </p:nvSpPr>
        <p:spPr>
          <a:xfrm>
            <a:off x="6438163" y="1972664"/>
            <a:ext cx="1877767" cy="1877767"/>
          </a:xfrm>
          <a:prstGeom prst="pie">
            <a:avLst>
              <a:gd name="adj1" fmla="val 10635691"/>
              <a:gd name="adj2" fmla="val 14945890"/>
            </a:avLst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943"/>
            <a:endParaRPr lang="en-US" sz="1799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" name="Pie 12">
            <a:extLst>
              <a:ext uri="{FF2B5EF4-FFF2-40B4-BE49-F238E27FC236}">
                <a16:creationId xmlns:a16="http://schemas.microsoft.com/office/drawing/2014/main" id="{C6A663EA-2CA5-E0E6-6CFA-E7D959D0ECEF}"/>
              </a:ext>
            </a:extLst>
          </p:cNvPr>
          <p:cNvSpPr/>
          <p:nvPr/>
        </p:nvSpPr>
        <p:spPr>
          <a:xfrm>
            <a:off x="9006601" y="1972664"/>
            <a:ext cx="1877767" cy="1877767"/>
          </a:xfrm>
          <a:prstGeom prst="pie">
            <a:avLst>
              <a:gd name="adj1" fmla="val 20443643"/>
              <a:gd name="adj2" fmla="val 16200000"/>
            </a:avLst>
          </a:prstGeom>
          <a:solidFill>
            <a:srgbClr val="F2C3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943"/>
            <a:endParaRPr lang="en-US" sz="1799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" name="Pie 9">
            <a:extLst>
              <a:ext uri="{FF2B5EF4-FFF2-40B4-BE49-F238E27FC236}">
                <a16:creationId xmlns:a16="http://schemas.microsoft.com/office/drawing/2014/main" id="{0E1E31EE-F2C4-9221-9B24-A632B4FF2050}"/>
              </a:ext>
            </a:extLst>
          </p:cNvPr>
          <p:cNvSpPr/>
          <p:nvPr/>
        </p:nvSpPr>
        <p:spPr>
          <a:xfrm>
            <a:off x="1301286" y="1972664"/>
            <a:ext cx="1877767" cy="1877767"/>
          </a:xfrm>
          <a:prstGeom prst="pie">
            <a:avLst>
              <a:gd name="adj1" fmla="val 11220407"/>
              <a:gd name="adj2" fmla="val 16200000"/>
            </a:avLst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943">
              <a:defRPr/>
            </a:pPr>
            <a:endParaRPr lang="en-US" sz="1799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" name="Oval 1">
            <a:extLst>
              <a:ext uri="{FF2B5EF4-FFF2-40B4-BE49-F238E27FC236}">
                <a16:creationId xmlns:a16="http://schemas.microsoft.com/office/drawing/2014/main" id="{31D8C783-9710-5AA4-EBB4-A6F6D0D5AA3F}"/>
              </a:ext>
            </a:extLst>
          </p:cNvPr>
          <p:cNvSpPr/>
          <p:nvPr/>
        </p:nvSpPr>
        <p:spPr>
          <a:xfrm>
            <a:off x="1637759" y="2309138"/>
            <a:ext cx="1204820" cy="1204820"/>
          </a:xfrm>
          <a:prstGeom prst="ellipse">
            <a:avLst/>
          </a:prstGeom>
          <a:solidFill>
            <a:srgbClr val="F2C34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algn="ctr"/>
            <a:endParaRPr lang="en-US" sz="16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" name="Oval 2">
            <a:extLst>
              <a:ext uri="{FF2B5EF4-FFF2-40B4-BE49-F238E27FC236}">
                <a16:creationId xmlns:a16="http://schemas.microsoft.com/office/drawing/2014/main" id="{79D75FF5-F82F-B194-B995-A3D0BB672AD5}"/>
              </a:ext>
            </a:extLst>
          </p:cNvPr>
          <p:cNvSpPr/>
          <p:nvPr/>
        </p:nvSpPr>
        <p:spPr>
          <a:xfrm>
            <a:off x="4206198" y="2309138"/>
            <a:ext cx="1204820" cy="1204820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algn="ctr"/>
            <a:endParaRPr lang="en-US" sz="16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0" name="Oval 3">
            <a:extLst>
              <a:ext uri="{FF2B5EF4-FFF2-40B4-BE49-F238E27FC236}">
                <a16:creationId xmlns:a16="http://schemas.microsoft.com/office/drawing/2014/main" id="{B02054B4-3838-4126-76B9-F54E0E8EB1F0}"/>
              </a:ext>
            </a:extLst>
          </p:cNvPr>
          <p:cNvSpPr/>
          <p:nvPr/>
        </p:nvSpPr>
        <p:spPr>
          <a:xfrm>
            <a:off x="6774636" y="2309138"/>
            <a:ext cx="1204820" cy="1204820"/>
          </a:xfrm>
          <a:prstGeom prst="ellipse">
            <a:avLst/>
          </a:prstGeom>
          <a:solidFill>
            <a:srgbClr val="F2C34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algn="ctr"/>
            <a:endParaRPr lang="en-US" sz="16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1" name="Oval 7">
            <a:extLst>
              <a:ext uri="{FF2B5EF4-FFF2-40B4-BE49-F238E27FC236}">
                <a16:creationId xmlns:a16="http://schemas.microsoft.com/office/drawing/2014/main" id="{28E38D88-073B-6777-D74A-92DF5D20504E}"/>
              </a:ext>
            </a:extLst>
          </p:cNvPr>
          <p:cNvSpPr/>
          <p:nvPr/>
        </p:nvSpPr>
        <p:spPr>
          <a:xfrm>
            <a:off x="9343074" y="2309138"/>
            <a:ext cx="1204820" cy="1204820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algn="ctr"/>
            <a:endParaRPr lang="en-US" sz="16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2" name="TextBox 29">
            <a:extLst>
              <a:ext uri="{FF2B5EF4-FFF2-40B4-BE49-F238E27FC236}">
                <a16:creationId xmlns:a16="http://schemas.microsoft.com/office/drawing/2014/main" id="{085BA517-DEE1-550A-689A-A64BF73F3205}"/>
              </a:ext>
            </a:extLst>
          </p:cNvPr>
          <p:cNvSpPr txBox="1"/>
          <p:nvPr/>
        </p:nvSpPr>
        <p:spPr>
          <a:xfrm>
            <a:off x="1767123" y="2599559"/>
            <a:ext cx="946093" cy="5844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3943">
              <a:defRPr/>
            </a:pPr>
            <a:r>
              <a:rPr lang="en-US" sz="3198" dirty="0">
                <a:solidFill>
                  <a:schemeClr val="bg1"/>
                </a:solidFill>
                <a:cs typeface="+mn-ea"/>
                <a:sym typeface="+mn-lt"/>
              </a:rPr>
              <a:t>22%</a:t>
            </a:r>
          </a:p>
        </p:txBody>
      </p:sp>
      <p:sp>
        <p:nvSpPr>
          <p:cNvPr id="13" name="TextBox 30">
            <a:extLst>
              <a:ext uri="{FF2B5EF4-FFF2-40B4-BE49-F238E27FC236}">
                <a16:creationId xmlns:a16="http://schemas.microsoft.com/office/drawing/2014/main" id="{0CCE40A9-3516-FFA7-DC0C-2FF5289EFC48}"/>
              </a:ext>
            </a:extLst>
          </p:cNvPr>
          <p:cNvSpPr txBox="1"/>
          <p:nvPr/>
        </p:nvSpPr>
        <p:spPr>
          <a:xfrm>
            <a:off x="4335561" y="2599559"/>
            <a:ext cx="946093" cy="5844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3943">
              <a:defRPr/>
            </a:pPr>
            <a:r>
              <a:rPr lang="en-US" sz="3198" dirty="0">
                <a:solidFill>
                  <a:schemeClr val="bg1"/>
                </a:solidFill>
                <a:cs typeface="+mn-ea"/>
                <a:sym typeface="+mn-lt"/>
              </a:rPr>
              <a:t>60%</a:t>
            </a:r>
          </a:p>
        </p:txBody>
      </p:sp>
      <p:sp>
        <p:nvSpPr>
          <p:cNvPr id="14" name="TextBox 31">
            <a:extLst>
              <a:ext uri="{FF2B5EF4-FFF2-40B4-BE49-F238E27FC236}">
                <a16:creationId xmlns:a16="http://schemas.microsoft.com/office/drawing/2014/main" id="{DC0B1CE8-D158-563F-E80B-BF59AABF9D7B}"/>
              </a:ext>
            </a:extLst>
          </p:cNvPr>
          <p:cNvSpPr txBox="1"/>
          <p:nvPr/>
        </p:nvSpPr>
        <p:spPr>
          <a:xfrm>
            <a:off x="6904000" y="2599559"/>
            <a:ext cx="946093" cy="5844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3943">
              <a:defRPr/>
            </a:pPr>
            <a:r>
              <a:rPr lang="en-US" sz="3198" dirty="0">
                <a:solidFill>
                  <a:schemeClr val="bg1"/>
                </a:solidFill>
                <a:cs typeface="+mn-ea"/>
                <a:sym typeface="+mn-lt"/>
              </a:rPr>
              <a:t>20%</a:t>
            </a:r>
          </a:p>
        </p:txBody>
      </p:sp>
      <p:sp>
        <p:nvSpPr>
          <p:cNvPr id="15" name="TextBox 32">
            <a:extLst>
              <a:ext uri="{FF2B5EF4-FFF2-40B4-BE49-F238E27FC236}">
                <a16:creationId xmlns:a16="http://schemas.microsoft.com/office/drawing/2014/main" id="{62D43A09-231C-9B90-4737-F78F67FA7422}"/>
              </a:ext>
            </a:extLst>
          </p:cNvPr>
          <p:cNvSpPr txBox="1"/>
          <p:nvPr/>
        </p:nvSpPr>
        <p:spPr>
          <a:xfrm>
            <a:off x="9472437" y="2599559"/>
            <a:ext cx="946093" cy="5844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3943">
              <a:defRPr/>
            </a:pPr>
            <a:r>
              <a:rPr lang="en-US" sz="3198" dirty="0">
                <a:solidFill>
                  <a:schemeClr val="bg1"/>
                </a:solidFill>
                <a:cs typeface="+mn-ea"/>
                <a:sym typeface="+mn-lt"/>
              </a:rPr>
              <a:t>83%</a:t>
            </a: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5652569D-2C89-DF73-23A0-9E1E19D6F625}"/>
              </a:ext>
            </a:extLst>
          </p:cNvPr>
          <p:cNvGrpSpPr/>
          <p:nvPr/>
        </p:nvGrpSpPr>
        <p:grpSpPr>
          <a:xfrm>
            <a:off x="1254943" y="4186905"/>
            <a:ext cx="2059578" cy="962080"/>
            <a:chOff x="444501" y="1886576"/>
            <a:chExt cx="2059578" cy="962080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8B8038F9-A584-CE69-459A-361DDA29E11C}"/>
                </a:ext>
              </a:extLst>
            </p:cNvPr>
            <p:cNvSpPr txBox="1"/>
            <p:nvPr/>
          </p:nvSpPr>
          <p:spPr>
            <a:xfrm>
              <a:off x="444501" y="2152503"/>
              <a:ext cx="2059578" cy="6961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31C2ECA9-0DDB-B500-4344-580ED84A94A9}"/>
                </a:ext>
              </a:extLst>
            </p:cNvPr>
            <p:cNvSpPr txBox="1"/>
            <p:nvPr/>
          </p:nvSpPr>
          <p:spPr>
            <a:xfrm>
              <a:off x="460528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gradFill>
                    <a:gsLst>
                      <a:gs pos="0">
                        <a:srgbClr val="5E9783"/>
                      </a:gs>
                      <a:gs pos="100000">
                        <a:srgbClr val="4C7867"/>
                      </a:gs>
                    </a:gsLst>
                    <a:lin ang="13500000" scaled="1"/>
                  </a:gra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F0D4ADB8-9A7E-024F-D96A-A3A3DFC5F944}"/>
              </a:ext>
            </a:extLst>
          </p:cNvPr>
          <p:cNvGrpSpPr/>
          <p:nvPr/>
        </p:nvGrpSpPr>
        <p:grpSpPr>
          <a:xfrm>
            <a:off x="3778818" y="4186905"/>
            <a:ext cx="2059578" cy="1166173"/>
            <a:chOff x="444501" y="1886576"/>
            <a:chExt cx="2059578" cy="1166173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2CD67DD7-3C1F-2DA4-1E9D-DBDC708A740E}"/>
                </a:ext>
              </a:extLst>
            </p:cNvPr>
            <p:cNvSpPr txBox="1"/>
            <p:nvPr/>
          </p:nvSpPr>
          <p:spPr>
            <a:xfrm>
              <a:off x="444501" y="2152503"/>
              <a:ext cx="2059578" cy="90024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en-US" altLang="zh-CN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模板网，幻灯片 演示模板及素材免费 下载！</a:t>
              </a:r>
            </a:p>
            <a:p>
              <a:pPr algn="ctr"/>
              <a:r>
                <a:rPr lang="en-US" altLang="zh-CN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模板网 唯 一访问网址：</a:t>
              </a:r>
              <a:r>
                <a:rPr lang="en-US" altLang="zh-CN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www.51pptmo ban.com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7EBF4C1C-E302-E02D-189A-0241DFC619B0}"/>
                </a:ext>
              </a:extLst>
            </p:cNvPr>
            <p:cNvSpPr txBox="1"/>
            <p:nvPr/>
          </p:nvSpPr>
          <p:spPr>
            <a:xfrm>
              <a:off x="460528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gradFill>
                    <a:gsLst>
                      <a:gs pos="0">
                        <a:srgbClr val="5E9783"/>
                      </a:gs>
                      <a:gs pos="100000">
                        <a:srgbClr val="4C7867"/>
                      </a:gs>
                    </a:gsLst>
                    <a:lin ang="13500000" scaled="1"/>
                  </a:gra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1E24E28E-F722-C554-F293-61848F1423FD}"/>
              </a:ext>
            </a:extLst>
          </p:cNvPr>
          <p:cNvGrpSpPr/>
          <p:nvPr/>
        </p:nvGrpSpPr>
        <p:grpSpPr>
          <a:xfrm>
            <a:off x="6347257" y="4186905"/>
            <a:ext cx="2059578" cy="962080"/>
            <a:chOff x="444501" y="1886576"/>
            <a:chExt cx="2059578" cy="962080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CCBA48B3-E245-7682-012F-C941A3EB2D67}"/>
                </a:ext>
              </a:extLst>
            </p:cNvPr>
            <p:cNvSpPr txBox="1"/>
            <p:nvPr/>
          </p:nvSpPr>
          <p:spPr>
            <a:xfrm>
              <a:off x="444501" y="2152503"/>
              <a:ext cx="2059578" cy="6961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59ED12FC-7718-3051-CA05-CFEF15C37D32}"/>
                </a:ext>
              </a:extLst>
            </p:cNvPr>
            <p:cNvSpPr txBox="1"/>
            <p:nvPr/>
          </p:nvSpPr>
          <p:spPr>
            <a:xfrm>
              <a:off x="460528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gradFill>
                    <a:gsLst>
                      <a:gs pos="0">
                        <a:srgbClr val="5E9783"/>
                      </a:gs>
                      <a:gs pos="100000">
                        <a:srgbClr val="4C7867"/>
                      </a:gs>
                    </a:gsLst>
                    <a:lin ang="13500000" scaled="1"/>
                  </a:gra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05989B61-D726-55B8-9DCF-61F6CDFA32BE}"/>
              </a:ext>
            </a:extLst>
          </p:cNvPr>
          <p:cNvGrpSpPr/>
          <p:nvPr/>
        </p:nvGrpSpPr>
        <p:grpSpPr>
          <a:xfrm>
            <a:off x="8915694" y="4186905"/>
            <a:ext cx="2059578" cy="962080"/>
            <a:chOff x="444501" y="1886576"/>
            <a:chExt cx="2059578" cy="962080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7A7BE59D-ED39-D9FC-3394-3AC5261B04CD}"/>
                </a:ext>
              </a:extLst>
            </p:cNvPr>
            <p:cNvSpPr txBox="1"/>
            <p:nvPr/>
          </p:nvSpPr>
          <p:spPr>
            <a:xfrm>
              <a:off x="444501" y="2152503"/>
              <a:ext cx="2059578" cy="6961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EAC540F7-0BBC-E6A8-8577-5BF15E07FC9E}"/>
                </a:ext>
              </a:extLst>
            </p:cNvPr>
            <p:cNvSpPr txBox="1"/>
            <p:nvPr/>
          </p:nvSpPr>
          <p:spPr>
            <a:xfrm>
              <a:off x="460528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gradFill>
                    <a:gsLst>
                      <a:gs pos="0">
                        <a:srgbClr val="5E9783"/>
                      </a:gs>
                      <a:gs pos="100000">
                        <a:srgbClr val="4C7867"/>
                      </a:gs>
                    </a:gsLst>
                    <a:lin ang="13500000" scaled="1"/>
                  </a:gra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62302586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>
            <a:extLst>
              <a:ext uri="{FF2B5EF4-FFF2-40B4-BE49-F238E27FC236}">
                <a16:creationId xmlns:a16="http://schemas.microsoft.com/office/drawing/2014/main" id="{3C4513D7-2F5D-77D2-294F-804E9C86B03F}"/>
              </a:ext>
            </a:extLst>
          </p:cNvPr>
          <p:cNvSpPr txBox="1"/>
          <p:nvPr/>
        </p:nvSpPr>
        <p:spPr>
          <a:xfrm>
            <a:off x="1403872" y="248487"/>
            <a:ext cx="159530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岗位认知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75E5CDA-BB54-5843-4313-E499341476F4}"/>
              </a:ext>
            </a:extLst>
          </p:cNvPr>
          <p:cNvSpPr txBox="1"/>
          <p:nvPr/>
        </p:nvSpPr>
        <p:spPr>
          <a:xfrm>
            <a:off x="480878" y="156154"/>
            <a:ext cx="86214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Sans Semibold" panose="00000700000000000000" pitchFamily="2" charset="-122"/>
                <a:ea typeface="MiSans Semibold" panose="00000700000000000000" pitchFamily="2" charset="-122"/>
                <a:cs typeface="+mn-ea"/>
                <a:sym typeface="+mn-lt"/>
              </a:rPr>
              <a:t>03</a:t>
            </a:r>
            <a:endParaRPr kumimoji="0" lang="zh-CN" altLang="en-US" sz="40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MiSans Semibold" panose="00000700000000000000" pitchFamily="2" charset="-122"/>
              <a:ea typeface="MiSans Semibold" panose="00000700000000000000" pitchFamily="2" charset="-122"/>
              <a:cs typeface="+mn-ea"/>
              <a:sym typeface="+mn-lt"/>
            </a:endParaRPr>
          </a:p>
        </p:txBody>
      </p:sp>
      <p:sp>
        <p:nvSpPr>
          <p:cNvPr id="2" name="千图PPT彼岸天：ID 8661124库_Freeform: Shape 53">
            <a:extLst>
              <a:ext uri="{FF2B5EF4-FFF2-40B4-BE49-F238E27FC236}">
                <a16:creationId xmlns:a16="http://schemas.microsoft.com/office/drawing/2014/main" id="{FB91FE13-1F1D-8AA4-ED88-855B323BF06F}"/>
              </a:ext>
            </a:extLst>
          </p:cNvPr>
          <p:cNvSpPr/>
          <p:nvPr>
            <p:custDataLst>
              <p:tags r:id="rId2"/>
            </p:custDataLst>
          </p:nvPr>
        </p:nvSpPr>
        <p:spPr bwMode="auto">
          <a:xfrm>
            <a:off x="1749768" y="1511300"/>
            <a:ext cx="2049839" cy="4339061"/>
          </a:xfrm>
          <a:custGeom>
            <a:avLst/>
            <a:gdLst>
              <a:gd name="T0" fmla="*/ 37 w 882"/>
              <a:gd name="T1" fmla="*/ 952 h 1867"/>
              <a:gd name="T2" fmla="*/ 148 w 882"/>
              <a:gd name="T3" fmla="*/ 1180 h 1867"/>
              <a:gd name="T4" fmla="*/ 243 w 882"/>
              <a:gd name="T5" fmla="*/ 1525 h 1867"/>
              <a:gd name="T6" fmla="*/ 192 w 882"/>
              <a:gd name="T7" fmla="*/ 1625 h 1867"/>
              <a:gd name="T8" fmla="*/ 151 w 882"/>
              <a:gd name="T9" fmla="*/ 1732 h 1867"/>
              <a:gd name="T10" fmla="*/ 161 w 882"/>
              <a:gd name="T11" fmla="*/ 1803 h 1867"/>
              <a:gd name="T12" fmla="*/ 262 w 882"/>
              <a:gd name="T13" fmla="*/ 1856 h 1867"/>
              <a:gd name="T14" fmla="*/ 249 w 882"/>
              <a:gd name="T15" fmla="*/ 1756 h 1867"/>
              <a:gd name="T16" fmla="*/ 317 w 882"/>
              <a:gd name="T17" fmla="*/ 1738 h 1867"/>
              <a:gd name="T18" fmla="*/ 320 w 882"/>
              <a:gd name="T19" fmla="*/ 1862 h 1867"/>
              <a:gd name="T20" fmla="*/ 414 w 882"/>
              <a:gd name="T21" fmla="*/ 1827 h 1867"/>
              <a:gd name="T22" fmla="*/ 408 w 882"/>
              <a:gd name="T23" fmla="*/ 1733 h 1867"/>
              <a:gd name="T24" fmla="*/ 402 w 882"/>
              <a:gd name="T25" fmla="*/ 1614 h 1867"/>
              <a:gd name="T26" fmla="*/ 390 w 882"/>
              <a:gd name="T27" fmla="*/ 1505 h 1867"/>
              <a:gd name="T28" fmla="*/ 461 w 882"/>
              <a:gd name="T29" fmla="*/ 1380 h 1867"/>
              <a:gd name="T30" fmla="*/ 473 w 882"/>
              <a:gd name="T31" fmla="*/ 1292 h 1867"/>
              <a:gd name="T32" fmla="*/ 493 w 882"/>
              <a:gd name="T33" fmla="*/ 1121 h 1867"/>
              <a:gd name="T34" fmla="*/ 488 w 882"/>
              <a:gd name="T35" fmla="*/ 1008 h 1867"/>
              <a:gd name="T36" fmla="*/ 492 w 882"/>
              <a:gd name="T37" fmla="*/ 920 h 1867"/>
              <a:gd name="T38" fmla="*/ 465 w 882"/>
              <a:gd name="T39" fmla="*/ 744 h 1867"/>
              <a:gd name="T40" fmla="*/ 507 w 882"/>
              <a:gd name="T41" fmla="*/ 672 h 1867"/>
              <a:gd name="T42" fmla="*/ 622 w 882"/>
              <a:gd name="T43" fmla="*/ 672 h 1867"/>
              <a:gd name="T44" fmla="*/ 730 w 882"/>
              <a:gd name="T45" fmla="*/ 564 h 1867"/>
              <a:gd name="T46" fmla="*/ 742 w 882"/>
              <a:gd name="T47" fmla="*/ 491 h 1867"/>
              <a:gd name="T48" fmla="*/ 853 w 882"/>
              <a:gd name="T49" fmla="*/ 438 h 1867"/>
              <a:gd name="T50" fmla="*/ 866 w 882"/>
              <a:gd name="T51" fmla="*/ 398 h 1867"/>
              <a:gd name="T52" fmla="*/ 788 w 882"/>
              <a:gd name="T53" fmla="*/ 433 h 1867"/>
              <a:gd name="T54" fmla="*/ 749 w 882"/>
              <a:gd name="T55" fmla="*/ 429 h 1867"/>
              <a:gd name="T56" fmla="*/ 708 w 882"/>
              <a:gd name="T57" fmla="*/ 461 h 1867"/>
              <a:gd name="T58" fmla="*/ 613 w 882"/>
              <a:gd name="T59" fmla="*/ 540 h 1867"/>
              <a:gd name="T60" fmla="*/ 571 w 882"/>
              <a:gd name="T61" fmla="*/ 588 h 1867"/>
              <a:gd name="T62" fmla="*/ 527 w 882"/>
              <a:gd name="T63" fmla="*/ 512 h 1867"/>
              <a:gd name="T64" fmla="*/ 488 w 882"/>
              <a:gd name="T65" fmla="*/ 385 h 1867"/>
              <a:gd name="T66" fmla="*/ 384 w 882"/>
              <a:gd name="T67" fmla="*/ 341 h 1867"/>
              <a:gd name="T68" fmla="*/ 341 w 882"/>
              <a:gd name="T69" fmla="*/ 329 h 1867"/>
              <a:gd name="T70" fmla="*/ 316 w 882"/>
              <a:gd name="T71" fmla="*/ 483 h 1867"/>
              <a:gd name="T72" fmla="*/ 298 w 882"/>
              <a:gd name="T73" fmla="*/ 335 h 1867"/>
              <a:gd name="T74" fmla="*/ 330 w 882"/>
              <a:gd name="T75" fmla="*/ 256 h 1867"/>
              <a:gd name="T76" fmla="*/ 369 w 882"/>
              <a:gd name="T77" fmla="*/ 160 h 1867"/>
              <a:gd name="T78" fmla="*/ 374 w 882"/>
              <a:gd name="T79" fmla="*/ 108 h 1867"/>
              <a:gd name="T80" fmla="*/ 377 w 882"/>
              <a:gd name="T81" fmla="*/ 81 h 1867"/>
              <a:gd name="T82" fmla="*/ 359 w 882"/>
              <a:gd name="T83" fmla="*/ 45 h 1867"/>
              <a:gd name="T84" fmla="*/ 343 w 882"/>
              <a:gd name="T85" fmla="*/ 31 h 1867"/>
              <a:gd name="T86" fmla="*/ 321 w 882"/>
              <a:gd name="T87" fmla="*/ 13 h 1867"/>
              <a:gd name="T88" fmla="*/ 293 w 882"/>
              <a:gd name="T89" fmla="*/ 7 h 1867"/>
              <a:gd name="T90" fmla="*/ 268 w 882"/>
              <a:gd name="T91" fmla="*/ 18 h 1867"/>
              <a:gd name="T92" fmla="*/ 216 w 882"/>
              <a:gd name="T93" fmla="*/ 36 h 1867"/>
              <a:gd name="T94" fmla="*/ 201 w 882"/>
              <a:gd name="T95" fmla="*/ 59 h 1867"/>
              <a:gd name="T96" fmla="*/ 183 w 882"/>
              <a:gd name="T97" fmla="*/ 97 h 1867"/>
              <a:gd name="T98" fmla="*/ 183 w 882"/>
              <a:gd name="T99" fmla="*/ 175 h 1867"/>
              <a:gd name="T100" fmla="*/ 205 w 882"/>
              <a:gd name="T101" fmla="*/ 268 h 1867"/>
              <a:gd name="T102" fmla="*/ 248 w 882"/>
              <a:gd name="T103" fmla="*/ 335 h 1867"/>
              <a:gd name="T104" fmla="*/ 243 w 882"/>
              <a:gd name="T105" fmla="*/ 548 h 1867"/>
              <a:gd name="T106" fmla="*/ 174 w 882"/>
              <a:gd name="T107" fmla="*/ 312 h 1867"/>
              <a:gd name="T108" fmla="*/ 27 w 882"/>
              <a:gd name="T109" fmla="*/ 382 h 1867"/>
              <a:gd name="T110" fmla="*/ 20 w 882"/>
              <a:gd name="T111" fmla="*/ 535 h 1867"/>
              <a:gd name="T112" fmla="*/ 11 w 882"/>
              <a:gd name="T113" fmla="*/ 666 h 1867"/>
              <a:gd name="T114" fmla="*/ 0 w 882"/>
              <a:gd name="T115" fmla="*/ 774 h 1867"/>
              <a:gd name="T116" fmla="*/ 332 w 882"/>
              <a:gd name="T117" fmla="*/ 1266 h 1867"/>
              <a:gd name="T118" fmla="*/ 98 w 882"/>
              <a:gd name="T119" fmla="*/ 713 h 1867"/>
              <a:gd name="T120" fmla="*/ 100 w 882"/>
              <a:gd name="T121" fmla="*/ 781 h 1867"/>
              <a:gd name="T122" fmla="*/ 98 w 882"/>
              <a:gd name="T123" fmla="*/ 858 h 1867"/>
              <a:gd name="T124" fmla="*/ 92 w 882"/>
              <a:gd name="T125" fmla="*/ 838 h 18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882" h="1867">
                <a:moveTo>
                  <a:pt x="4" y="791"/>
                </a:moveTo>
                <a:lnTo>
                  <a:pt x="4" y="791"/>
                </a:lnTo>
                <a:lnTo>
                  <a:pt x="6" y="797"/>
                </a:lnTo>
                <a:lnTo>
                  <a:pt x="8" y="804"/>
                </a:lnTo>
                <a:lnTo>
                  <a:pt x="9" y="817"/>
                </a:lnTo>
                <a:lnTo>
                  <a:pt x="9" y="817"/>
                </a:lnTo>
                <a:lnTo>
                  <a:pt x="11" y="843"/>
                </a:lnTo>
                <a:lnTo>
                  <a:pt x="14" y="868"/>
                </a:lnTo>
                <a:lnTo>
                  <a:pt x="14" y="868"/>
                </a:lnTo>
                <a:lnTo>
                  <a:pt x="21" y="905"/>
                </a:lnTo>
                <a:lnTo>
                  <a:pt x="29" y="944"/>
                </a:lnTo>
                <a:lnTo>
                  <a:pt x="29" y="944"/>
                </a:lnTo>
                <a:lnTo>
                  <a:pt x="31" y="947"/>
                </a:lnTo>
                <a:lnTo>
                  <a:pt x="34" y="950"/>
                </a:lnTo>
                <a:lnTo>
                  <a:pt x="34" y="950"/>
                </a:lnTo>
                <a:lnTo>
                  <a:pt x="37" y="952"/>
                </a:lnTo>
                <a:lnTo>
                  <a:pt x="42" y="955"/>
                </a:lnTo>
                <a:lnTo>
                  <a:pt x="52" y="956"/>
                </a:lnTo>
                <a:lnTo>
                  <a:pt x="52" y="956"/>
                </a:lnTo>
                <a:lnTo>
                  <a:pt x="60" y="956"/>
                </a:lnTo>
                <a:lnTo>
                  <a:pt x="60" y="956"/>
                </a:lnTo>
                <a:lnTo>
                  <a:pt x="88" y="990"/>
                </a:lnTo>
                <a:lnTo>
                  <a:pt x="88" y="990"/>
                </a:lnTo>
                <a:lnTo>
                  <a:pt x="92" y="996"/>
                </a:lnTo>
                <a:lnTo>
                  <a:pt x="96" y="1001"/>
                </a:lnTo>
                <a:lnTo>
                  <a:pt x="99" y="1014"/>
                </a:lnTo>
                <a:lnTo>
                  <a:pt x="99" y="1014"/>
                </a:lnTo>
                <a:lnTo>
                  <a:pt x="108" y="1051"/>
                </a:lnTo>
                <a:lnTo>
                  <a:pt x="108" y="1051"/>
                </a:lnTo>
                <a:lnTo>
                  <a:pt x="129" y="1123"/>
                </a:lnTo>
                <a:lnTo>
                  <a:pt x="129" y="1123"/>
                </a:lnTo>
                <a:lnTo>
                  <a:pt x="148" y="1180"/>
                </a:lnTo>
                <a:lnTo>
                  <a:pt x="148" y="1180"/>
                </a:lnTo>
                <a:lnTo>
                  <a:pt x="164" y="1231"/>
                </a:lnTo>
                <a:lnTo>
                  <a:pt x="164" y="1231"/>
                </a:lnTo>
                <a:lnTo>
                  <a:pt x="186" y="1299"/>
                </a:lnTo>
                <a:lnTo>
                  <a:pt x="186" y="1299"/>
                </a:lnTo>
                <a:lnTo>
                  <a:pt x="196" y="1332"/>
                </a:lnTo>
                <a:lnTo>
                  <a:pt x="205" y="1364"/>
                </a:lnTo>
                <a:lnTo>
                  <a:pt x="205" y="1364"/>
                </a:lnTo>
                <a:lnTo>
                  <a:pt x="218" y="1416"/>
                </a:lnTo>
                <a:lnTo>
                  <a:pt x="218" y="1416"/>
                </a:lnTo>
                <a:lnTo>
                  <a:pt x="227" y="1458"/>
                </a:lnTo>
                <a:lnTo>
                  <a:pt x="227" y="1458"/>
                </a:lnTo>
                <a:lnTo>
                  <a:pt x="234" y="1489"/>
                </a:lnTo>
                <a:lnTo>
                  <a:pt x="234" y="1489"/>
                </a:lnTo>
                <a:lnTo>
                  <a:pt x="243" y="1525"/>
                </a:lnTo>
                <a:lnTo>
                  <a:pt x="243" y="1525"/>
                </a:lnTo>
                <a:lnTo>
                  <a:pt x="244" y="1527"/>
                </a:lnTo>
                <a:lnTo>
                  <a:pt x="243" y="1529"/>
                </a:lnTo>
                <a:lnTo>
                  <a:pt x="243" y="1529"/>
                </a:lnTo>
                <a:lnTo>
                  <a:pt x="229" y="1549"/>
                </a:lnTo>
                <a:lnTo>
                  <a:pt x="229" y="1549"/>
                </a:lnTo>
                <a:lnTo>
                  <a:pt x="219" y="1561"/>
                </a:lnTo>
                <a:lnTo>
                  <a:pt x="211" y="1575"/>
                </a:lnTo>
                <a:lnTo>
                  <a:pt x="211" y="1575"/>
                </a:lnTo>
                <a:lnTo>
                  <a:pt x="208" y="1581"/>
                </a:lnTo>
                <a:lnTo>
                  <a:pt x="207" y="1587"/>
                </a:lnTo>
                <a:lnTo>
                  <a:pt x="207" y="1587"/>
                </a:lnTo>
                <a:lnTo>
                  <a:pt x="196" y="1622"/>
                </a:lnTo>
                <a:lnTo>
                  <a:pt x="196" y="1622"/>
                </a:lnTo>
                <a:lnTo>
                  <a:pt x="195" y="1624"/>
                </a:lnTo>
                <a:lnTo>
                  <a:pt x="192" y="1625"/>
                </a:lnTo>
                <a:lnTo>
                  <a:pt x="192" y="1625"/>
                </a:lnTo>
                <a:lnTo>
                  <a:pt x="187" y="1627"/>
                </a:lnTo>
                <a:lnTo>
                  <a:pt x="182" y="1630"/>
                </a:lnTo>
                <a:lnTo>
                  <a:pt x="182" y="1630"/>
                </a:lnTo>
                <a:lnTo>
                  <a:pt x="176" y="1635"/>
                </a:lnTo>
                <a:lnTo>
                  <a:pt x="170" y="1640"/>
                </a:lnTo>
                <a:lnTo>
                  <a:pt x="170" y="1640"/>
                </a:lnTo>
                <a:lnTo>
                  <a:pt x="161" y="1649"/>
                </a:lnTo>
                <a:lnTo>
                  <a:pt x="154" y="1658"/>
                </a:lnTo>
                <a:lnTo>
                  <a:pt x="140" y="1679"/>
                </a:lnTo>
                <a:lnTo>
                  <a:pt x="140" y="1679"/>
                </a:lnTo>
                <a:lnTo>
                  <a:pt x="139" y="1684"/>
                </a:lnTo>
                <a:lnTo>
                  <a:pt x="139" y="1689"/>
                </a:lnTo>
                <a:lnTo>
                  <a:pt x="140" y="1699"/>
                </a:lnTo>
                <a:lnTo>
                  <a:pt x="140" y="1699"/>
                </a:lnTo>
                <a:lnTo>
                  <a:pt x="146" y="1716"/>
                </a:lnTo>
                <a:lnTo>
                  <a:pt x="151" y="1732"/>
                </a:lnTo>
                <a:lnTo>
                  <a:pt x="151" y="1732"/>
                </a:lnTo>
                <a:lnTo>
                  <a:pt x="153" y="1734"/>
                </a:lnTo>
                <a:lnTo>
                  <a:pt x="154" y="1736"/>
                </a:lnTo>
                <a:lnTo>
                  <a:pt x="156" y="1736"/>
                </a:lnTo>
                <a:lnTo>
                  <a:pt x="159" y="1734"/>
                </a:lnTo>
                <a:lnTo>
                  <a:pt x="159" y="1734"/>
                </a:lnTo>
                <a:lnTo>
                  <a:pt x="165" y="1733"/>
                </a:lnTo>
                <a:lnTo>
                  <a:pt x="165" y="1733"/>
                </a:lnTo>
                <a:lnTo>
                  <a:pt x="167" y="1746"/>
                </a:lnTo>
                <a:lnTo>
                  <a:pt x="169" y="1758"/>
                </a:lnTo>
                <a:lnTo>
                  <a:pt x="167" y="1770"/>
                </a:lnTo>
                <a:lnTo>
                  <a:pt x="165" y="1784"/>
                </a:lnTo>
                <a:lnTo>
                  <a:pt x="165" y="1784"/>
                </a:lnTo>
                <a:lnTo>
                  <a:pt x="164" y="1794"/>
                </a:lnTo>
                <a:lnTo>
                  <a:pt x="161" y="1803"/>
                </a:lnTo>
                <a:lnTo>
                  <a:pt x="161" y="1803"/>
                </a:lnTo>
                <a:lnTo>
                  <a:pt x="161" y="1813"/>
                </a:lnTo>
                <a:lnTo>
                  <a:pt x="164" y="1821"/>
                </a:lnTo>
                <a:lnTo>
                  <a:pt x="167" y="1830"/>
                </a:lnTo>
                <a:lnTo>
                  <a:pt x="174" y="1837"/>
                </a:lnTo>
                <a:lnTo>
                  <a:pt x="174" y="1837"/>
                </a:lnTo>
                <a:lnTo>
                  <a:pt x="181" y="1845"/>
                </a:lnTo>
                <a:lnTo>
                  <a:pt x="188" y="1851"/>
                </a:lnTo>
                <a:lnTo>
                  <a:pt x="198" y="1856"/>
                </a:lnTo>
                <a:lnTo>
                  <a:pt x="208" y="1858"/>
                </a:lnTo>
                <a:lnTo>
                  <a:pt x="208" y="1858"/>
                </a:lnTo>
                <a:lnTo>
                  <a:pt x="221" y="1860"/>
                </a:lnTo>
                <a:lnTo>
                  <a:pt x="234" y="1860"/>
                </a:lnTo>
                <a:lnTo>
                  <a:pt x="234" y="1860"/>
                </a:lnTo>
                <a:lnTo>
                  <a:pt x="248" y="1857"/>
                </a:lnTo>
                <a:lnTo>
                  <a:pt x="262" y="1856"/>
                </a:lnTo>
                <a:lnTo>
                  <a:pt x="262" y="1856"/>
                </a:lnTo>
                <a:lnTo>
                  <a:pt x="273" y="1853"/>
                </a:lnTo>
                <a:lnTo>
                  <a:pt x="273" y="1853"/>
                </a:lnTo>
                <a:lnTo>
                  <a:pt x="275" y="1851"/>
                </a:lnTo>
                <a:lnTo>
                  <a:pt x="276" y="1847"/>
                </a:lnTo>
                <a:lnTo>
                  <a:pt x="278" y="1844"/>
                </a:lnTo>
                <a:lnTo>
                  <a:pt x="276" y="1840"/>
                </a:lnTo>
                <a:lnTo>
                  <a:pt x="276" y="1840"/>
                </a:lnTo>
                <a:lnTo>
                  <a:pt x="267" y="1815"/>
                </a:lnTo>
                <a:lnTo>
                  <a:pt x="267" y="1815"/>
                </a:lnTo>
                <a:lnTo>
                  <a:pt x="260" y="1798"/>
                </a:lnTo>
                <a:lnTo>
                  <a:pt x="254" y="1780"/>
                </a:lnTo>
                <a:lnTo>
                  <a:pt x="254" y="1780"/>
                </a:lnTo>
                <a:lnTo>
                  <a:pt x="252" y="1770"/>
                </a:lnTo>
                <a:lnTo>
                  <a:pt x="250" y="1761"/>
                </a:lnTo>
                <a:lnTo>
                  <a:pt x="250" y="1761"/>
                </a:lnTo>
                <a:lnTo>
                  <a:pt x="249" y="1756"/>
                </a:lnTo>
                <a:lnTo>
                  <a:pt x="249" y="1752"/>
                </a:lnTo>
                <a:lnTo>
                  <a:pt x="252" y="1744"/>
                </a:lnTo>
                <a:lnTo>
                  <a:pt x="258" y="1731"/>
                </a:lnTo>
                <a:lnTo>
                  <a:pt x="258" y="1731"/>
                </a:lnTo>
                <a:lnTo>
                  <a:pt x="260" y="1725"/>
                </a:lnTo>
                <a:lnTo>
                  <a:pt x="265" y="1718"/>
                </a:lnTo>
                <a:lnTo>
                  <a:pt x="265" y="1718"/>
                </a:lnTo>
                <a:lnTo>
                  <a:pt x="286" y="1692"/>
                </a:lnTo>
                <a:lnTo>
                  <a:pt x="286" y="1692"/>
                </a:lnTo>
                <a:lnTo>
                  <a:pt x="289" y="1691"/>
                </a:lnTo>
                <a:lnTo>
                  <a:pt x="289" y="1691"/>
                </a:lnTo>
                <a:lnTo>
                  <a:pt x="295" y="1706"/>
                </a:lnTo>
                <a:lnTo>
                  <a:pt x="302" y="1720"/>
                </a:lnTo>
                <a:lnTo>
                  <a:pt x="306" y="1726"/>
                </a:lnTo>
                <a:lnTo>
                  <a:pt x="311" y="1733"/>
                </a:lnTo>
                <a:lnTo>
                  <a:pt x="317" y="1738"/>
                </a:lnTo>
                <a:lnTo>
                  <a:pt x="324" y="1743"/>
                </a:lnTo>
                <a:lnTo>
                  <a:pt x="324" y="1743"/>
                </a:lnTo>
                <a:lnTo>
                  <a:pt x="324" y="1752"/>
                </a:lnTo>
                <a:lnTo>
                  <a:pt x="322" y="1761"/>
                </a:lnTo>
                <a:lnTo>
                  <a:pt x="316" y="1778"/>
                </a:lnTo>
                <a:lnTo>
                  <a:pt x="316" y="1778"/>
                </a:lnTo>
                <a:lnTo>
                  <a:pt x="307" y="1822"/>
                </a:lnTo>
                <a:lnTo>
                  <a:pt x="307" y="1822"/>
                </a:lnTo>
                <a:lnTo>
                  <a:pt x="305" y="1835"/>
                </a:lnTo>
                <a:lnTo>
                  <a:pt x="305" y="1835"/>
                </a:lnTo>
                <a:lnTo>
                  <a:pt x="306" y="1841"/>
                </a:lnTo>
                <a:lnTo>
                  <a:pt x="307" y="1846"/>
                </a:lnTo>
                <a:lnTo>
                  <a:pt x="309" y="1851"/>
                </a:lnTo>
                <a:lnTo>
                  <a:pt x="312" y="1855"/>
                </a:lnTo>
                <a:lnTo>
                  <a:pt x="316" y="1858"/>
                </a:lnTo>
                <a:lnTo>
                  <a:pt x="320" y="1862"/>
                </a:lnTo>
                <a:lnTo>
                  <a:pt x="325" y="1865"/>
                </a:lnTo>
                <a:lnTo>
                  <a:pt x="331" y="1865"/>
                </a:lnTo>
                <a:lnTo>
                  <a:pt x="331" y="1865"/>
                </a:lnTo>
                <a:lnTo>
                  <a:pt x="347" y="1867"/>
                </a:lnTo>
                <a:lnTo>
                  <a:pt x="363" y="1867"/>
                </a:lnTo>
                <a:lnTo>
                  <a:pt x="379" y="1866"/>
                </a:lnTo>
                <a:lnTo>
                  <a:pt x="397" y="1865"/>
                </a:lnTo>
                <a:lnTo>
                  <a:pt x="397" y="1865"/>
                </a:lnTo>
                <a:lnTo>
                  <a:pt x="400" y="1863"/>
                </a:lnTo>
                <a:lnTo>
                  <a:pt x="403" y="1861"/>
                </a:lnTo>
                <a:lnTo>
                  <a:pt x="409" y="1856"/>
                </a:lnTo>
                <a:lnTo>
                  <a:pt x="414" y="1849"/>
                </a:lnTo>
                <a:lnTo>
                  <a:pt x="415" y="1841"/>
                </a:lnTo>
                <a:lnTo>
                  <a:pt x="415" y="1841"/>
                </a:lnTo>
                <a:lnTo>
                  <a:pt x="415" y="1832"/>
                </a:lnTo>
                <a:lnTo>
                  <a:pt x="414" y="1827"/>
                </a:lnTo>
                <a:lnTo>
                  <a:pt x="413" y="1824"/>
                </a:lnTo>
                <a:lnTo>
                  <a:pt x="413" y="1824"/>
                </a:lnTo>
                <a:lnTo>
                  <a:pt x="412" y="1820"/>
                </a:lnTo>
                <a:lnTo>
                  <a:pt x="412" y="1818"/>
                </a:lnTo>
                <a:lnTo>
                  <a:pt x="412" y="1811"/>
                </a:lnTo>
                <a:lnTo>
                  <a:pt x="412" y="1811"/>
                </a:lnTo>
                <a:lnTo>
                  <a:pt x="410" y="1791"/>
                </a:lnTo>
                <a:lnTo>
                  <a:pt x="410" y="1791"/>
                </a:lnTo>
                <a:lnTo>
                  <a:pt x="409" y="1758"/>
                </a:lnTo>
                <a:lnTo>
                  <a:pt x="409" y="1758"/>
                </a:lnTo>
                <a:lnTo>
                  <a:pt x="409" y="1751"/>
                </a:lnTo>
                <a:lnTo>
                  <a:pt x="410" y="1743"/>
                </a:lnTo>
                <a:lnTo>
                  <a:pt x="410" y="1743"/>
                </a:lnTo>
                <a:lnTo>
                  <a:pt x="409" y="1738"/>
                </a:lnTo>
                <a:lnTo>
                  <a:pt x="408" y="1733"/>
                </a:lnTo>
                <a:lnTo>
                  <a:pt x="408" y="1733"/>
                </a:lnTo>
                <a:lnTo>
                  <a:pt x="408" y="1730"/>
                </a:lnTo>
                <a:lnTo>
                  <a:pt x="409" y="1726"/>
                </a:lnTo>
                <a:lnTo>
                  <a:pt x="409" y="1726"/>
                </a:lnTo>
                <a:lnTo>
                  <a:pt x="413" y="1721"/>
                </a:lnTo>
                <a:lnTo>
                  <a:pt x="415" y="1715"/>
                </a:lnTo>
                <a:lnTo>
                  <a:pt x="418" y="1703"/>
                </a:lnTo>
                <a:lnTo>
                  <a:pt x="418" y="1703"/>
                </a:lnTo>
                <a:lnTo>
                  <a:pt x="420" y="1685"/>
                </a:lnTo>
                <a:lnTo>
                  <a:pt x="423" y="1665"/>
                </a:lnTo>
                <a:lnTo>
                  <a:pt x="423" y="1665"/>
                </a:lnTo>
                <a:lnTo>
                  <a:pt x="421" y="1655"/>
                </a:lnTo>
                <a:lnTo>
                  <a:pt x="419" y="1644"/>
                </a:lnTo>
                <a:lnTo>
                  <a:pt x="419" y="1644"/>
                </a:lnTo>
                <a:lnTo>
                  <a:pt x="415" y="1635"/>
                </a:lnTo>
                <a:lnTo>
                  <a:pt x="412" y="1628"/>
                </a:lnTo>
                <a:lnTo>
                  <a:pt x="402" y="1614"/>
                </a:lnTo>
                <a:lnTo>
                  <a:pt x="402" y="1614"/>
                </a:lnTo>
                <a:lnTo>
                  <a:pt x="389" y="1598"/>
                </a:lnTo>
                <a:lnTo>
                  <a:pt x="377" y="1582"/>
                </a:lnTo>
                <a:lnTo>
                  <a:pt x="377" y="1582"/>
                </a:lnTo>
                <a:lnTo>
                  <a:pt x="377" y="1580"/>
                </a:lnTo>
                <a:lnTo>
                  <a:pt x="377" y="1577"/>
                </a:lnTo>
                <a:lnTo>
                  <a:pt x="377" y="1572"/>
                </a:lnTo>
                <a:lnTo>
                  <a:pt x="377" y="1572"/>
                </a:lnTo>
                <a:lnTo>
                  <a:pt x="378" y="1563"/>
                </a:lnTo>
                <a:lnTo>
                  <a:pt x="378" y="1556"/>
                </a:lnTo>
                <a:lnTo>
                  <a:pt x="378" y="1556"/>
                </a:lnTo>
                <a:lnTo>
                  <a:pt x="377" y="1547"/>
                </a:lnTo>
                <a:lnTo>
                  <a:pt x="379" y="1540"/>
                </a:lnTo>
                <a:lnTo>
                  <a:pt x="383" y="1524"/>
                </a:lnTo>
                <a:lnTo>
                  <a:pt x="383" y="1524"/>
                </a:lnTo>
                <a:lnTo>
                  <a:pt x="390" y="1505"/>
                </a:lnTo>
                <a:lnTo>
                  <a:pt x="398" y="1488"/>
                </a:lnTo>
                <a:lnTo>
                  <a:pt x="408" y="1470"/>
                </a:lnTo>
                <a:lnTo>
                  <a:pt x="418" y="1454"/>
                </a:lnTo>
                <a:lnTo>
                  <a:pt x="418" y="1454"/>
                </a:lnTo>
                <a:lnTo>
                  <a:pt x="421" y="1447"/>
                </a:lnTo>
                <a:lnTo>
                  <a:pt x="425" y="1439"/>
                </a:lnTo>
                <a:lnTo>
                  <a:pt x="425" y="1439"/>
                </a:lnTo>
                <a:lnTo>
                  <a:pt x="439" y="1418"/>
                </a:lnTo>
                <a:lnTo>
                  <a:pt x="439" y="1418"/>
                </a:lnTo>
                <a:lnTo>
                  <a:pt x="444" y="1410"/>
                </a:lnTo>
                <a:lnTo>
                  <a:pt x="449" y="1400"/>
                </a:lnTo>
                <a:lnTo>
                  <a:pt x="449" y="1400"/>
                </a:lnTo>
                <a:lnTo>
                  <a:pt x="454" y="1389"/>
                </a:lnTo>
                <a:lnTo>
                  <a:pt x="457" y="1385"/>
                </a:lnTo>
                <a:lnTo>
                  <a:pt x="461" y="1380"/>
                </a:lnTo>
                <a:lnTo>
                  <a:pt x="461" y="1380"/>
                </a:lnTo>
                <a:lnTo>
                  <a:pt x="466" y="1376"/>
                </a:lnTo>
                <a:lnTo>
                  <a:pt x="469" y="1371"/>
                </a:lnTo>
                <a:lnTo>
                  <a:pt x="471" y="1366"/>
                </a:lnTo>
                <a:lnTo>
                  <a:pt x="472" y="1361"/>
                </a:lnTo>
                <a:lnTo>
                  <a:pt x="472" y="1356"/>
                </a:lnTo>
                <a:lnTo>
                  <a:pt x="472" y="1351"/>
                </a:lnTo>
                <a:lnTo>
                  <a:pt x="470" y="1340"/>
                </a:lnTo>
                <a:lnTo>
                  <a:pt x="470" y="1340"/>
                </a:lnTo>
                <a:lnTo>
                  <a:pt x="467" y="1332"/>
                </a:lnTo>
                <a:lnTo>
                  <a:pt x="466" y="1328"/>
                </a:lnTo>
                <a:lnTo>
                  <a:pt x="467" y="1323"/>
                </a:lnTo>
                <a:lnTo>
                  <a:pt x="467" y="1323"/>
                </a:lnTo>
                <a:lnTo>
                  <a:pt x="469" y="1317"/>
                </a:lnTo>
                <a:lnTo>
                  <a:pt x="469" y="1317"/>
                </a:lnTo>
                <a:lnTo>
                  <a:pt x="471" y="1304"/>
                </a:lnTo>
                <a:lnTo>
                  <a:pt x="473" y="1292"/>
                </a:lnTo>
                <a:lnTo>
                  <a:pt x="473" y="1292"/>
                </a:lnTo>
                <a:lnTo>
                  <a:pt x="475" y="1283"/>
                </a:lnTo>
                <a:lnTo>
                  <a:pt x="476" y="1273"/>
                </a:lnTo>
                <a:lnTo>
                  <a:pt x="481" y="1256"/>
                </a:lnTo>
                <a:lnTo>
                  <a:pt x="481" y="1256"/>
                </a:lnTo>
                <a:lnTo>
                  <a:pt x="485" y="1235"/>
                </a:lnTo>
                <a:lnTo>
                  <a:pt x="485" y="1235"/>
                </a:lnTo>
                <a:lnTo>
                  <a:pt x="490" y="1198"/>
                </a:lnTo>
                <a:lnTo>
                  <a:pt x="490" y="1198"/>
                </a:lnTo>
                <a:lnTo>
                  <a:pt x="492" y="1173"/>
                </a:lnTo>
                <a:lnTo>
                  <a:pt x="492" y="1149"/>
                </a:lnTo>
                <a:lnTo>
                  <a:pt x="492" y="1149"/>
                </a:lnTo>
                <a:lnTo>
                  <a:pt x="493" y="1136"/>
                </a:lnTo>
                <a:lnTo>
                  <a:pt x="493" y="1128"/>
                </a:lnTo>
                <a:lnTo>
                  <a:pt x="493" y="1121"/>
                </a:lnTo>
                <a:lnTo>
                  <a:pt x="493" y="1121"/>
                </a:lnTo>
                <a:lnTo>
                  <a:pt x="493" y="1113"/>
                </a:lnTo>
                <a:lnTo>
                  <a:pt x="495" y="1105"/>
                </a:lnTo>
                <a:lnTo>
                  <a:pt x="496" y="1096"/>
                </a:lnTo>
                <a:lnTo>
                  <a:pt x="496" y="1087"/>
                </a:lnTo>
                <a:lnTo>
                  <a:pt x="496" y="1087"/>
                </a:lnTo>
                <a:lnTo>
                  <a:pt x="495" y="1081"/>
                </a:lnTo>
                <a:lnTo>
                  <a:pt x="495" y="1075"/>
                </a:lnTo>
                <a:lnTo>
                  <a:pt x="495" y="1075"/>
                </a:lnTo>
                <a:lnTo>
                  <a:pt x="493" y="1065"/>
                </a:lnTo>
                <a:lnTo>
                  <a:pt x="493" y="1065"/>
                </a:lnTo>
                <a:lnTo>
                  <a:pt x="492" y="1045"/>
                </a:lnTo>
                <a:lnTo>
                  <a:pt x="492" y="1045"/>
                </a:lnTo>
                <a:lnTo>
                  <a:pt x="490" y="1021"/>
                </a:lnTo>
                <a:lnTo>
                  <a:pt x="490" y="1021"/>
                </a:lnTo>
                <a:lnTo>
                  <a:pt x="490" y="1014"/>
                </a:lnTo>
                <a:lnTo>
                  <a:pt x="488" y="1008"/>
                </a:lnTo>
                <a:lnTo>
                  <a:pt x="488" y="1008"/>
                </a:lnTo>
                <a:lnTo>
                  <a:pt x="487" y="1001"/>
                </a:lnTo>
                <a:lnTo>
                  <a:pt x="487" y="994"/>
                </a:lnTo>
                <a:lnTo>
                  <a:pt x="488" y="982"/>
                </a:lnTo>
                <a:lnTo>
                  <a:pt x="488" y="982"/>
                </a:lnTo>
                <a:lnTo>
                  <a:pt x="488" y="980"/>
                </a:lnTo>
                <a:lnTo>
                  <a:pt x="491" y="977"/>
                </a:lnTo>
                <a:lnTo>
                  <a:pt x="491" y="977"/>
                </a:lnTo>
                <a:lnTo>
                  <a:pt x="499" y="975"/>
                </a:lnTo>
                <a:lnTo>
                  <a:pt x="499" y="975"/>
                </a:lnTo>
                <a:lnTo>
                  <a:pt x="501" y="973"/>
                </a:lnTo>
                <a:lnTo>
                  <a:pt x="501" y="971"/>
                </a:lnTo>
                <a:lnTo>
                  <a:pt x="501" y="971"/>
                </a:lnTo>
                <a:lnTo>
                  <a:pt x="497" y="947"/>
                </a:lnTo>
                <a:lnTo>
                  <a:pt x="497" y="947"/>
                </a:lnTo>
                <a:lnTo>
                  <a:pt x="492" y="920"/>
                </a:lnTo>
                <a:lnTo>
                  <a:pt x="486" y="892"/>
                </a:lnTo>
                <a:lnTo>
                  <a:pt x="486" y="892"/>
                </a:lnTo>
                <a:lnTo>
                  <a:pt x="482" y="883"/>
                </a:lnTo>
                <a:lnTo>
                  <a:pt x="478" y="873"/>
                </a:lnTo>
                <a:lnTo>
                  <a:pt x="478" y="873"/>
                </a:lnTo>
                <a:lnTo>
                  <a:pt x="477" y="868"/>
                </a:lnTo>
                <a:lnTo>
                  <a:pt x="477" y="868"/>
                </a:lnTo>
                <a:lnTo>
                  <a:pt x="477" y="854"/>
                </a:lnTo>
                <a:lnTo>
                  <a:pt x="476" y="842"/>
                </a:lnTo>
                <a:lnTo>
                  <a:pt x="476" y="842"/>
                </a:lnTo>
                <a:lnTo>
                  <a:pt x="472" y="801"/>
                </a:lnTo>
                <a:lnTo>
                  <a:pt x="472" y="801"/>
                </a:lnTo>
                <a:lnTo>
                  <a:pt x="469" y="773"/>
                </a:lnTo>
                <a:lnTo>
                  <a:pt x="469" y="773"/>
                </a:lnTo>
                <a:lnTo>
                  <a:pt x="466" y="754"/>
                </a:lnTo>
                <a:lnTo>
                  <a:pt x="465" y="744"/>
                </a:lnTo>
                <a:lnTo>
                  <a:pt x="462" y="735"/>
                </a:lnTo>
                <a:lnTo>
                  <a:pt x="462" y="735"/>
                </a:lnTo>
                <a:lnTo>
                  <a:pt x="461" y="727"/>
                </a:lnTo>
                <a:lnTo>
                  <a:pt x="461" y="719"/>
                </a:lnTo>
                <a:lnTo>
                  <a:pt x="462" y="703"/>
                </a:lnTo>
                <a:lnTo>
                  <a:pt x="462" y="703"/>
                </a:lnTo>
                <a:lnTo>
                  <a:pt x="462" y="680"/>
                </a:lnTo>
                <a:lnTo>
                  <a:pt x="462" y="680"/>
                </a:lnTo>
                <a:lnTo>
                  <a:pt x="465" y="634"/>
                </a:lnTo>
                <a:lnTo>
                  <a:pt x="465" y="634"/>
                </a:lnTo>
                <a:lnTo>
                  <a:pt x="466" y="630"/>
                </a:lnTo>
                <a:lnTo>
                  <a:pt x="466" y="630"/>
                </a:lnTo>
                <a:lnTo>
                  <a:pt x="477" y="642"/>
                </a:lnTo>
                <a:lnTo>
                  <a:pt x="477" y="642"/>
                </a:lnTo>
                <a:lnTo>
                  <a:pt x="492" y="657"/>
                </a:lnTo>
                <a:lnTo>
                  <a:pt x="507" y="672"/>
                </a:lnTo>
                <a:lnTo>
                  <a:pt x="507" y="672"/>
                </a:lnTo>
                <a:lnTo>
                  <a:pt x="526" y="688"/>
                </a:lnTo>
                <a:lnTo>
                  <a:pt x="545" y="704"/>
                </a:lnTo>
                <a:lnTo>
                  <a:pt x="545" y="704"/>
                </a:lnTo>
                <a:lnTo>
                  <a:pt x="553" y="709"/>
                </a:lnTo>
                <a:lnTo>
                  <a:pt x="560" y="712"/>
                </a:lnTo>
                <a:lnTo>
                  <a:pt x="568" y="713"/>
                </a:lnTo>
                <a:lnTo>
                  <a:pt x="576" y="712"/>
                </a:lnTo>
                <a:lnTo>
                  <a:pt x="576" y="712"/>
                </a:lnTo>
                <a:lnTo>
                  <a:pt x="581" y="711"/>
                </a:lnTo>
                <a:lnTo>
                  <a:pt x="586" y="707"/>
                </a:lnTo>
                <a:lnTo>
                  <a:pt x="586" y="707"/>
                </a:lnTo>
                <a:lnTo>
                  <a:pt x="594" y="701"/>
                </a:lnTo>
                <a:lnTo>
                  <a:pt x="602" y="693"/>
                </a:lnTo>
                <a:lnTo>
                  <a:pt x="602" y="693"/>
                </a:lnTo>
                <a:lnTo>
                  <a:pt x="622" y="672"/>
                </a:lnTo>
                <a:lnTo>
                  <a:pt x="622" y="672"/>
                </a:lnTo>
                <a:lnTo>
                  <a:pt x="636" y="655"/>
                </a:lnTo>
                <a:lnTo>
                  <a:pt x="636" y="655"/>
                </a:lnTo>
                <a:lnTo>
                  <a:pt x="640" y="651"/>
                </a:lnTo>
                <a:lnTo>
                  <a:pt x="643" y="647"/>
                </a:lnTo>
                <a:lnTo>
                  <a:pt x="643" y="647"/>
                </a:lnTo>
                <a:lnTo>
                  <a:pt x="663" y="626"/>
                </a:lnTo>
                <a:lnTo>
                  <a:pt x="663" y="626"/>
                </a:lnTo>
                <a:lnTo>
                  <a:pt x="690" y="598"/>
                </a:lnTo>
                <a:lnTo>
                  <a:pt x="690" y="598"/>
                </a:lnTo>
                <a:lnTo>
                  <a:pt x="699" y="589"/>
                </a:lnTo>
                <a:lnTo>
                  <a:pt x="699" y="589"/>
                </a:lnTo>
                <a:lnTo>
                  <a:pt x="714" y="577"/>
                </a:lnTo>
                <a:lnTo>
                  <a:pt x="714" y="577"/>
                </a:lnTo>
                <a:lnTo>
                  <a:pt x="730" y="564"/>
                </a:lnTo>
                <a:lnTo>
                  <a:pt x="730" y="564"/>
                </a:lnTo>
                <a:lnTo>
                  <a:pt x="757" y="541"/>
                </a:lnTo>
                <a:lnTo>
                  <a:pt x="757" y="541"/>
                </a:lnTo>
                <a:lnTo>
                  <a:pt x="760" y="540"/>
                </a:lnTo>
                <a:lnTo>
                  <a:pt x="760" y="540"/>
                </a:lnTo>
                <a:lnTo>
                  <a:pt x="761" y="540"/>
                </a:lnTo>
                <a:lnTo>
                  <a:pt x="761" y="540"/>
                </a:lnTo>
                <a:lnTo>
                  <a:pt x="763" y="536"/>
                </a:lnTo>
                <a:lnTo>
                  <a:pt x="763" y="533"/>
                </a:lnTo>
                <a:lnTo>
                  <a:pt x="760" y="530"/>
                </a:lnTo>
                <a:lnTo>
                  <a:pt x="760" y="530"/>
                </a:lnTo>
                <a:lnTo>
                  <a:pt x="755" y="522"/>
                </a:lnTo>
                <a:lnTo>
                  <a:pt x="747" y="515"/>
                </a:lnTo>
                <a:lnTo>
                  <a:pt x="747" y="515"/>
                </a:lnTo>
                <a:lnTo>
                  <a:pt x="735" y="499"/>
                </a:lnTo>
                <a:lnTo>
                  <a:pt x="735" y="499"/>
                </a:lnTo>
                <a:lnTo>
                  <a:pt x="742" y="491"/>
                </a:lnTo>
                <a:lnTo>
                  <a:pt x="751" y="485"/>
                </a:lnTo>
                <a:lnTo>
                  <a:pt x="751" y="485"/>
                </a:lnTo>
                <a:lnTo>
                  <a:pt x="762" y="479"/>
                </a:lnTo>
                <a:lnTo>
                  <a:pt x="775" y="474"/>
                </a:lnTo>
                <a:lnTo>
                  <a:pt x="775" y="474"/>
                </a:lnTo>
                <a:lnTo>
                  <a:pt x="794" y="466"/>
                </a:lnTo>
                <a:lnTo>
                  <a:pt x="804" y="463"/>
                </a:lnTo>
                <a:lnTo>
                  <a:pt x="814" y="458"/>
                </a:lnTo>
                <a:lnTo>
                  <a:pt x="814" y="458"/>
                </a:lnTo>
                <a:lnTo>
                  <a:pt x="820" y="454"/>
                </a:lnTo>
                <a:lnTo>
                  <a:pt x="827" y="452"/>
                </a:lnTo>
                <a:lnTo>
                  <a:pt x="840" y="447"/>
                </a:lnTo>
                <a:lnTo>
                  <a:pt x="840" y="447"/>
                </a:lnTo>
                <a:lnTo>
                  <a:pt x="846" y="443"/>
                </a:lnTo>
                <a:lnTo>
                  <a:pt x="853" y="438"/>
                </a:lnTo>
                <a:lnTo>
                  <a:pt x="853" y="438"/>
                </a:lnTo>
                <a:lnTo>
                  <a:pt x="864" y="426"/>
                </a:lnTo>
                <a:lnTo>
                  <a:pt x="876" y="416"/>
                </a:lnTo>
                <a:lnTo>
                  <a:pt x="876" y="416"/>
                </a:lnTo>
                <a:lnTo>
                  <a:pt x="879" y="413"/>
                </a:lnTo>
                <a:lnTo>
                  <a:pt x="881" y="411"/>
                </a:lnTo>
                <a:lnTo>
                  <a:pt x="881" y="411"/>
                </a:lnTo>
                <a:lnTo>
                  <a:pt x="882" y="407"/>
                </a:lnTo>
                <a:lnTo>
                  <a:pt x="882" y="403"/>
                </a:lnTo>
                <a:lnTo>
                  <a:pt x="881" y="401"/>
                </a:lnTo>
                <a:lnTo>
                  <a:pt x="879" y="398"/>
                </a:lnTo>
                <a:lnTo>
                  <a:pt x="879" y="398"/>
                </a:lnTo>
                <a:lnTo>
                  <a:pt x="875" y="396"/>
                </a:lnTo>
                <a:lnTo>
                  <a:pt x="872" y="396"/>
                </a:lnTo>
                <a:lnTo>
                  <a:pt x="869" y="397"/>
                </a:lnTo>
                <a:lnTo>
                  <a:pt x="866" y="398"/>
                </a:lnTo>
                <a:lnTo>
                  <a:pt x="866" y="398"/>
                </a:lnTo>
                <a:lnTo>
                  <a:pt x="861" y="403"/>
                </a:lnTo>
                <a:lnTo>
                  <a:pt x="861" y="403"/>
                </a:lnTo>
                <a:lnTo>
                  <a:pt x="856" y="407"/>
                </a:lnTo>
                <a:lnTo>
                  <a:pt x="854" y="407"/>
                </a:lnTo>
                <a:lnTo>
                  <a:pt x="851" y="407"/>
                </a:lnTo>
                <a:lnTo>
                  <a:pt x="851" y="407"/>
                </a:lnTo>
                <a:lnTo>
                  <a:pt x="846" y="408"/>
                </a:lnTo>
                <a:lnTo>
                  <a:pt x="843" y="411"/>
                </a:lnTo>
                <a:lnTo>
                  <a:pt x="843" y="411"/>
                </a:lnTo>
                <a:lnTo>
                  <a:pt x="832" y="417"/>
                </a:lnTo>
                <a:lnTo>
                  <a:pt x="820" y="423"/>
                </a:lnTo>
                <a:lnTo>
                  <a:pt x="820" y="423"/>
                </a:lnTo>
                <a:lnTo>
                  <a:pt x="808" y="428"/>
                </a:lnTo>
                <a:lnTo>
                  <a:pt x="794" y="432"/>
                </a:lnTo>
                <a:lnTo>
                  <a:pt x="794" y="432"/>
                </a:lnTo>
                <a:lnTo>
                  <a:pt x="788" y="433"/>
                </a:lnTo>
                <a:lnTo>
                  <a:pt x="788" y="433"/>
                </a:lnTo>
                <a:lnTo>
                  <a:pt x="773" y="437"/>
                </a:lnTo>
                <a:lnTo>
                  <a:pt x="773" y="437"/>
                </a:lnTo>
                <a:lnTo>
                  <a:pt x="775" y="430"/>
                </a:lnTo>
                <a:lnTo>
                  <a:pt x="775" y="426"/>
                </a:lnTo>
                <a:lnTo>
                  <a:pt x="772" y="422"/>
                </a:lnTo>
                <a:lnTo>
                  <a:pt x="768" y="419"/>
                </a:lnTo>
                <a:lnTo>
                  <a:pt x="768" y="419"/>
                </a:lnTo>
                <a:lnTo>
                  <a:pt x="765" y="419"/>
                </a:lnTo>
                <a:lnTo>
                  <a:pt x="761" y="419"/>
                </a:lnTo>
                <a:lnTo>
                  <a:pt x="757" y="421"/>
                </a:lnTo>
                <a:lnTo>
                  <a:pt x="754" y="424"/>
                </a:lnTo>
                <a:lnTo>
                  <a:pt x="754" y="424"/>
                </a:lnTo>
                <a:lnTo>
                  <a:pt x="751" y="427"/>
                </a:lnTo>
                <a:lnTo>
                  <a:pt x="749" y="429"/>
                </a:lnTo>
                <a:lnTo>
                  <a:pt x="749" y="429"/>
                </a:lnTo>
                <a:lnTo>
                  <a:pt x="746" y="432"/>
                </a:lnTo>
                <a:lnTo>
                  <a:pt x="744" y="433"/>
                </a:lnTo>
                <a:lnTo>
                  <a:pt x="736" y="433"/>
                </a:lnTo>
                <a:lnTo>
                  <a:pt x="736" y="433"/>
                </a:lnTo>
                <a:lnTo>
                  <a:pt x="727" y="434"/>
                </a:lnTo>
                <a:lnTo>
                  <a:pt x="724" y="435"/>
                </a:lnTo>
                <a:lnTo>
                  <a:pt x="720" y="437"/>
                </a:lnTo>
                <a:lnTo>
                  <a:pt x="720" y="437"/>
                </a:lnTo>
                <a:lnTo>
                  <a:pt x="715" y="442"/>
                </a:lnTo>
                <a:lnTo>
                  <a:pt x="714" y="444"/>
                </a:lnTo>
                <a:lnTo>
                  <a:pt x="714" y="448"/>
                </a:lnTo>
                <a:lnTo>
                  <a:pt x="714" y="448"/>
                </a:lnTo>
                <a:lnTo>
                  <a:pt x="713" y="455"/>
                </a:lnTo>
                <a:lnTo>
                  <a:pt x="711" y="458"/>
                </a:lnTo>
                <a:lnTo>
                  <a:pt x="708" y="461"/>
                </a:lnTo>
                <a:lnTo>
                  <a:pt x="708" y="461"/>
                </a:lnTo>
                <a:lnTo>
                  <a:pt x="705" y="463"/>
                </a:lnTo>
                <a:lnTo>
                  <a:pt x="704" y="463"/>
                </a:lnTo>
                <a:lnTo>
                  <a:pt x="703" y="463"/>
                </a:lnTo>
                <a:lnTo>
                  <a:pt x="703" y="463"/>
                </a:lnTo>
                <a:lnTo>
                  <a:pt x="700" y="463"/>
                </a:lnTo>
                <a:lnTo>
                  <a:pt x="697" y="464"/>
                </a:lnTo>
                <a:lnTo>
                  <a:pt x="697" y="464"/>
                </a:lnTo>
                <a:lnTo>
                  <a:pt x="674" y="486"/>
                </a:lnTo>
                <a:lnTo>
                  <a:pt x="674" y="486"/>
                </a:lnTo>
                <a:lnTo>
                  <a:pt x="659" y="501"/>
                </a:lnTo>
                <a:lnTo>
                  <a:pt x="644" y="516"/>
                </a:lnTo>
                <a:lnTo>
                  <a:pt x="644" y="516"/>
                </a:lnTo>
                <a:lnTo>
                  <a:pt x="631" y="526"/>
                </a:lnTo>
                <a:lnTo>
                  <a:pt x="616" y="536"/>
                </a:lnTo>
                <a:lnTo>
                  <a:pt x="616" y="536"/>
                </a:lnTo>
                <a:lnTo>
                  <a:pt x="613" y="540"/>
                </a:lnTo>
                <a:lnTo>
                  <a:pt x="611" y="545"/>
                </a:lnTo>
                <a:lnTo>
                  <a:pt x="611" y="545"/>
                </a:lnTo>
                <a:lnTo>
                  <a:pt x="610" y="549"/>
                </a:lnTo>
                <a:lnTo>
                  <a:pt x="609" y="556"/>
                </a:lnTo>
                <a:lnTo>
                  <a:pt x="609" y="556"/>
                </a:lnTo>
                <a:lnTo>
                  <a:pt x="606" y="559"/>
                </a:lnTo>
                <a:lnTo>
                  <a:pt x="602" y="563"/>
                </a:lnTo>
                <a:lnTo>
                  <a:pt x="602" y="563"/>
                </a:lnTo>
                <a:lnTo>
                  <a:pt x="596" y="571"/>
                </a:lnTo>
                <a:lnTo>
                  <a:pt x="587" y="578"/>
                </a:lnTo>
                <a:lnTo>
                  <a:pt x="587" y="578"/>
                </a:lnTo>
                <a:lnTo>
                  <a:pt x="583" y="582"/>
                </a:lnTo>
                <a:lnTo>
                  <a:pt x="576" y="584"/>
                </a:lnTo>
                <a:lnTo>
                  <a:pt x="576" y="584"/>
                </a:lnTo>
                <a:lnTo>
                  <a:pt x="571" y="588"/>
                </a:lnTo>
                <a:lnTo>
                  <a:pt x="571" y="588"/>
                </a:lnTo>
                <a:lnTo>
                  <a:pt x="568" y="590"/>
                </a:lnTo>
                <a:lnTo>
                  <a:pt x="568" y="590"/>
                </a:lnTo>
                <a:lnTo>
                  <a:pt x="563" y="577"/>
                </a:lnTo>
                <a:lnTo>
                  <a:pt x="560" y="571"/>
                </a:lnTo>
                <a:lnTo>
                  <a:pt x="556" y="564"/>
                </a:lnTo>
                <a:lnTo>
                  <a:pt x="556" y="564"/>
                </a:lnTo>
                <a:lnTo>
                  <a:pt x="553" y="559"/>
                </a:lnTo>
                <a:lnTo>
                  <a:pt x="549" y="554"/>
                </a:lnTo>
                <a:lnTo>
                  <a:pt x="544" y="545"/>
                </a:lnTo>
                <a:lnTo>
                  <a:pt x="544" y="545"/>
                </a:lnTo>
                <a:lnTo>
                  <a:pt x="539" y="531"/>
                </a:lnTo>
                <a:lnTo>
                  <a:pt x="530" y="520"/>
                </a:lnTo>
                <a:lnTo>
                  <a:pt x="530" y="520"/>
                </a:lnTo>
                <a:lnTo>
                  <a:pt x="528" y="516"/>
                </a:lnTo>
                <a:lnTo>
                  <a:pt x="527" y="512"/>
                </a:lnTo>
                <a:lnTo>
                  <a:pt x="527" y="512"/>
                </a:lnTo>
                <a:lnTo>
                  <a:pt x="522" y="495"/>
                </a:lnTo>
                <a:lnTo>
                  <a:pt x="522" y="495"/>
                </a:lnTo>
                <a:lnTo>
                  <a:pt x="521" y="490"/>
                </a:lnTo>
                <a:lnTo>
                  <a:pt x="521" y="490"/>
                </a:lnTo>
                <a:lnTo>
                  <a:pt x="519" y="469"/>
                </a:lnTo>
                <a:lnTo>
                  <a:pt x="514" y="447"/>
                </a:lnTo>
                <a:lnTo>
                  <a:pt x="514" y="447"/>
                </a:lnTo>
                <a:lnTo>
                  <a:pt x="512" y="435"/>
                </a:lnTo>
                <a:lnTo>
                  <a:pt x="507" y="426"/>
                </a:lnTo>
                <a:lnTo>
                  <a:pt x="499" y="404"/>
                </a:lnTo>
                <a:lnTo>
                  <a:pt x="499" y="404"/>
                </a:lnTo>
                <a:lnTo>
                  <a:pt x="496" y="395"/>
                </a:lnTo>
                <a:lnTo>
                  <a:pt x="495" y="391"/>
                </a:lnTo>
                <a:lnTo>
                  <a:pt x="491" y="387"/>
                </a:lnTo>
                <a:lnTo>
                  <a:pt x="491" y="387"/>
                </a:lnTo>
                <a:lnTo>
                  <a:pt x="488" y="385"/>
                </a:lnTo>
                <a:lnTo>
                  <a:pt x="486" y="383"/>
                </a:lnTo>
                <a:lnTo>
                  <a:pt x="486" y="383"/>
                </a:lnTo>
                <a:lnTo>
                  <a:pt x="483" y="383"/>
                </a:lnTo>
                <a:lnTo>
                  <a:pt x="482" y="385"/>
                </a:lnTo>
                <a:lnTo>
                  <a:pt x="481" y="383"/>
                </a:lnTo>
                <a:lnTo>
                  <a:pt x="480" y="381"/>
                </a:lnTo>
                <a:lnTo>
                  <a:pt x="480" y="381"/>
                </a:lnTo>
                <a:lnTo>
                  <a:pt x="478" y="381"/>
                </a:lnTo>
                <a:lnTo>
                  <a:pt x="476" y="381"/>
                </a:lnTo>
                <a:lnTo>
                  <a:pt x="473" y="380"/>
                </a:lnTo>
                <a:lnTo>
                  <a:pt x="473" y="380"/>
                </a:lnTo>
                <a:lnTo>
                  <a:pt x="454" y="371"/>
                </a:lnTo>
                <a:lnTo>
                  <a:pt x="454" y="371"/>
                </a:lnTo>
                <a:lnTo>
                  <a:pt x="414" y="354"/>
                </a:lnTo>
                <a:lnTo>
                  <a:pt x="414" y="354"/>
                </a:lnTo>
                <a:lnTo>
                  <a:pt x="384" y="341"/>
                </a:lnTo>
                <a:lnTo>
                  <a:pt x="384" y="341"/>
                </a:lnTo>
                <a:lnTo>
                  <a:pt x="378" y="336"/>
                </a:lnTo>
                <a:lnTo>
                  <a:pt x="376" y="335"/>
                </a:lnTo>
                <a:lnTo>
                  <a:pt x="373" y="334"/>
                </a:lnTo>
                <a:lnTo>
                  <a:pt x="373" y="334"/>
                </a:lnTo>
                <a:lnTo>
                  <a:pt x="368" y="331"/>
                </a:lnTo>
                <a:lnTo>
                  <a:pt x="364" y="329"/>
                </a:lnTo>
                <a:lnTo>
                  <a:pt x="356" y="323"/>
                </a:lnTo>
                <a:lnTo>
                  <a:pt x="341" y="309"/>
                </a:lnTo>
                <a:lnTo>
                  <a:pt x="341" y="309"/>
                </a:lnTo>
                <a:lnTo>
                  <a:pt x="335" y="304"/>
                </a:lnTo>
                <a:lnTo>
                  <a:pt x="335" y="304"/>
                </a:lnTo>
                <a:lnTo>
                  <a:pt x="335" y="308"/>
                </a:lnTo>
                <a:lnTo>
                  <a:pt x="335" y="308"/>
                </a:lnTo>
                <a:lnTo>
                  <a:pt x="338" y="319"/>
                </a:lnTo>
                <a:lnTo>
                  <a:pt x="341" y="329"/>
                </a:lnTo>
                <a:lnTo>
                  <a:pt x="342" y="340"/>
                </a:lnTo>
                <a:lnTo>
                  <a:pt x="343" y="351"/>
                </a:lnTo>
                <a:lnTo>
                  <a:pt x="343" y="373"/>
                </a:lnTo>
                <a:lnTo>
                  <a:pt x="341" y="396"/>
                </a:lnTo>
                <a:lnTo>
                  <a:pt x="341" y="396"/>
                </a:lnTo>
                <a:lnTo>
                  <a:pt x="337" y="418"/>
                </a:lnTo>
                <a:lnTo>
                  <a:pt x="333" y="440"/>
                </a:lnTo>
                <a:lnTo>
                  <a:pt x="328" y="463"/>
                </a:lnTo>
                <a:lnTo>
                  <a:pt x="321" y="484"/>
                </a:lnTo>
                <a:lnTo>
                  <a:pt x="321" y="484"/>
                </a:lnTo>
                <a:lnTo>
                  <a:pt x="319" y="489"/>
                </a:lnTo>
                <a:lnTo>
                  <a:pt x="319" y="489"/>
                </a:lnTo>
                <a:lnTo>
                  <a:pt x="317" y="489"/>
                </a:lnTo>
                <a:lnTo>
                  <a:pt x="317" y="489"/>
                </a:lnTo>
                <a:lnTo>
                  <a:pt x="316" y="483"/>
                </a:lnTo>
                <a:lnTo>
                  <a:pt x="316" y="483"/>
                </a:lnTo>
                <a:lnTo>
                  <a:pt x="312" y="458"/>
                </a:lnTo>
                <a:lnTo>
                  <a:pt x="309" y="432"/>
                </a:lnTo>
                <a:lnTo>
                  <a:pt x="309" y="432"/>
                </a:lnTo>
                <a:lnTo>
                  <a:pt x="305" y="421"/>
                </a:lnTo>
                <a:lnTo>
                  <a:pt x="300" y="409"/>
                </a:lnTo>
                <a:lnTo>
                  <a:pt x="300" y="409"/>
                </a:lnTo>
                <a:lnTo>
                  <a:pt x="290" y="387"/>
                </a:lnTo>
                <a:lnTo>
                  <a:pt x="285" y="376"/>
                </a:lnTo>
                <a:lnTo>
                  <a:pt x="283" y="364"/>
                </a:lnTo>
                <a:lnTo>
                  <a:pt x="283" y="364"/>
                </a:lnTo>
                <a:lnTo>
                  <a:pt x="283" y="357"/>
                </a:lnTo>
                <a:lnTo>
                  <a:pt x="285" y="352"/>
                </a:lnTo>
                <a:lnTo>
                  <a:pt x="285" y="352"/>
                </a:lnTo>
                <a:lnTo>
                  <a:pt x="295" y="338"/>
                </a:lnTo>
                <a:lnTo>
                  <a:pt x="295" y="338"/>
                </a:lnTo>
                <a:lnTo>
                  <a:pt x="298" y="335"/>
                </a:lnTo>
                <a:lnTo>
                  <a:pt x="298" y="333"/>
                </a:lnTo>
                <a:lnTo>
                  <a:pt x="296" y="331"/>
                </a:lnTo>
                <a:lnTo>
                  <a:pt x="295" y="329"/>
                </a:lnTo>
                <a:lnTo>
                  <a:pt x="295" y="329"/>
                </a:lnTo>
                <a:lnTo>
                  <a:pt x="279" y="318"/>
                </a:lnTo>
                <a:lnTo>
                  <a:pt x="279" y="318"/>
                </a:lnTo>
                <a:lnTo>
                  <a:pt x="280" y="316"/>
                </a:lnTo>
                <a:lnTo>
                  <a:pt x="280" y="316"/>
                </a:lnTo>
                <a:lnTo>
                  <a:pt x="322" y="279"/>
                </a:lnTo>
                <a:lnTo>
                  <a:pt x="322" y="279"/>
                </a:lnTo>
                <a:lnTo>
                  <a:pt x="324" y="277"/>
                </a:lnTo>
                <a:lnTo>
                  <a:pt x="324" y="277"/>
                </a:lnTo>
                <a:lnTo>
                  <a:pt x="327" y="261"/>
                </a:lnTo>
                <a:lnTo>
                  <a:pt x="327" y="261"/>
                </a:lnTo>
                <a:lnTo>
                  <a:pt x="328" y="258"/>
                </a:lnTo>
                <a:lnTo>
                  <a:pt x="330" y="256"/>
                </a:lnTo>
                <a:lnTo>
                  <a:pt x="330" y="256"/>
                </a:lnTo>
                <a:lnTo>
                  <a:pt x="337" y="247"/>
                </a:lnTo>
                <a:lnTo>
                  <a:pt x="343" y="238"/>
                </a:lnTo>
                <a:lnTo>
                  <a:pt x="347" y="227"/>
                </a:lnTo>
                <a:lnTo>
                  <a:pt x="351" y="216"/>
                </a:lnTo>
                <a:lnTo>
                  <a:pt x="351" y="216"/>
                </a:lnTo>
                <a:lnTo>
                  <a:pt x="352" y="212"/>
                </a:lnTo>
                <a:lnTo>
                  <a:pt x="355" y="209"/>
                </a:lnTo>
                <a:lnTo>
                  <a:pt x="355" y="209"/>
                </a:lnTo>
                <a:lnTo>
                  <a:pt x="357" y="207"/>
                </a:lnTo>
                <a:lnTo>
                  <a:pt x="357" y="207"/>
                </a:lnTo>
                <a:lnTo>
                  <a:pt x="366" y="183"/>
                </a:lnTo>
                <a:lnTo>
                  <a:pt x="366" y="183"/>
                </a:lnTo>
                <a:lnTo>
                  <a:pt x="368" y="171"/>
                </a:lnTo>
                <a:lnTo>
                  <a:pt x="369" y="160"/>
                </a:lnTo>
                <a:lnTo>
                  <a:pt x="369" y="160"/>
                </a:lnTo>
                <a:lnTo>
                  <a:pt x="369" y="157"/>
                </a:lnTo>
                <a:lnTo>
                  <a:pt x="368" y="152"/>
                </a:lnTo>
                <a:lnTo>
                  <a:pt x="368" y="152"/>
                </a:lnTo>
                <a:lnTo>
                  <a:pt x="368" y="147"/>
                </a:lnTo>
                <a:lnTo>
                  <a:pt x="368" y="144"/>
                </a:lnTo>
                <a:lnTo>
                  <a:pt x="369" y="143"/>
                </a:lnTo>
                <a:lnTo>
                  <a:pt x="369" y="143"/>
                </a:lnTo>
                <a:lnTo>
                  <a:pt x="371" y="139"/>
                </a:lnTo>
                <a:lnTo>
                  <a:pt x="372" y="134"/>
                </a:lnTo>
                <a:lnTo>
                  <a:pt x="372" y="127"/>
                </a:lnTo>
                <a:lnTo>
                  <a:pt x="372" y="127"/>
                </a:lnTo>
                <a:lnTo>
                  <a:pt x="371" y="119"/>
                </a:lnTo>
                <a:lnTo>
                  <a:pt x="371" y="111"/>
                </a:lnTo>
                <a:lnTo>
                  <a:pt x="371" y="111"/>
                </a:lnTo>
                <a:lnTo>
                  <a:pt x="372" y="109"/>
                </a:lnTo>
                <a:lnTo>
                  <a:pt x="374" y="108"/>
                </a:lnTo>
                <a:lnTo>
                  <a:pt x="374" y="108"/>
                </a:lnTo>
                <a:lnTo>
                  <a:pt x="374" y="103"/>
                </a:lnTo>
                <a:lnTo>
                  <a:pt x="374" y="97"/>
                </a:lnTo>
                <a:lnTo>
                  <a:pt x="373" y="92"/>
                </a:lnTo>
                <a:lnTo>
                  <a:pt x="368" y="86"/>
                </a:lnTo>
                <a:lnTo>
                  <a:pt x="368" y="86"/>
                </a:lnTo>
                <a:lnTo>
                  <a:pt x="371" y="86"/>
                </a:lnTo>
                <a:lnTo>
                  <a:pt x="371" y="86"/>
                </a:lnTo>
                <a:lnTo>
                  <a:pt x="377" y="91"/>
                </a:lnTo>
                <a:lnTo>
                  <a:pt x="377" y="91"/>
                </a:lnTo>
                <a:lnTo>
                  <a:pt x="377" y="91"/>
                </a:lnTo>
                <a:lnTo>
                  <a:pt x="377" y="91"/>
                </a:lnTo>
                <a:lnTo>
                  <a:pt x="372" y="82"/>
                </a:lnTo>
                <a:lnTo>
                  <a:pt x="372" y="82"/>
                </a:lnTo>
                <a:lnTo>
                  <a:pt x="377" y="81"/>
                </a:lnTo>
                <a:lnTo>
                  <a:pt x="377" y="81"/>
                </a:lnTo>
                <a:lnTo>
                  <a:pt x="369" y="76"/>
                </a:lnTo>
                <a:lnTo>
                  <a:pt x="369" y="76"/>
                </a:lnTo>
                <a:lnTo>
                  <a:pt x="376" y="69"/>
                </a:lnTo>
                <a:lnTo>
                  <a:pt x="376" y="69"/>
                </a:lnTo>
                <a:lnTo>
                  <a:pt x="366" y="64"/>
                </a:lnTo>
                <a:lnTo>
                  <a:pt x="366" y="64"/>
                </a:lnTo>
                <a:lnTo>
                  <a:pt x="362" y="61"/>
                </a:lnTo>
                <a:lnTo>
                  <a:pt x="361" y="60"/>
                </a:lnTo>
                <a:lnTo>
                  <a:pt x="362" y="56"/>
                </a:lnTo>
                <a:lnTo>
                  <a:pt x="362" y="56"/>
                </a:lnTo>
                <a:lnTo>
                  <a:pt x="362" y="54"/>
                </a:lnTo>
                <a:lnTo>
                  <a:pt x="361" y="51"/>
                </a:lnTo>
                <a:lnTo>
                  <a:pt x="361" y="51"/>
                </a:lnTo>
                <a:lnTo>
                  <a:pt x="361" y="49"/>
                </a:lnTo>
                <a:lnTo>
                  <a:pt x="361" y="47"/>
                </a:lnTo>
                <a:lnTo>
                  <a:pt x="359" y="45"/>
                </a:lnTo>
                <a:lnTo>
                  <a:pt x="359" y="45"/>
                </a:lnTo>
                <a:lnTo>
                  <a:pt x="356" y="36"/>
                </a:lnTo>
                <a:lnTo>
                  <a:pt x="356" y="36"/>
                </a:lnTo>
                <a:lnTo>
                  <a:pt x="356" y="45"/>
                </a:lnTo>
                <a:lnTo>
                  <a:pt x="356" y="45"/>
                </a:lnTo>
                <a:lnTo>
                  <a:pt x="353" y="45"/>
                </a:lnTo>
                <a:lnTo>
                  <a:pt x="353" y="45"/>
                </a:lnTo>
                <a:lnTo>
                  <a:pt x="348" y="29"/>
                </a:lnTo>
                <a:lnTo>
                  <a:pt x="348" y="29"/>
                </a:lnTo>
                <a:lnTo>
                  <a:pt x="347" y="31"/>
                </a:lnTo>
                <a:lnTo>
                  <a:pt x="347" y="34"/>
                </a:lnTo>
                <a:lnTo>
                  <a:pt x="347" y="34"/>
                </a:lnTo>
                <a:lnTo>
                  <a:pt x="346" y="35"/>
                </a:lnTo>
                <a:lnTo>
                  <a:pt x="346" y="35"/>
                </a:lnTo>
                <a:lnTo>
                  <a:pt x="345" y="33"/>
                </a:lnTo>
                <a:lnTo>
                  <a:pt x="343" y="31"/>
                </a:lnTo>
                <a:lnTo>
                  <a:pt x="343" y="26"/>
                </a:lnTo>
                <a:lnTo>
                  <a:pt x="345" y="20"/>
                </a:lnTo>
                <a:lnTo>
                  <a:pt x="345" y="20"/>
                </a:lnTo>
                <a:lnTo>
                  <a:pt x="341" y="29"/>
                </a:lnTo>
                <a:lnTo>
                  <a:pt x="341" y="29"/>
                </a:lnTo>
                <a:lnTo>
                  <a:pt x="338" y="29"/>
                </a:lnTo>
                <a:lnTo>
                  <a:pt x="336" y="28"/>
                </a:lnTo>
                <a:lnTo>
                  <a:pt x="331" y="23"/>
                </a:lnTo>
                <a:lnTo>
                  <a:pt x="331" y="23"/>
                </a:lnTo>
                <a:lnTo>
                  <a:pt x="321" y="15"/>
                </a:lnTo>
                <a:lnTo>
                  <a:pt x="321" y="15"/>
                </a:lnTo>
                <a:lnTo>
                  <a:pt x="316" y="16"/>
                </a:lnTo>
                <a:lnTo>
                  <a:pt x="316" y="16"/>
                </a:lnTo>
                <a:lnTo>
                  <a:pt x="315" y="15"/>
                </a:lnTo>
                <a:lnTo>
                  <a:pt x="315" y="15"/>
                </a:lnTo>
                <a:lnTo>
                  <a:pt x="321" y="13"/>
                </a:lnTo>
                <a:lnTo>
                  <a:pt x="321" y="13"/>
                </a:lnTo>
                <a:lnTo>
                  <a:pt x="320" y="12"/>
                </a:lnTo>
                <a:lnTo>
                  <a:pt x="320" y="12"/>
                </a:lnTo>
                <a:lnTo>
                  <a:pt x="316" y="13"/>
                </a:lnTo>
                <a:lnTo>
                  <a:pt x="316" y="13"/>
                </a:lnTo>
                <a:lnTo>
                  <a:pt x="309" y="9"/>
                </a:lnTo>
                <a:lnTo>
                  <a:pt x="309" y="9"/>
                </a:lnTo>
                <a:lnTo>
                  <a:pt x="305" y="10"/>
                </a:lnTo>
                <a:lnTo>
                  <a:pt x="302" y="12"/>
                </a:lnTo>
                <a:lnTo>
                  <a:pt x="302" y="12"/>
                </a:lnTo>
                <a:lnTo>
                  <a:pt x="300" y="9"/>
                </a:lnTo>
                <a:lnTo>
                  <a:pt x="299" y="5"/>
                </a:lnTo>
                <a:lnTo>
                  <a:pt x="299" y="5"/>
                </a:lnTo>
                <a:lnTo>
                  <a:pt x="295" y="10"/>
                </a:lnTo>
                <a:lnTo>
                  <a:pt x="295" y="10"/>
                </a:lnTo>
                <a:lnTo>
                  <a:pt x="293" y="7"/>
                </a:lnTo>
                <a:lnTo>
                  <a:pt x="293" y="7"/>
                </a:lnTo>
                <a:lnTo>
                  <a:pt x="289" y="8"/>
                </a:lnTo>
                <a:lnTo>
                  <a:pt x="289" y="8"/>
                </a:lnTo>
                <a:lnTo>
                  <a:pt x="289" y="5"/>
                </a:lnTo>
                <a:lnTo>
                  <a:pt x="289" y="5"/>
                </a:lnTo>
                <a:lnTo>
                  <a:pt x="290" y="0"/>
                </a:lnTo>
                <a:lnTo>
                  <a:pt x="290" y="0"/>
                </a:lnTo>
                <a:lnTo>
                  <a:pt x="279" y="13"/>
                </a:lnTo>
                <a:lnTo>
                  <a:pt x="279" y="13"/>
                </a:lnTo>
                <a:lnTo>
                  <a:pt x="279" y="13"/>
                </a:lnTo>
                <a:lnTo>
                  <a:pt x="279" y="13"/>
                </a:lnTo>
                <a:lnTo>
                  <a:pt x="275" y="14"/>
                </a:lnTo>
                <a:lnTo>
                  <a:pt x="275" y="14"/>
                </a:lnTo>
                <a:lnTo>
                  <a:pt x="275" y="14"/>
                </a:lnTo>
                <a:lnTo>
                  <a:pt x="275" y="14"/>
                </a:lnTo>
                <a:lnTo>
                  <a:pt x="268" y="18"/>
                </a:lnTo>
                <a:lnTo>
                  <a:pt x="268" y="18"/>
                </a:lnTo>
                <a:lnTo>
                  <a:pt x="268" y="13"/>
                </a:lnTo>
                <a:lnTo>
                  <a:pt x="269" y="8"/>
                </a:lnTo>
                <a:lnTo>
                  <a:pt x="270" y="2"/>
                </a:lnTo>
                <a:lnTo>
                  <a:pt x="270" y="2"/>
                </a:lnTo>
                <a:lnTo>
                  <a:pt x="265" y="15"/>
                </a:lnTo>
                <a:lnTo>
                  <a:pt x="265" y="15"/>
                </a:lnTo>
                <a:lnTo>
                  <a:pt x="250" y="20"/>
                </a:lnTo>
                <a:lnTo>
                  <a:pt x="250" y="20"/>
                </a:lnTo>
                <a:lnTo>
                  <a:pt x="242" y="25"/>
                </a:lnTo>
                <a:lnTo>
                  <a:pt x="233" y="30"/>
                </a:lnTo>
                <a:lnTo>
                  <a:pt x="233" y="30"/>
                </a:lnTo>
                <a:lnTo>
                  <a:pt x="227" y="33"/>
                </a:lnTo>
                <a:lnTo>
                  <a:pt x="219" y="35"/>
                </a:lnTo>
                <a:lnTo>
                  <a:pt x="219" y="35"/>
                </a:lnTo>
                <a:lnTo>
                  <a:pt x="216" y="36"/>
                </a:lnTo>
                <a:lnTo>
                  <a:pt x="216" y="36"/>
                </a:lnTo>
                <a:lnTo>
                  <a:pt x="218" y="38"/>
                </a:lnTo>
                <a:lnTo>
                  <a:pt x="219" y="39"/>
                </a:lnTo>
                <a:lnTo>
                  <a:pt x="219" y="39"/>
                </a:lnTo>
                <a:lnTo>
                  <a:pt x="219" y="40"/>
                </a:lnTo>
                <a:lnTo>
                  <a:pt x="218" y="43"/>
                </a:lnTo>
                <a:lnTo>
                  <a:pt x="218" y="43"/>
                </a:lnTo>
                <a:lnTo>
                  <a:pt x="210" y="51"/>
                </a:lnTo>
                <a:lnTo>
                  <a:pt x="210" y="51"/>
                </a:lnTo>
                <a:lnTo>
                  <a:pt x="207" y="51"/>
                </a:lnTo>
                <a:lnTo>
                  <a:pt x="203" y="52"/>
                </a:lnTo>
                <a:lnTo>
                  <a:pt x="203" y="52"/>
                </a:lnTo>
                <a:lnTo>
                  <a:pt x="206" y="55"/>
                </a:lnTo>
                <a:lnTo>
                  <a:pt x="205" y="56"/>
                </a:lnTo>
                <a:lnTo>
                  <a:pt x="201" y="59"/>
                </a:lnTo>
                <a:lnTo>
                  <a:pt x="201" y="59"/>
                </a:lnTo>
                <a:lnTo>
                  <a:pt x="196" y="62"/>
                </a:lnTo>
                <a:lnTo>
                  <a:pt x="193" y="65"/>
                </a:lnTo>
                <a:lnTo>
                  <a:pt x="192" y="67"/>
                </a:lnTo>
                <a:lnTo>
                  <a:pt x="192" y="67"/>
                </a:lnTo>
                <a:lnTo>
                  <a:pt x="191" y="71"/>
                </a:lnTo>
                <a:lnTo>
                  <a:pt x="188" y="74"/>
                </a:lnTo>
                <a:lnTo>
                  <a:pt x="183" y="78"/>
                </a:lnTo>
                <a:lnTo>
                  <a:pt x="186" y="78"/>
                </a:lnTo>
                <a:lnTo>
                  <a:pt x="186" y="78"/>
                </a:lnTo>
                <a:lnTo>
                  <a:pt x="177" y="91"/>
                </a:lnTo>
                <a:lnTo>
                  <a:pt x="177" y="91"/>
                </a:lnTo>
                <a:lnTo>
                  <a:pt x="181" y="90"/>
                </a:lnTo>
                <a:lnTo>
                  <a:pt x="183" y="91"/>
                </a:lnTo>
                <a:lnTo>
                  <a:pt x="183" y="93"/>
                </a:lnTo>
                <a:lnTo>
                  <a:pt x="183" y="97"/>
                </a:lnTo>
                <a:lnTo>
                  <a:pt x="183" y="97"/>
                </a:lnTo>
                <a:lnTo>
                  <a:pt x="181" y="104"/>
                </a:lnTo>
                <a:lnTo>
                  <a:pt x="180" y="112"/>
                </a:lnTo>
                <a:lnTo>
                  <a:pt x="180" y="112"/>
                </a:lnTo>
                <a:lnTo>
                  <a:pt x="180" y="118"/>
                </a:lnTo>
                <a:lnTo>
                  <a:pt x="180" y="124"/>
                </a:lnTo>
                <a:lnTo>
                  <a:pt x="180" y="131"/>
                </a:lnTo>
                <a:lnTo>
                  <a:pt x="182" y="137"/>
                </a:lnTo>
                <a:lnTo>
                  <a:pt x="182" y="137"/>
                </a:lnTo>
                <a:lnTo>
                  <a:pt x="182" y="139"/>
                </a:lnTo>
                <a:lnTo>
                  <a:pt x="182" y="142"/>
                </a:lnTo>
                <a:lnTo>
                  <a:pt x="182" y="142"/>
                </a:lnTo>
                <a:lnTo>
                  <a:pt x="179" y="150"/>
                </a:lnTo>
                <a:lnTo>
                  <a:pt x="179" y="158"/>
                </a:lnTo>
                <a:lnTo>
                  <a:pt x="180" y="166"/>
                </a:lnTo>
                <a:lnTo>
                  <a:pt x="183" y="175"/>
                </a:lnTo>
                <a:lnTo>
                  <a:pt x="183" y="175"/>
                </a:lnTo>
                <a:lnTo>
                  <a:pt x="196" y="194"/>
                </a:lnTo>
                <a:lnTo>
                  <a:pt x="196" y="194"/>
                </a:lnTo>
                <a:lnTo>
                  <a:pt x="197" y="196"/>
                </a:lnTo>
                <a:lnTo>
                  <a:pt x="198" y="196"/>
                </a:lnTo>
                <a:lnTo>
                  <a:pt x="198" y="196"/>
                </a:lnTo>
                <a:lnTo>
                  <a:pt x="202" y="197"/>
                </a:lnTo>
                <a:lnTo>
                  <a:pt x="205" y="199"/>
                </a:lnTo>
                <a:lnTo>
                  <a:pt x="207" y="202"/>
                </a:lnTo>
                <a:lnTo>
                  <a:pt x="208" y="207"/>
                </a:lnTo>
                <a:lnTo>
                  <a:pt x="208" y="212"/>
                </a:lnTo>
                <a:lnTo>
                  <a:pt x="208" y="212"/>
                </a:lnTo>
                <a:lnTo>
                  <a:pt x="208" y="232"/>
                </a:lnTo>
                <a:lnTo>
                  <a:pt x="208" y="251"/>
                </a:lnTo>
                <a:lnTo>
                  <a:pt x="208" y="251"/>
                </a:lnTo>
                <a:lnTo>
                  <a:pt x="207" y="259"/>
                </a:lnTo>
                <a:lnTo>
                  <a:pt x="205" y="268"/>
                </a:lnTo>
                <a:lnTo>
                  <a:pt x="205" y="268"/>
                </a:lnTo>
                <a:lnTo>
                  <a:pt x="205" y="271"/>
                </a:lnTo>
                <a:lnTo>
                  <a:pt x="205" y="274"/>
                </a:lnTo>
                <a:lnTo>
                  <a:pt x="207" y="278"/>
                </a:lnTo>
                <a:lnTo>
                  <a:pt x="211" y="282"/>
                </a:lnTo>
                <a:lnTo>
                  <a:pt x="211" y="282"/>
                </a:lnTo>
                <a:lnTo>
                  <a:pt x="253" y="316"/>
                </a:lnTo>
                <a:lnTo>
                  <a:pt x="253" y="316"/>
                </a:lnTo>
                <a:lnTo>
                  <a:pt x="258" y="320"/>
                </a:lnTo>
                <a:lnTo>
                  <a:pt x="258" y="320"/>
                </a:lnTo>
                <a:lnTo>
                  <a:pt x="249" y="328"/>
                </a:lnTo>
                <a:lnTo>
                  <a:pt x="249" y="328"/>
                </a:lnTo>
                <a:lnTo>
                  <a:pt x="247" y="331"/>
                </a:lnTo>
                <a:lnTo>
                  <a:pt x="247" y="333"/>
                </a:lnTo>
                <a:lnTo>
                  <a:pt x="248" y="335"/>
                </a:lnTo>
                <a:lnTo>
                  <a:pt x="248" y="335"/>
                </a:lnTo>
                <a:lnTo>
                  <a:pt x="248" y="336"/>
                </a:lnTo>
                <a:lnTo>
                  <a:pt x="248" y="336"/>
                </a:lnTo>
                <a:lnTo>
                  <a:pt x="252" y="347"/>
                </a:lnTo>
                <a:lnTo>
                  <a:pt x="253" y="360"/>
                </a:lnTo>
                <a:lnTo>
                  <a:pt x="253" y="372"/>
                </a:lnTo>
                <a:lnTo>
                  <a:pt x="249" y="385"/>
                </a:lnTo>
                <a:lnTo>
                  <a:pt x="249" y="385"/>
                </a:lnTo>
                <a:lnTo>
                  <a:pt x="248" y="390"/>
                </a:lnTo>
                <a:lnTo>
                  <a:pt x="247" y="396"/>
                </a:lnTo>
                <a:lnTo>
                  <a:pt x="247" y="396"/>
                </a:lnTo>
                <a:lnTo>
                  <a:pt x="247" y="546"/>
                </a:lnTo>
                <a:lnTo>
                  <a:pt x="247" y="546"/>
                </a:lnTo>
                <a:lnTo>
                  <a:pt x="247" y="548"/>
                </a:lnTo>
                <a:lnTo>
                  <a:pt x="245" y="552"/>
                </a:lnTo>
                <a:lnTo>
                  <a:pt x="245" y="552"/>
                </a:lnTo>
                <a:lnTo>
                  <a:pt x="243" y="548"/>
                </a:lnTo>
                <a:lnTo>
                  <a:pt x="243" y="548"/>
                </a:lnTo>
                <a:lnTo>
                  <a:pt x="198" y="448"/>
                </a:lnTo>
                <a:lnTo>
                  <a:pt x="198" y="448"/>
                </a:lnTo>
                <a:lnTo>
                  <a:pt x="192" y="432"/>
                </a:lnTo>
                <a:lnTo>
                  <a:pt x="187" y="416"/>
                </a:lnTo>
                <a:lnTo>
                  <a:pt x="185" y="398"/>
                </a:lnTo>
                <a:lnTo>
                  <a:pt x="183" y="381"/>
                </a:lnTo>
                <a:lnTo>
                  <a:pt x="183" y="381"/>
                </a:lnTo>
                <a:lnTo>
                  <a:pt x="183" y="360"/>
                </a:lnTo>
                <a:lnTo>
                  <a:pt x="183" y="340"/>
                </a:lnTo>
                <a:lnTo>
                  <a:pt x="185" y="319"/>
                </a:lnTo>
                <a:lnTo>
                  <a:pt x="188" y="299"/>
                </a:lnTo>
                <a:lnTo>
                  <a:pt x="188" y="299"/>
                </a:lnTo>
                <a:lnTo>
                  <a:pt x="181" y="304"/>
                </a:lnTo>
                <a:lnTo>
                  <a:pt x="181" y="304"/>
                </a:lnTo>
                <a:lnTo>
                  <a:pt x="174" y="312"/>
                </a:lnTo>
                <a:lnTo>
                  <a:pt x="167" y="318"/>
                </a:lnTo>
                <a:lnTo>
                  <a:pt x="167" y="318"/>
                </a:lnTo>
                <a:lnTo>
                  <a:pt x="156" y="323"/>
                </a:lnTo>
                <a:lnTo>
                  <a:pt x="145" y="328"/>
                </a:lnTo>
                <a:lnTo>
                  <a:pt x="145" y="328"/>
                </a:lnTo>
                <a:lnTo>
                  <a:pt x="117" y="339"/>
                </a:lnTo>
                <a:lnTo>
                  <a:pt x="117" y="339"/>
                </a:lnTo>
                <a:lnTo>
                  <a:pt x="68" y="362"/>
                </a:lnTo>
                <a:lnTo>
                  <a:pt x="68" y="362"/>
                </a:lnTo>
                <a:lnTo>
                  <a:pt x="41" y="376"/>
                </a:lnTo>
                <a:lnTo>
                  <a:pt x="41" y="376"/>
                </a:lnTo>
                <a:lnTo>
                  <a:pt x="39" y="377"/>
                </a:lnTo>
                <a:lnTo>
                  <a:pt x="39" y="377"/>
                </a:lnTo>
                <a:lnTo>
                  <a:pt x="34" y="377"/>
                </a:lnTo>
                <a:lnTo>
                  <a:pt x="30" y="378"/>
                </a:lnTo>
                <a:lnTo>
                  <a:pt x="27" y="382"/>
                </a:lnTo>
                <a:lnTo>
                  <a:pt x="26" y="386"/>
                </a:lnTo>
                <a:lnTo>
                  <a:pt x="26" y="386"/>
                </a:lnTo>
                <a:lnTo>
                  <a:pt x="22" y="408"/>
                </a:lnTo>
                <a:lnTo>
                  <a:pt x="19" y="430"/>
                </a:lnTo>
                <a:lnTo>
                  <a:pt x="19" y="430"/>
                </a:lnTo>
                <a:lnTo>
                  <a:pt x="19" y="450"/>
                </a:lnTo>
                <a:lnTo>
                  <a:pt x="19" y="470"/>
                </a:lnTo>
                <a:lnTo>
                  <a:pt x="19" y="470"/>
                </a:lnTo>
                <a:lnTo>
                  <a:pt x="19" y="480"/>
                </a:lnTo>
                <a:lnTo>
                  <a:pt x="22" y="490"/>
                </a:lnTo>
                <a:lnTo>
                  <a:pt x="22" y="490"/>
                </a:lnTo>
                <a:lnTo>
                  <a:pt x="22" y="494"/>
                </a:lnTo>
                <a:lnTo>
                  <a:pt x="21" y="497"/>
                </a:lnTo>
                <a:lnTo>
                  <a:pt x="21" y="497"/>
                </a:lnTo>
                <a:lnTo>
                  <a:pt x="21" y="516"/>
                </a:lnTo>
                <a:lnTo>
                  <a:pt x="20" y="535"/>
                </a:lnTo>
                <a:lnTo>
                  <a:pt x="20" y="535"/>
                </a:lnTo>
                <a:lnTo>
                  <a:pt x="19" y="552"/>
                </a:lnTo>
                <a:lnTo>
                  <a:pt x="19" y="569"/>
                </a:lnTo>
                <a:lnTo>
                  <a:pt x="19" y="569"/>
                </a:lnTo>
                <a:lnTo>
                  <a:pt x="17" y="580"/>
                </a:lnTo>
                <a:lnTo>
                  <a:pt x="16" y="593"/>
                </a:lnTo>
                <a:lnTo>
                  <a:pt x="16" y="593"/>
                </a:lnTo>
                <a:lnTo>
                  <a:pt x="15" y="605"/>
                </a:lnTo>
                <a:lnTo>
                  <a:pt x="15" y="618"/>
                </a:lnTo>
                <a:lnTo>
                  <a:pt x="15" y="618"/>
                </a:lnTo>
                <a:lnTo>
                  <a:pt x="14" y="631"/>
                </a:lnTo>
                <a:lnTo>
                  <a:pt x="11" y="646"/>
                </a:lnTo>
                <a:lnTo>
                  <a:pt x="11" y="646"/>
                </a:lnTo>
                <a:lnTo>
                  <a:pt x="11" y="656"/>
                </a:lnTo>
                <a:lnTo>
                  <a:pt x="11" y="666"/>
                </a:lnTo>
                <a:lnTo>
                  <a:pt x="11" y="666"/>
                </a:lnTo>
                <a:lnTo>
                  <a:pt x="10" y="671"/>
                </a:lnTo>
                <a:lnTo>
                  <a:pt x="10" y="671"/>
                </a:lnTo>
                <a:lnTo>
                  <a:pt x="5" y="687"/>
                </a:lnTo>
                <a:lnTo>
                  <a:pt x="3" y="703"/>
                </a:lnTo>
                <a:lnTo>
                  <a:pt x="3" y="703"/>
                </a:lnTo>
                <a:lnTo>
                  <a:pt x="4" y="709"/>
                </a:lnTo>
                <a:lnTo>
                  <a:pt x="6" y="714"/>
                </a:lnTo>
                <a:lnTo>
                  <a:pt x="6" y="714"/>
                </a:lnTo>
                <a:lnTo>
                  <a:pt x="6" y="721"/>
                </a:lnTo>
                <a:lnTo>
                  <a:pt x="6" y="727"/>
                </a:lnTo>
                <a:lnTo>
                  <a:pt x="4" y="739"/>
                </a:lnTo>
                <a:lnTo>
                  <a:pt x="4" y="739"/>
                </a:lnTo>
                <a:lnTo>
                  <a:pt x="3" y="748"/>
                </a:lnTo>
                <a:lnTo>
                  <a:pt x="3" y="758"/>
                </a:lnTo>
                <a:lnTo>
                  <a:pt x="3" y="758"/>
                </a:lnTo>
                <a:lnTo>
                  <a:pt x="0" y="774"/>
                </a:lnTo>
                <a:lnTo>
                  <a:pt x="0" y="774"/>
                </a:lnTo>
                <a:lnTo>
                  <a:pt x="0" y="779"/>
                </a:lnTo>
                <a:lnTo>
                  <a:pt x="0" y="783"/>
                </a:lnTo>
                <a:lnTo>
                  <a:pt x="1" y="787"/>
                </a:lnTo>
                <a:lnTo>
                  <a:pt x="4" y="791"/>
                </a:lnTo>
                <a:lnTo>
                  <a:pt x="4" y="791"/>
                </a:lnTo>
                <a:close/>
                <a:moveTo>
                  <a:pt x="316" y="1126"/>
                </a:moveTo>
                <a:lnTo>
                  <a:pt x="316" y="1126"/>
                </a:lnTo>
                <a:lnTo>
                  <a:pt x="319" y="1122"/>
                </a:lnTo>
                <a:lnTo>
                  <a:pt x="319" y="1122"/>
                </a:lnTo>
                <a:lnTo>
                  <a:pt x="322" y="1138"/>
                </a:lnTo>
                <a:lnTo>
                  <a:pt x="325" y="1157"/>
                </a:lnTo>
                <a:lnTo>
                  <a:pt x="331" y="1203"/>
                </a:lnTo>
                <a:lnTo>
                  <a:pt x="333" y="1242"/>
                </a:lnTo>
                <a:lnTo>
                  <a:pt x="333" y="1257"/>
                </a:lnTo>
                <a:lnTo>
                  <a:pt x="332" y="1266"/>
                </a:lnTo>
                <a:lnTo>
                  <a:pt x="332" y="1266"/>
                </a:lnTo>
                <a:lnTo>
                  <a:pt x="331" y="1265"/>
                </a:lnTo>
                <a:lnTo>
                  <a:pt x="331" y="1265"/>
                </a:lnTo>
                <a:lnTo>
                  <a:pt x="324" y="1209"/>
                </a:lnTo>
                <a:lnTo>
                  <a:pt x="324" y="1209"/>
                </a:lnTo>
                <a:lnTo>
                  <a:pt x="319" y="1161"/>
                </a:lnTo>
                <a:lnTo>
                  <a:pt x="319" y="1161"/>
                </a:lnTo>
                <a:lnTo>
                  <a:pt x="316" y="1143"/>
                </a:lnTo>
                <a:lnTo>
                  <a:pt x="316" y="1143"/>
                </a:lnTo>
                <a:lnTo>
                  <a:pt x="316" y="1126"/>
                </a:lnTo>
                <a:lnTo>
                  <a:pt x="316" y="1126"/>
                </a:lnTo>
                <a:close/>
                <a:moveTo>
                  <a:pt x="104" y="732"/>
                </a:moveTo>
                <a:lnTo>
                  <a:pt x="104" y="732"/>
                </a:lnTo>
                <a:lnTo>
                  <a:pt x="103" y="732"/>
                </a:lnTo>
                <a:lnTo>
                  <a:pt x="103" y="732"/>
                </a:lnTo>
                <a:lnTo>
                  <a:pt x="98" y="713"/>
                </a:lnTo>
                <a:lnTo>
                  <a:pt x="98" y="713"/>
                </a:lnTo>
                <a:lnTo>
                  <a:pt x="97" y="708"/>
                </a:lnTo>
                <a:lnTo>
                  <a:pt x="98" y="704"/>
                </a:lnTo>
                <a:lnTo>
                  <a:pt x="100" y="697"/>
                </a:lnTo>
                <a:lnTo>
                  <a:pt x="100" y="697"/>
                </a:lnTo>
                <a:lnTo>
                  <a:pt x="104" y="732"/>
                </a:lnTo>
                <a:lnTo>
                  <a:pt x="104" y="732"/>
                </a:lnTo>
                <a:close/>
                <a:moveTo>
                  <a:pt x="97" y="764"/>
                </a:moveTo>
                <a:lnTo>
                  <a:pt x="97" y="764"/>
                </a:lnTo>
                <a:lnTo>
                  <a:pt x="98" y="763"/>
                </a:lnTo>
                <a:lnTo>
                  <a:pt x="98" y="763"/>
                </a:lnTo>
                <a:lnTo>
                  <a:pt x="102" y="748"/>
                </a:lnTo>
                <a:lnTo>
                  <a:pt x="102" y="748"/>
                </a:lnTo>
                <a:lnTo>
                  <a:pt x="103" y="748"/>
                </a:lnTo>
                <a:lnTo>
                  <a:pt x="103" y="748"/>
                </a:lnTo>
                <a:lnTo>
                  <a:pt x="100" y="781"/>
                </a:lnTo>
                <a:lnTo>
                  <a:pt x="100" y="781"/>
                </a:lnTo>
                <a:lnTo>
                  <a:pt x="98" y="778"/>
                </a:lnTo>
                <a:lnTo>
                  <a:pt x="96" y="773"/>
                </a:lnTo>
                <a:lnTo>
                  <a:pt x="96" y="769"/>
                </a:lnTo>
                <a:lnTo>
                  <a:pt x="97" y="764"/>
                </a:lnTo>
                <a:lnTo>
                  <a:pt x="97" y="764"/>
                </a:lnTo>
                <a:close/>
                <a:moveTo>
                  <a:pt x="92" y="831"/>
                </a:moveTo>
                <a:lnTo>
                  <a:pt x="92" y="831"/>
                </a:lnTo>
                <a:lnTo>
                  <a:pt x="96" y="814"/>
                </a:lnTo>
                <a:lnTo>
                  <a:pt x="96" y="814"/>
                </a:lnTo>
                <a:lnTo>
                  <a:pt x="98" y="815"/>
                </a:lnTo>
                <a:lnTo>
                  <a:pt x="98" y="815"/>
                </a:lnTo>
                <a:lnTo>
                  <a:pt x="94" y="836"/>
                </a:lnTo>
                <a:lnTo>
                  <a:pt x="94" y="836"/>
                </a:lnTo>
                <a:lnTo>
                  <a:pt x="98" y="858"/>
                </a:lnTo>
                <a:lnTo>
                  <a:pt x="98" y="858"/>
                </a:lnTo>
                <a:lnTo>
                  <a:pt x="107" y="867"/>
                </a:lnTo>
                <a:lnTo>
                  <a:pt x="107" y="867"/>
                </a:lnTo>
                <a:lnTo>
                  <a:pt x="108" y="869"/>
                </a:lnTo>
                <a:lnTo>
                  <a:pt x="108" y="872"/>
                </a:lnTo>
                <a:lnTo>
                  <a:pt x="108" y="872"/>
                </a:lnTo>
                <a:lnTo>
                  <a:pt x="107" y="873"/>
                </a:lnTo>
                <a:lnTo>
                  <a:pt x="104" y="873"/>
                </a:lnTo>
                <a:lnTo>
                  <a:pt x="104" y="873"/>
                </a:lnTo>
                <a:lnTo>
                  <a:pt x="100" y="872"/>
                </a:lnTo>
                <a:lnTo>
                  <a:pt x="98" y="872"/>
                </a:lnTo>
                <a:lnTo>
                  <a:pt x="97" y="871"/>
                </a:lnTo>
                <a:lnTo>
                  <a:pt x="97" y="871"/>
                </a:lnTo>
                <a:lnTo>
                  <a:pt x="97" y="864"/>
                </a:lnTo>
                <a:lnTo>
                  <a:pt x="97" y="859"/>
                </a:lnTo>
                <a:lnTo>
                  <a:pt x="97" y="859"/>
                </a:lnTo>
                <a:lnTo>
                  <a:pt x="92" y="838"/>
                </a:lnTo>
                <a:lnTo>
                  <a:pt x="92" y="838"/>
                </a:lnTo>
                <a:lnTo>
                  <a:pt x="92" y="837"/>
                </a:lnTo>
                <a:lnTo>
                  <a:pt x="92" y="837"/>
                </a:lnTo>
                <a:lnTo>
                  <a:pt x="93" y="836"/>
                </a:lnTo>
                <a:lnTo>
                  <a:pt x="93" y="836"/>
                </a:lnTo>
                <a:lnTo>
                  <a:pt x="92" y="836"/>
                </a:lnTo>
                <a:lnTo>
                  <a:pt x="91" y="835"/>
                </a:lnTo>
                <a:lnTo>
                  <a:pt x="92" y="831"/>
                </a:lnTo>
                <a:lnTo>
                  <a:pt x="92" y="831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943"/>
            <a:endParaRPr sz="1799">
              <a:solidFill>
                <a:schemeClr val="tx1">
                  <a:lumMod val="65000"/>
                  <a:lumOff val="35000"/>
                </a:schemeClr>
              </a:solidFill>
              <a:cs typeface="+mn-ea"/>
            </a:endParaRPr>
          </a:p>
        </p:txBody>
      </p:sp>
      <p:sp>
        <p:nvSpPr>
          <p:cNvPr id="3" name="对话气泡: 圆角矩形 2">
            <a:extLst>
              <a:ext uri="{FF2B5EF4-FFF2-40B4-BE49-F238E27FC236}">
                <a16:creationId xmlns:a16="http://schemas.microsoft.com/office/drawing/2014/main" id="{E18D34D9-25A2-AF58-D4AB-D2D9432637D1}"/>
              </a:ext>
            </a:extLst>
          </p:cNvPr>
          <p:cNvSpPr/>
          <p:nvPr/>
        </p:nvSpPr>
        <p:spPr>
          <a:xfrm>
            <a:off x="4216400" y="1282700"/>
            <a:ext cx="6632575" cy="3098800"/>
          </a:xfrm>
          <a:prstGeom prst="wedgeRoundRectCallout">
            <a:avLst>
              <a:gd name="adj1" fmla="val -54150"/>
              <a:gd name="adj2" fmla="val -3074"/>
              <a:gd name="adj3" fmla="val 16667"/>
            </a:avLst>
          </a:prstGeom>
          <a:solidFill>
            <a:srgbClr val="F2C3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DEF2605B-8CA3-6FE2-7016-7A90AD0E13A9}"/>
              </a:ext>
            </a:extLst>
          </p:cNvPr>
          <p:cNvGrpSpPr/>
          <p:nvPr/>
        </p:nvGrpSpPr>
        <p:grpSpPr>
          <a:xfrm>
            <a:off x="4772928" y="2039436"/>
            <a:ext cx="2646144" cy="1585327"/>
            <a:chOff x="-142065" y="1886576"/>
            <a:chExt cx="2646144" cy="1585327"/>
          </a:xfrm>
        </p:grpSpPr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968C33B0-5B79-E5CF-36BC-89460098ECA8}"/>
                </a:ext>
              </a:extLst>
            </p:cNvPr>
            <p:cNvSpPr txBox="1"/>
            <p:nvPr/>
          </p:nvSpPr>
          <p:spPr>
            <a:xfrm>
              <a:off x="-129996" y="2152503"/>
              <a:ext cx="2634075" cy="131940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200</a:t>
              </a:r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5</a:t>
              </a:r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分钟之内。此处添加详细文本描述，建议与标题相关并符合整体语言风格，语言描述尽量简洁生动。</a:t>
              </a:r>
              <a:endParaRPr lang="en-US" altLang="zh-CN" dirty="0">
                <a:solidFill>
                  <a:schemeClr val="bg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CFBB402B-0E8D-0635-4E13-A2184ABCBF7C}"/>
                </a:ext>
              </a:extLst>
            </p:cNvPr>
            <p:cNvSpPr txBox="1"/>
            <p:nvPr/>
          </p:nvSpPr>
          <p:spPr>
            <a:xfrm>
              <a:off x="-142065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gradFill>
                    <a:gsLst>
                      <a:gs pos="0">
                        <a:srgbClr val="5E9783"/>
                      </a:gs>
                      <a:gs pos="100000">
                        <a:srgbClr val="4C7867"/>
                      </a:gs>
                    </a:gsLst>
                    <a:lin ang="13500000" scaled="1"/>
                  </a:gra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03C2ADFF-973A-F4BF-E3BA-D61230C6163D}"/>
              </a:ext>
            </a:extLst>
          </p:cNvPr>
          <p:cNvGrpSpPr/>
          <p:nvPr/>
        </p:nvGrpSpPr>
        <p:grpSpPr>
          <a:xfrm>
            <a:off x="7897128" y="2039436"/>
            <a:ext cx="2646144" cy="1585327"/>
            <a:chOff x="-142065" y="1886576"/>
            <a:chExt cx="2646144" cy="1585327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8C71D46B-C604-1D42-F08C-BBC8D5FD2E9B}"/>
                </a:ext>
              </a:extLst>
            </p:cNvPr>
            <p:cNvSpPr txBox="1"/>
            <p:nvPr/>
          </p:nvSpPr>
          <p:spPr>
            <a:xfrm>
              <a:off x="-129996" y="2152503"/>
              <a:ext cx="2634075" cy="131940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200</a:t>
              </a:r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5</a:t>
              </a:r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分钟之内。此处添加详细文本描述，建议与标题相关并符合整体语言风格，语言描述尽量简洁生动。</a:t>
              </a:r>
              <a:endParaRPr lang="en-US" altLang="zh-CN" dirty="0">
                <a:solidFill>
                  <a:schemeClr val="bg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70D34258-FAA7-0BEA-522C-975998014430}"/>
                </a:ext>
              </a:extLst>
            </p:cNvPr>
            <p:cNvSpPr txBox="1"/>
            <p:nvPr/>
          </p:nvSpPr>
          <p:spPr>
            <a:xfrm>
              <a:off x="-142065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gradFill>
                    <a:gsLst>
                      <a:gs pos="0">
                        <a:srgbClr val="5E9783"/>
                      </a:gs>
                      <a:gs pos="100000">
                        <a:srgbClr val="4C7867"/>
                      </a:gs>
                    </a:gsLst>
                    <a:lin ang="13500000" scaled="1"/>
                  </a:gra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12" name="文本框 11">
            <a:extLst>
              <a:ext uri="{FF2B5EF4-FFF2-40B4-BE49-F238E27FC236}">
                <a16:creationId xmlns:a16="http://schemas.microsoft.com/office/drawing/2014/main" id="{306E313A-238C-AE93-2BAB-8B030D5F1DCB}"/>
              </a:ext>
            </a:extLst>
          </p:cNvPr>
          <p:cNvSpPr txBox="1"/>
          <p:nvPr/>
        </p:nvSpPr>
        <p:spPr>
          <a:xfrm>
            <a:off x="4295352" y="4647426"/>
            <a:ext cx="6553623" cy="620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7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1283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06A0504D-D841-E6C9-55E7-1E9C3E556377}"/>
              </a:ext>
            </a:extLst>
          </p:cNvPr>
          <p:cNvGrpSpPr/>
          <p:nvPr/>
        </p:nvGrpSpPr>
        <p:grpSpPr>
          <a:xfrm>
            <a:off x="6273800" y="1144329"/>
            <a:ext cx="5181467" cy="3462287"/>
            <a:chOff x="6724574" y="1283103"/>
            <a:chExt cx="5181467" cy="3462287"/>
          </a:xfrm>
        </p:grpSpPr>
        <p:sp>
          <p:nvSpPr>
            <p:cNvPr id="3" name="缺角矩形 2">
              <a:extLst>
                <a:ext uri="{FF2B5EF4-FFF2-40B4-BE49-F238E27FC236}">
                  <a16:creationId xmlns:a16="http://schemas.microsoft.com/office/drawing/2014/main" id="{2CCA8C3A-D3DE-D05C-30ED-A227108700C0}"/>
                </a:ext>
              </a:extLst>
            </p:cNvPr>
            <p:cNvSpPr/>
            <p:nvPr/>
          </p:nvSpPr>
          <p:spPr>
            <a:xfrm>
              <a:off x="9761244" y="1283103"/>
              <a:ext cx="914400" cy="914400"/>
            </a:xfrm>
            <a:prstGeom prst="plaque">
              <a:avLst>
                <a:gd name="adj" fmla="val 50000"/>
              </a:avLst>
            </a:prstGeom>
            <a:solidFill>
              <a:srgbClr val="F2C3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44874198-3B42-63AD-A169-6ABE76CB3457}"/>
                </a:ext>
              </a:extLst>
            </p:cNvPr>
            <p:cNvSpPr/>
            <p:nvPr/>
          </p:nvSpPr>
          <p:spPr>
            <a:xfrm>
              <a:off x="8032607" y="2179990"/>
              <a:ext cx="2565400" cy="2565400"/>
            </a:xfrm>
            <a:prstGeom prst="ellipse">
              <a:avLst/>
            </a:prstGeom>
            <a:solidFill>
              <a:srgbClr val="F2C34D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椭圆 4">
              <a:extLst>
                <a:ext uri="{FF2B5EF4-FFF2-40B4-BE49-F238E27FC236}">
                  <a16:creationId xmlns:a16="http://schemas.microsoft.com/office/drawing/2014/main" id="{53EE0282-E6DF-9039-8588-200DD1B041DD}"/>
                </a:ext>
              </a:extLst>
            </p:cNvPr>
            <p:cNvSpPr/>
            <p:nvPr/>
          </p:nvSpPr>
          <p:spPr>
            <a:xfrm>
              <a:off x="8223107" y="2370490"/>
              <a:ext cx="2184400" cy="2184400"/>
            </a:xfrm>
            <a:prstGeom prst="ellipse">
              <a:avLst/>
            </a:prstGeom>
            <a:blipFill dpi="0" rotWithShape="1">
              <a:blip r:embed="rId4"/>
              <a:srcRect/>
              <a:tile tx="-44450" ty="-34925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缺角矩形 18">
              <a:extLst>
                <a:ext uri="{FF2B5EF4-FFF2-40B4-BE49-F238E27FC236}">
                  <a16:creationId xmlns:a16="http://schemas.microsoft.com/office/drawing/2014/main" id="{B1C5FF4C-C0E6-9FE5-9951-90F74518923D}"/>
                </a:ext>
              </a:extLst>
            </p:cNvPr>
            <p:cNvSpPr/>
            <p:nvPr/>
          </p:nvSpPr>
          <p:spPr>
            <a:xfrm>
              <a:off x="7802759" y="4392341"/>
              <a:ext cx="325098" cy="325098"/>
            </a:xfrm>
            <a:prstGeom prst="plaque">
              <a:avLst>
                <a:gd name="adj" fmla="val 50000"/>
              </a:avLst>
            </a:prstGeom>
            <a:solidFill>
              <a:srgbClr val="F2C3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21">
              <a:extLst>
                <a:ext uri="{FF2B5EF4-FFF2-40B4-BE49-F238E27FC236}">
                  <a16:creationId xmlns:a16="http://schemas.microsoft.com/office/drawing/2014/main" id="{26E0326A-3565-F9B0-65F8-DFC5667C1BC0}"/>
                </a:ext>
              </a:extLst>
            </p:cNvPr>
            <p:cNvSpPr/>
            <p:nvPr/>
          </p:nvSpPr>
          <p:spPr>
            <a:xfrm>
              <a:off x="7686372" y="2269038"/>
              <a:ext cx="459098" cy="459098"/>
            </a:xfrm>
            <a:prstGeom prst="ellipse">
              <a:avLst/>
            </a:prstGeom>
            <a:solidFill>
              <a:srgbClr val="F2C3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102D2310-7E31-D6C0-6B76-1B3D1843C7EA}"/>
                </a:ext>
              </a:extLst>
            </p:cNvPr>
            <p:cNvSpPr/>
            <p:nvPr/>
          </p:nvSpPr>
          <p:spPr>
            <a:xfrm>
              <a:off x="10711196" y="4334548"/>
              <a:ext cx="154621" cy="154621"/>
            </a:xfrm>
            <a:prstGeom prst="ellipse">
              <a:avLst/>
            </a:prstGeom>
            <a:solidFill>
              <a:srgbClr val="F2C3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弧形 3">
              <a:extLst>
                <a:ext uri="{FF2B5EF4-FFF2-40B4-BE49-F238E27FC236}">
                  <a16:creationId xmlns:a16="http://schemas.microsoft.com/office/drawing/2014/main" id="{6FE4F807-EF45-AEB1-5608-DA4B563D06F9}"/>
                </a:ext>
              </a:extLst>
            </p:cNvPr>
            <p:cNvSpPr/>
            <p:nvPr/>
          </p:nvSpPr>
          <p:spPr>
            <a:xfrm rot="19600001">
              <a:off x="6724574" y="3675043"/>
              <a:ext cx="5181467" cy="427187"/>
            </a:xfrm>
            <a:prstGeom prst="arc">
              <a:avLst>
                <a:gd name="adj1" fmla="val 21289107"/>
                <a:gd name="adj2" fmla="val 11136920"/>
              </a:avLst>
            </a:prstGeom>
            <a:ln w="38100" cap="rnd">
              <a:solidFill>
                <a:schemeClr val="tx1">
                  <a:lumMod val="65000"/>
                  <a:lumOff val="3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7" name="矩形 26">
            <a:extLst>
              <a:ext uri="{FF2B5EF4-FFF2-40B4-BE49-F238E27FC236}">
                <a16:creationId xmlns:a16="http://schemas.microsoft.com/office/drawing/2014/main" id="{73C32AB0-59FE-8490-4F9D-4630D139496C}"/>
              </a:ext>
            </a:extLst>
          </p:cNvPr>
          <p:cNvSpPr/>
          <p:nvPr/>
        </p:nvSpPr>
        <p:spPr>
          <a:xfrm>
            <a:off x="11988800" y="4554890"/>
            <a:ext cx="203200" cy="1294516"/>
          </a:xfrm>
          <a:prstGeom prst="rect">
            <a:avLst/>
          </a:prstGeom>
          <a:pattFill prst="wdUpDiag">
            <a:fgClr>
              <a:srgbClr val="F2C34D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任意多边形: 形状 64">
            <a:extLst>
              <a:ext uri="{FF2B5EF4-FFF2-40B4-BE49-F238E27FC236}">
                <a16:creationId xmlns:a16="http://schemas.microsoft.com/office/drawing/2014/main" id="{271C4283-088C-687B-1D7C-D759378C2DEB}"/>
              </a:ext>
            </a:extLst>
          </p:cNvPr>
          <p:cNvSpPr/>
          <p:nvPr/>
        </p:nvSpPr>
        <p:spPr>
          <a:xfrm>
            <a:off x="7204820" y="0"/>
            <a:ext cx="4987181" cy="259975"/>
          </a:xfrm>
          <a:custGeom>
            <a:avLst/>
            <a:gdLst>
              <a:gd name="connsiteX0" fmla="*/ 0 w 4987181"/>
              <a:gd name="connsiteY0" fmla="*/ 0 h 259975"/>
              <a:gd name="connsiteX1" fmla="*/ 4987181 w 4987181"/>
              <a:gd name="connsiteY1" fmla="*/ 0 h 259975"/>
              <a:gd name="connsiteX2" fmla="*/ 4987181 w 4987181"/>
              <a:gd name="connsiteY2" fmla="*/ 259975 h 259975"/>
              <a:gd name="connsiteX3" fmla="*/ 259975 w 4987181"/>
              <a:gd name="connsiteY3" fmla="*/ 259975 h 259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87181" h="259975">
                <a:moveTo>
                  <a:pt x="0" y="0"/>
                </a:moveTo>
                <a:lnTo>
                  <a:pt x="4987181" y="0"/>
                </a:lnTo>
                <a:lnTo>
                  <a:pt x="4987181" y="259975"/>
                </a:lnTo>
                <a:lnTo>
                  <a:pt x="259975" y="259975"/>
                </a:lnTo>
                <a:close/>
              </a:path>
            </a:pathLst>
          </a:custGeom>
          <a:pattFill prst="pct90">
            <a:fgClr>
              <a:srgbClr val="F2C34D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7" name="任意多边形: 形状 66">
            <a:extLst>
              <a:ext uri="{FF2B5EF4-FFF2-40B4-BE49-F238E27FC236}">
                <a16:creationId xmlns:a16="http://schemas.microsoft.com/office/drawing/2014/main" id="{B8334831-7278-625F-528A-CB5A5525F29F}"/>
              </a:ext>
            </a:extLst>
          </p:cNvPr>
          <p:cNvSpPr/>
          <p:nvPr/>
        </p:nvSpPr>
        <p:spPr>
          <a:xfrm>
            <a:off x="0" y="6467662"/>
            <a:ext cx="5117544" cy="390338"/>
          </a:xfrm>
          <a:custGeom>
            <a:avLst/>
            <a:gdLst>
              <a:gd name="connsiteX0" fmla="*/ 0 w 5117544"/>
              <a:gd name="connsiteY0" fmla="*/ 0 h 390338"/>
              <a:gd name="connsiteX1" fmla="*/ 4727207 w 5117544"/>
              <a:gd name="connsiteY1" fmla="*/ 0 h 390338"/>
              <a:gd name="connsiteX2" fmla="*/ 5117544 w 5117544"/>
              <a:gd name="connsiteY2" fmla="*/ 390338 h 390338"/>
              <a:gd name="connsiteX3" fmla="*/ 0 w 5117544"/>
              <a:gd name="connsiteY3" fmla="*/ 390338 h 3903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17544" h="390338">
                <a:moveTo>
                  <a:pt x="0" y="0"/>
                </a:moveTo>
                <a:lnTo>
                  <a:pt x="4727207" y="0"/>
                </a:lnTo>
                <a:lnTo>
                  <a:pt x="5117544" y="390338"/>
                </a:lnTo>
                <a:lnTo>
                  <a:pt x="0" y="390338"/>
                </a:lnTo>
                <a:close/>
              </a:path>
            </a:pathLst>
          </a:custGeom>
          <a:pattFill prst="pct90">
            <a:fgClr>
              <a:srgbClr val="F2C34D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3C4513D7-2F5D-77D2-294F-804E9C86B03F}"/>
              </a:ext>
            </a:extLst>
          </p:cNvPr>
          <p:cNvSpPr txBox="1"/>
          <p:nvPr/>
        </p:nvSpPr>
        <p:spPr>
          <a:xfrm>
            <a:off x="2074101" y="2231769"/>
            <a:ext cx="159530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职业规划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B1F4F9F2-2EE1-6275-A6B7-0B18A08DB6F0}"/>
              </a:ext>
            </a:extLst>
          </p:cNvPr>
          <p:cNvSpPr txBox="1"/>
          <p:nvPr/>
        </p:nvSpPr>
        <p:spPr>
          <a:xfrm>
            <a:off x="1331841" y="2147777"/>
            <a:ext cx="11936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0" i="0" u="none" strike="noStrike" kern="1200" cap="none" spc="0" normalizeH="0" baseline="0" noProof="0" dirty="0">
                <a:ln>
                  <a:noFill/>
                </a:ln>
                <a:solidFill>
                  <a:srgbClr val="F2C34D"/>
                </a:solidFill>
                <a:effectLst/>
                <a:uLnTx/>
                <a:uFillTx/>
                <a:latin typeface="MiSans Semibold" panose="00000700000000000000" pitchFamily="2" charset="-122"/>
                <a:ea typeface="MiSans Semibold" panose="00000700000000000000" pitchFamily="2" charset="-122"/>
                <a:cs typeface="+mn-ea"/>
                <a:sym typeface="+mn-lt"/>
              </a:rPr>
              <a:t>04</a:t>
            </a:r>
            <a:endParaRPr kumimoji="0" lang="zh-CN" altLang="en-US" sz="4000" b="0" i="0" u="none" strike="noStrike" kern="1200" cap="none" spc="0" normalizeH="0" baseline="0" noProof="0" dirty="0">
              <a:ln>
                <a:noFill/>
              </a:ln>
              <a:solidFill>
                <a:srgbClr val="F2C34D"/>
              </a:solidFill>
              <a:effectLst/>
              <a:uLnTx/>
              <a:uFillTx/>
              <a:latin typeface="MiSans Semibold" panose="00000700000000000000" pitchFamily="2" charset="-122"/>
              <a:ea typeface="MiSans Semibold" panose="00000700000000000000" pitchFamily="2" charset="-122"/>
              <a:cs typeface="+mn-ea"/>
              <a:sym typeface="+mn-lt"/>
            </a:endParaRPr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B10A6B2C-C15E-6746-7EE8-3C56C7AD31C0}"/>
              </a:ext>
            </a:extLst>
          </p:cNvPr>
          <p:cNvCxnSpPr/>
          <p:nvPr/>
        </p:nvCxnSpPr>
        <p:spPr>
          <a:xfrm>
            <a:off x="1331841" y="2855663"/>
            <a:ext cx="2337569" cy="0"/>
          </a:xfrm>
          <a:prstGeom prst="line">
            <a:avLst/>
          </a:prstGeom>
          <a:ln w="38100">
            <a:solidFill>
              <a:schemeClr val="tx1">
                <a:lumMod val="65000"/>
                <a:lumOff val="3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>
            <a:extLst>
              <a:ext uri="{FF2B5EF4-FFF2-40B4-BE49-F238E27FC236}">
                <a16:creationId xmlns:a16="http://schemas.microsoft.com/office/drawing/2014/main" id="{DB5688FC-34B7-6487-C4C9-8160ADA56C8E}"/>
              </a:ext>
            </a:extLst>
          </p:cNvPr>
          <p:cNvSpPr txBox="1"/>
          <p:nvPr/>
        </p:nvSpPr>
        <p:spPr>
          <a:xfrm>
            <a:off x="1280047" y="3101337"/>
            <a:ext cx="4993753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7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73CF0CC2-B4A8-6A5D-1D24-F371661945A3}"/>
              </a:ext>
            </a:extLst>
          </p:cNvPr>
          <p:cNvSpPr/>
          <p:nvPr/>
        </p:nvSpPr>
        <p:spPr>
          <a:xfrm>
            <a:off x="0" y="2247157"/>
            <a:ext cx="1015663" cy="1015663"/>
          </a:xfrm>
          <a:prstGeom prst="rect">
            <a:avLst/>
          </a:prstGeom>
          <a:solidFill>
            <a:srgbClr val="F2C3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77B7686A-0944-6ED3-4721-4C233109269D}"/>
              </a:ext>
            </a:extLst>
          </p:cNvPr>
          <p:cNvGrpSpPr/>
          <p:nvPr/>
        </p:nvGrpSpPr>
        <p:grpSpPr>
          <a:xfrm>
            <a:off x="10470478" y="5997773"/>
            <a:ext cx="1540302" cy="707588"/>
            <a:chOff x="10470478" y="5997773"/>
            <a:chExt cx="1540302" cy="707588"/>
          </a:xfrm>
        </p:grpSpPr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93C25242-EC05-CE67-C67D-CC6D6D4FA811}"/>
                </a:ext>
              </a:extLst>
            </p:cNvPr>
            <p:cNvGrpSpPr/>
            <p:nvPr/>
          </p:nvGrpSpPr>
          <p:grpSpPr>
            <a:xfrm rot="10800000">
              <a:off x="11253787" y="5997773"/>
              <a:ext cx="756993" cy="707588"/>
              <a:chOff x="16119" y="1004397"/>
              <a:chExt cx="756993" cy="707588"/>
            </a:xfrm>
          </p:grpSpPr>
          <p:sp>
            <p:nvSpPr>
              <p:cNvPr id="28" name="缺角矩形 27">
                <a:extLst>
                  <a:ext uri="{FF2B5EF4-FFF2-40B4-BE49-F238E27FC236}">
                    <a16:creationId xmlns:a16="http://schemas.microsoft.com/office/drawing/2014/main" id="{CE032404-7549-1F3F-AED6-FE1B4DD2B1B1}"/>
                  </a:ext>
                </a:extLst>
              </p:cNvPr>
              <p:cNvSpPr/>
              <p:nvPr/>
            </p:nvSpPr>
            <p:spPr>
              <a:xfrm>
                <a:off x="16119" y="1004397"/>
                <a:ext cx="230838" cy="230838"/>
              </a:xfrm>
              <a:prstGeom prst="plaque">
                <a:avLst>
                  <a:gd name="adj" fmla="val 50000"/>
                </a:avLst>
              </a:prstGeom>
              <a:solidFill>
                <a:srgbClr val="F2C34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缺角矩形 28">
                <a:extLst>
                  <a:ext uri="{FF2B5EF4-FFF2-40B4-BE49-F238E27FC236}">
                    <a16:creationId xmlns:a16="http://schemas.microsoft.com/office/drawing/2014/main" id="{10160DCD-C6E9-B076-E470-866319A2DDBF}"/>
                  </a:ext>
                </a:extLst>
              </p:cNvPr>
              <p:cNvSpPr/>
              <p:nvPr/>
            </p:nvSpPr>
            <p:spPr>
              <a:xfrm>
                <a:off x="279197" y="1004397"/>
                <a:ext cx="230838" cy="230838"/>
              </a:xfrm>
              <a:prstGeom prst="plaque">
                <a:avLst>
                  <a:gd name="adj" fmla="val 50000"/>
                </a:avLst>
              </a:prstGeom>
              <a:solidFill>
                <a:srgbClr val="F2C34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缺角矩形 29">
                <a:extLst>
                  <a:ext uri="{FF2B5EF4-FFF2-40B4-BE49-F238E27FC236}">
                    <a16:creationId xmlns:a16="http://schemas.microsoft.com/office/drawing/2014/main" id="{DDF48A08-C9F2-1643-BD35-8731DCEAD3FB}"/>
                  </a:ext>
                </a:extLst>
              </p:cNvPr>
              <p:cNvSpPr/>
              <p:nvPr/>
            </p:nvSpPr>
            <p:spPr>
              <a:xfrm>
                <a:off x="542274" y="1004397"/>
                <a:ext cx="230838" cy="230838"/>
              </a:xfrm>
              <a:prstGeom prst="plaque">
                <a:avLst>
                  <a:gd name="adj" fmla="val 50000"/>
                </a:avLst>
              </a:prstGeom>
              <a:solidFill>
                <a:srgbClr val="F2C34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缺角矩形 30">
                <a:extLst>
                  <a:ext uri="{FF2B5EF4-FFF2-40B4-BE49-F238E27FC236}">
                    <a16:creationId xmlns:a16="http://schemas.microsoft.com/office/drawing/2014/main" id="{644FE82D-94BE-D2B2-A094-C62194A9D1C4}"/>
                  </a:ext>
                </a:extLst>
              </p:cNvPr>
              <p:cNvSpPr/>
              <p:nvPr/>
            </p:nvSpPr>
            <p:spPr>
              <a:xfrm>
                <a:off x="16119" y="1242772"/>
                <a:ext cx="230838" cy="230838"/>
              </a:xfrm>
              <a:prstGeom prst="plaque">
                <a:avLst>
                  <a:gd name="adj" fmla="val 50000"/>
                </a:avLst>
              </a:prstGeom>
              <a:solidFill>
                <a:srgbClr val="F2C34D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缺角矩形 31">
                <a:extLst>
                  <a:ext uri="{FF2B5EF4-FFF2-40B4-BE49-F238E27FC236}">
                    <a16:creationId xmlns:a16="http://schemas.microsoft.com/office/drawing/2014/main" id="{30A4A779-4427-4EFD-AD06-F9E69746291A}"/>
                  </a:ext>
                </a:extLst>
              </p:cNvPr>
              <p:cNvSpPr/>
              <p:nvPr/>
            </p:nvSpPr>
            <p:spPr>
              <a:xfrm>
                <a:off x="279197" y="1242772"/>
                <a:ext cx="230838" cy="230838"/>
              </a:xfrm>
              <a:prstGeom prst="plaque">
                <a:avLst>
                  <a:gd name="adj" fmla="val 50000"/>
                </a:avLst>
              </a:prstGeom>
              <a:solidFill>
                <a:srgbClr val="F2C34D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缺角矩形 32">
                <a:extLst>
                  <a:ext uri="{FF2B5EF4-FFF2-40B4-BE49-F238E27FC236}">
                    <a16:creationId xmlns:a16="http://schemas.microsoft.com/office/drawing/2014/main" id="{438B42A0-C168-C282-EFD9-5F4A3755DBBF}"/>
                  </a:ext>
                </a:extLst>
              </p:cNvPr>
              <p:cNvSpPr/>
              <p:nvPr/>
            </p:nvSpPr>
            <p:spPr>
              <a:xfrm>
                <a:off x="542274" y="1242772"/>
                <a:ext cx="230838" cy="230838"/>
              </a:xfrm>
              <a:prstGeom prst="plaque">
                <a:avLst>
                  <a:gd name="adj" fmla="val 50000"/>
                </a:avLst>
              </a:prstGeom>
              <a:solidFill>
                <a:srgbClr val="F2C34D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缺角矩形 33">
                <a:extLst>
                  <a:ext uri="{FF2B5EF4-FFF2-40B4-BE49-F238E27FC236}">
                    <a16:creationId xmlns:a16="http://schemas.microsoft.com/office/drawing/2014/main" id="{570811A1-3E94-224B-67ED-D6818E798CCE}"/>
                  </a:ext>
                </a:extLst>
              </p:cNvPr>
              <p:cNvSpPr/>
              <p:nvPr/>
            </p:nvSpPr>
            <p:spPr>
              <a:xfrm>
                <a:off x="16119" y="1481147"/>
                <a:ext cx="230838" cy="230838"/>
              </a:xfrm>
              <a:prstGeom prst="plaque">
                <a:avLst>
                  <a:gd name="adj" fmla="val 50000"/>
                </a:avLst>
              </a:prstGeom>
              <a:solidFill>
                <a:srgbClr val="F2C34D">
                  <a:alpha val="2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缺角矩形 34">
                <a:extLst>
                  <a:ext uri="{FF2B5EF4-FFF2-40B4-BE49-F238E27FC236}">
                    <a16:creationId xmlns:a16="http://schemas.microsoft.com/office/drawing/2014/main" id="{F70CD015-EF6F-EF42-1737-0EFACA8ADAE9}"/>
                  </a:ext>
                </a:extLst>
              </p:cNvPr>
              <p:cNvSpPr/>
              <p:nvPr/>
            </p:nvSpPr>
            <p:spPr>
              <a:xfrm>
                <a:off x="279197" y="1481147"/>
                <a:ext cx="230838" cy="230838"/>
              </a:xfrm>
              <a:prstGeom prst="plaque">
                <a:avLst>
                  <a:gd name="adj" fmla="val 50000"/>
                </a:avLst>
              </a:prstGeom>
              <a:solidFill>
                <a:srgbClr val="F2C34D">
                  <a:alpha val="2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缺角矩形 35">
                <a:extLst>
                  <a:ext uri="{FF2B5EF4-FFF2-40B4-BE49-F238E27FC236}">
                    <a16:creationId xmlns:a16="http://schemas.microsoft.com/office/drawing/2014/main" id="{7835775D-4157-39AB-8225-DBD158A96EEC}"/>
                  </a:ext>
                </a:extLst>
              </p:cNvPr>
              <p:cNvSpPr/>
              <p:nvPr/>
            </p:nvSpPr>
            <p:spPr>
              <a:xfrm>
                <a:off x="542274" y="1481147"/>
                <a:ext cx="230838" cy="230838"/>
              </a:xfrm>
              <a:prstGeom prst="plaque">
                <a:avLst>
                  <a:gd name="adj" fmla="val 50000"/>
                </a:avLst>
              </a:prstGeom>
              <a:solidFill>
                <a:srgbClr val="F2C34D">
                  <a:alpha val="2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FA7E5FD2-C512-F95E-BA78-BD51CFF3BD7E}"/>
                </a:ext>
              </a:extLst>
            </p:cNvPr>
            <p:cNvGrpSpPr/>
            <p:nvPr/>
          </p:nvGrpSpPr>
          <p:grpSpPr>
            <a:xfrm rot="10800000">
              <a:off x="10470478" y="5997773"/>
              <a:ext cx="756993" cy="707588"/>
              <a:chOff x="16119" y="1004397"/>
              <a:chExt cx="756993" cy="707588"/>
            </a:xfrm>
          </p:grpSpPr>
          <p:sp>
            <p:nvSpPr>
              <p:cNvPr id="14" name="缺角矩形 13">
                <a:extLst>
                  <a:ext uri="{FF2B5EF4-FFF2-40B4-BE49-F238E27FC236}">
                    <a16:creationId xmlns:a16="http://schemas.microsoft.com/office/drawing/2014/main" id="{27B3402F-28B6-60DD-37E0-E346E8347BF7}"/>
                  </a:ext>
                </a:extLst>
              </p:cNvPr>
              <p:cNvSpPr/>
              <p:nvPr/>
            </p:nvSpPr>
            <p:spPr>
              <a:xfrm>
                <a:off x="16119" y="1004397"/>
                <a:ext cx="230838" cy="230838"/>
              </a:xfrm>
              <a:prstGeom prst="plaque">
                <a:avLst>
                  <a:gd name="adj" fmla="val 50000"/>
                </a:avLst>
              </a:prstGeom>
              <a:solidFill>
                <a:srgbClr val="F2C34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缺角矩形 14">
                <a:extLst>
                  <a:ext uri="{FF2B5EF4-FFF2-40B4-BE49-F238E27FC236}">
                    <a16:creationId xmlns:a16="http://schemas.microsoft.com/office/drawing/2014/main" id="{9D671B62-C61B-A82E-B99F-3AD8470F2512}"/>
                  </a:ext>
                </a:extLst>
              </p:cNvPr>
              <p:cNvSpPr/>
              <p:nvPr/>
            </p:nvSpPr>
            <p:spPr>
              <a:xfrm>
                <a:off x="279197" y="1004397"/>
                <a:ext cx="230838" cy="230838"/>
              </a:xfrm>
              <a:prstGeom prst="plaque">
                <a:avLst>
                  <a:gd name="adj" fmla="val 50000"/>
                </a:avLst>
              </a:prstGeom>
              <a:solidFill>
                <a:srgbClr val="F2C34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缺角矩形 15">
                <a:extLst>
                  <a:ext uri="{FF2B5EF4-FFF2-40B4-BE49-F238E27FC236}">
                    <a16:creationId xmlns:a16="http://schemas.microsoft.com/office/drawing/2014/main" id="{33B178D1-7A26-332D-2E7F-57AC313867DD}"/>
                  </a:ext>
                </a:extLst>
              </p:cNvPr>
              <p:cNvSpPr/>
              <p:nvPr/>
            </p:nvSpPr>
            <p:spPr>
              <a:xfrm>
                <a:off x="542274" y="1004397"/>
                <a:ext cx="230838" cy="230838"/>
              </a:xfrm>
              <a:prstGeom prst="plaque">
                <a:avLst>
                  <a:gd name="adj" fmla="val 50000"/>
                </a:avLst>
              </a:prstGeom>
              <a:solidFill>
                <a:srgbClr val="F2C34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缺角矩形 16">
                <a:extLst>
                  <a:ext uri="{FF2B5EF4-FFF2-40B4-BE49-F238E27FC236}">
                    <a16:creationId xmlns:a16="http://schemas.microsoft.com/office/drawing/2014/main" id="{1FC5E099-B86C-E182-12C7-477EDE25FFD2}"/>
                  </a:ext>
                </a:extLst>
              </p:cNvPr>
              <p:cNvSpPr/>
              <p:nvPr/>
            </p:nvSpPr>
            <p:spPr>
              <a:xfrm>
                <a:off x="16119" y="1242772"/>
                <a:ext cx="230838" cy="230838"/>
              </a:xfrm>
              <a:prstGeom prst="plaque">
                <a:avLst>
                  <a:gd name="adj" fmla="val 50000"/>
                </a:avLst>
              </a:prstGeom>
              <a:solidFill>
                <a:srgbClr val="F2C34D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缺角矩形 17">
                <a:extLst>
                  <a:ext uri="{FF2B5EF4-FFF2-40B4-BE49-F238E27FC236}">
                    <a16:creationId xmlns:a16="http://schemas.microsoft.com/office/drawing/2014/main" id="{A1C62CE6-932F-AD94-6840-37B7A517B238}"/>
                  </a:ext>
                </a:extLst>
              </p:cNvPr>
              <p:cNvSpPr/>
              <p:nvPr/>
            </p:nvSpPr>
            <p:spPr>
              <a:xfrm>
                <a:off x="279197" y="1242772"/>
                <a:ext cx="230838" cy="230838"/>
              </a:xfrm>
              <a:prstGeom prst="plaque">
                <a:avLst>
                  <a:gd name="adj" fmla="val 50000"/>
                </a:avLst>
              </a:prstGeom>
              <a:solidFill>
                <a:srgbClr val="F2C34D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缺角矩形 19">
                <a:extLst>
                  <a:ext uri="{FF2B5EF4-FFF2-40B4-BE49-F238E27FC236}">
                    <a16:creationId xmlns:a16="http://schemas.microsoft.com/office/drawing/2014/main" id="{2A00DD44-FD6B-7C3A-F4E3-3B018F2B9F3C}"/>
                  </a:ext>
                </a:extLst>
              </p:cNvPr>
              <p:cNvSpPr/>
              <p:nvPr/>
            </p:nvSpPr>
            <p:spPr>
              <a:xfrm>
                <a:off x="542274" y="1242772"/>
                <a:ext cx="230838" cy="230838"/>
              </a:xfrm>
              <a:prstGeom prst="plaque">
                <a:avLst>
                  <a:gd name="adj" fmla="val 50000"/>
                </a:avLst>
              </a:prstGeom>
              <a:solidFill>
                <a:srgbClr val="F2C34D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缺角矩形 20">
                <a:extLst>
                  <a:ext uri="{FF2B5EF4-FFF2-40B4-BE49-F238E27FC236}">
                    <a16:creationId xmlns:a16="http://schemas.microsoft.com/office/drawing/2014/main" id="{E85D3023-BEB2-042C-17D3-799474A66C54}"/>
                  </a:ext>
                </a:extLst>
              </p:cNvPr>
              <p:cNvSpPr/>
              <p:nvPr/>
            </p:nvSpPr>
            <p:spPr>
              <a:xfrm>
                <a:off x="16119" y="1481147"/>
                <a:ext cx="230838" cy="230838"/>
              </a:xfrm>
              <a:prstGeom prst="plaque">
                <a:avLst>
                  <a:gd name="adj" fmla="val 50000"/>
                </a:avLst>
              </a:prstGeom>
              <a:solidFill>
                <a:srgbClr val="F2C34D">
                  <a:alpha val="2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缺角矩形 24">
                <a:extLst>
                  <a:ext uri="{FF2B5EF4-FFF2-40B4-BE49-F238E27FC236}">
                    <a16:creationId xmlns:a16="http://schemas.microsoft.com/office/drawing/2014/main" id="{F795117C-50F4-A5A0-41BC-624D41BB5094}"/>
                  </a:ext>
                </a:extLst>
              </p:cNvPr>
              <p:cNvSpPr/>
              <p:nvPr/>
            </p:nvSpPr>
            <p:spPr>
              <a:xfrm>
                <a:off x="279197" y="1481147"/>
                <a:ext cx="230838" cy="230838"/>
              </a:xfrm>
              <a:prstGeom prst="plaque">
                <a:avLst>
                  <a:gd name="adj" fmla="val 50000"/>
                </a:avLst>
              </a:prstGeom>
              <a:solidFill>
                <a:srgbClr val="F2C34D">
                  <a:alpha val="2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缺角矩形 25">
                <a:extLst>
                  <a:ext uri="{FF2B5EF4-FFF2-40B4-BE49-F238E27FC236}">
                    <a16:creationId xmlns:a16="http://schemas.microsoft.com/office/drawing/2014/main" id="{E90BAA4A-C56A-A1FE-899D-5771FD90DB27}"/>
                  </a:ext>
                </a:extLst>
              </p:cNvPr>
              <p:cNvSpPr/>
              <p:nvPr/>
            </p:nvSpPr>
            <p:spPr>
              <a:xfrm>
                <a:off x="542274" y="1481147"/>
                <a:ext cx="230838" cy="230838"/>
              </a:xfrm>
              <a:prstGeom prst="plaque">
                <a:avLst>
                  <a:gd name="adj" fmla="val 50000"/>
                </a:avLst>
              </a:prstGeom>
              <a:solidFill>
                <a:srgbClr val="F2C34D">
                  <a:alpha val="2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98EBF758-77EF-17A9-26F3-C6392DCFCC06}"/>
              </a:ext>
            </a:extLst>
          </p:cNvPr>
          <p:cNvGrpSpPr/>
          <p:nvPr/>
        </p:nvGrpSpPr>
        <p:grpSpPr>
          <a:xfrm>
            <a:off x="195299" y="244656"/>
            <a:ext cx="756993" cy="707588"/>
            <a:chOff x="16119" y="1004397"/>
            <a:chExt cx="756993" cy="707588"/>
          </a:xfrm>
        </p:grpSpPr>
        <p:sp>
          <p:nvSpPr>
            <p:cNvPr id="38" name="缺角矩形 37">
              <a:extLst>
                <a:ext uri="{FF2B5EF4-FFF2-40B4-BE49-F238E27FC236}">
                  <a16:creationId xmlns:a16="http://schemas.microsoft.com/office/drawing/2014/main" id="{A2ECBBBD-463E-A7C6-2E80-FEE0C2E7BC26}"/>
                </a:ext>
              </a:extLst>
            </p:cNvPr>
            <p:cNvSpPr/>
            <p:nvPr/>
          </p:nvSpPr>
          <p:spPr>
            <a:xfrm>
              <a:off x="16119" y="1004397"/>
              <a:ext cx="230838" cy="230838"/>
            </a:xfrm>
            <a:prstGeom prst="plaque">
              <a:avLst>
                <a:gd name="adj" fmla="val 50000"/>
              </a:avLst>
            </a:prstGeom>
            <a:solidFill>
              <a:srgbClr val="F2C3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缺角矩形 38">
              <a:extLst>
                <a:ext uri="{FF2B5EF4-FFF2-40B4-BE49-F238E27FC236}">
                  <a16:creationId xmlns:a16="http://schemas.microsoft.com/office/drawing/2014/main" id="{E2EC0379-9A49-D619-8F1A-38B2D5BF0E9B}"/>
                </a:ext>
              </a:extLst>
            </p:cNvPr>
            <p:cNvSpPr/>
            <p:nvPr/>
          </p:nvSpPr>
          <p:spPr>
            <a:xfrm>
              <a:off x="279197" y="1004397"/>
              <a:ext cx="230838" cy="230838"/>
            </a:xfrm>
            <a:prstGeom prst="plaque">
              <a:avLst>
                <a:gd name="adj" fmla="val 50000"/>
              </a:avLst>
            </a:prstGeom>
            <a:solidFill>
              <a:srgbClr val="F2C3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缺角矩形 39">
              <a:extLst>
                <a:ext uri="{FF2B5EF4-FFF2-40B4-BE49-F238E27FC236}">
                  <a16:creationId xmlns:a16="http://schemas.microsoft.com/office/drawing/2014/main" id="{BC4316A7-A05A-BB19-BD98-5E24B91D37B5}"/>
                </a:ext>
              </a:extLst>
            </p:cNvPr>
            <p:cNvSpPr/>
            <p:nvPr/>
          </p:nvSpPr>
          <p:spPr>
            <a:xfrm>
              <a:off x="542274" y="1004397"/>
              <a:ext cx="230838" cy="230838"/>
            </a:xfrm>
            <a:prstGeom prst="plaque">
              <a:avLst>
                <a:gd name="adj" fmla="val 50000"/>
              </a:avLst>
            </a:prstGeom>
            <a:solidFill>
              <a:srgbClr val="F2C3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缺角矩形 40">
              <a:extLst>
                <a:ext uri="{FF2B5EF4-FFF2-40B4-BE49-F238E27FC236}">
                  <a16:creationId xmlns:a16="http://schemas.microsoft.com/office/drawing/2014/main" id="{583C3318-A54A-8A53-2641-DDFBAECA49F1}"/>
                </a:ext>
              </a:extLst>
            </p:cNvPr>
            <p:cNvSpPr/>
            <p:nvPr/>
          </p:nvSpPr>
          <p:spPr>
            <a:xfrm>
              <a:off x="16119" y="1242772"/>
              <a:ext cx="230838" cy="230838"/>
            </a:xfrm>
            <a:prstGeom prst="plaque">
              <a:avLst>
                <a:gd name="adj" fmla="val 50000"/>
              </a:avLst>
            </a:prstGeom>
            <a:solidFill>
              <a:srgbClr val="F2C34D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缺角矩形 41">
              <a:extLst>
                <a:ext uri="{FF2B5EF4-FFF2-40B4-BE49-F238E27FC236}">
                  <a16:creationId xmlns:a16="http://schemas.microsoft.com/office/drawing/2014/main" id="{4404EDA3-36F8-6B87-8DBA-4F83BFDBBDE3}"/>
                </a:ext>
              </a:extLst>
            </p:cNvPr>
            <p:cNvSpPr/>
            <p:nvPr/>
          </p:nvSpPr>
          <p:spPr>
            <a:xfrm>
              <a:off x="279197" y="1242772"/>
              <a:ext cx="230838" cy="230838"/>
            </a:xfrm>
            <a:prstGeom prst="plaque">
              <a:avLst>
                <a:gd name="adj" fmla="val 50000"/>
              </a:avLst>
            </a:prstGeom>
            <a:solidFill>
              <a:srgbClr val="F2C34D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缺角矩形 42">
              <a:extLst>
                <a:ext uri="{FF2B5EF4-FFF2-40B4-BE49-F238E27FC236}">
                  <a16:creationId xmlns:a16="http://schemas.microsoft.com/office/drawing/2014/main" id="{4D22805F-20F1-9EC8-65F5-2DD7CD8F0549}"/>
                </a:ext>
              </a:extLst>
            </p:cNvPr>
            <p:cNvSpPr/>
            <p:nvPr/>
          </p:nvSpPr>
          <p:spPr>
            <a:xfrm>
              <a:off x="542274" y="1242772"/>
              <a:ext cx="230838" cy="230838"/>
            </a:xfrm>
            <a:prstGeom prst="plaque">
              <a:avLst>
                <a:gd name="adj" fmla="val 50000"/>
              </a:avLst>
            </a:prstGeom>
            <a:solidFill>
              <a:srgbClr val="F2C34D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缺角矩形 43">
              <a:extLst>
                <a:ext uri="{FF2B5EF4-FFF2-40B4-BE49-F238E27FC236}">
                  <a16:creationId xmlns:a16="http://schemas.microsoft.com/office/drawing/2014/main" id="{78B07261-1F56-8330-333E-1E8DD784CAC7}"/>
                </a:ext>
              </a:extLst>
            </p:cNvPr>
            <p:cNvSpPr/>
            <p:nvPr/>
          </p:nvSpPr>
          <p:spPr>
            <a:xfrm>
              <a:off x="16119" y="1481147"/>
              <a:ext cx="230838" cy="230838"/>
            </a:xfrm>
            <a:prstGeom prst="plaque">
              <a:avLst>
                <a:gd name="adj" fmla="val 50000"/>
              </a:avLst>
            </a:prstGeom>
            <a:solidFill>
              <a:srgbClr val="F2C34D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缺角矩形 44">
              <a:extLst>
                <a:ext uri="{FF2B5EF4-FFF2-40B4-BE49-F238E27FC236}">
                  <a16:creationId xmlns:a16="http://schemas.microsoft.com/office/drawing/2014/main" id="{F381A123-0F62-2295-36A9-FF9AFCCE1A01}"/>
                </a:ext>
              </a:extLst>
            </p:cNvPr>
            <p:cNvSpPr/>
            <p:nvPr/>
          </p:nvSpPr>
          <p:spPr>
            <a:xfrm>
              <a:off x="279197" y="1481147"/>
              <a:ext cx="230838" cy="230838"/>
            </a:xfrm>
            <a:prstGeom prst="plaque">
              <a:avLst>
                <a:gd name="adj" fmla="val 50000"/>
              </a:avLst>
            </a:prstGeom>
            <a:solidFill>
              <a:srgbClr val="F2C34D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缺角矩形 45">
              <a:extLst>
                <a:ext uri="{FF2B5EF4-FFF2-40B4-BE49-F238E27FC236}">
                  <a16:creationId xmlns:a16="http://schemas.microsoft.com/office/drawing/2014/main" id="{C1845FF8-542D-5294-AE7F-915925B498E9}"/>
                </a:ext>
              </a:extLst>
            </p:cNvPr>
            <p:cNvSpPr/>
            <p:nvPr/>
          </p:nvSpPr>
          <p:spPr>
            <a:xfrm>
              <a:off x="542274" y="1481147"/>
              <a:ext cx="230838" cy="230838"/>
            </a:xfrm>
            <a:prstGeom prst="plaque">
              <a:avLst>
                <a:gd name="adj" fmla="val 50000"/>
              </a:avLst>
            </a:prstGeom>
            <a:solidFill>
              <a:srgbClr val="F2C34D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73265087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>
            <a:extLst>
              <a:ext uri="{FF2B5EF4-FFF2-40B4-BE49-F238E27FC236}">
                <a16:creationId xmlns:a16="http://schemas.microsoft.com/office/drawing/2014/main" id="{3C4513D7-2F5D-77D2-294F-804E9C86B03F}"/>
              </a:ext>
            </a:extLst>
          </p:cNvPr>
          <p:cNvSpPr txBox="1"/>
          <p:nvPr/>
        </p:nvSpPr>
        <p:spPr>
          <a:xfrm>
            <a:off x="1403872" y="248487"/>
            <a:ext cx="159530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职业规划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75E5CDA-BB54-5843-4313-E499341476F4}"/>
              </a:ext>
            </a:extLst>
          </p:cNvPr>
          <p:cNvSpPr txBox="1"/>
          <p:nvPr/>
        </p:nvSpPr>
        <p:spPr>
          <a:xfrm>
            <a:off x="480878" y="156154"/>
            <a:ext cx="86214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Sans Semibold" panose="00000700000000000000" pitchFamily="2" charset="-122"/>
                <a:ea typeface="MiSans Semibold" panose="00000700000000000000" pitchFamily="2" charset="-122"/>
                <a:cs typeface="+mn-ea"/>
                <a:sym typeface="+mn-lt"/>
              </a:rPr>
              <a:t>04</a:t>
            </a:r>
            <a:endParaRPr kumimoji="0" lang="zh-CN" altLang="en-US" sz="40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MiSans Semibold" panose="00000700000000000000" pitchFamily="2" charset="-122"/>
              <a:ea typeface="MiSans Semibold" panose="00000700000000000000" pitchFamily="2" charset="-122"/>
              <a:cs typeface="+mn-ea"/>
              <a:sym typeface="+mn-lt"/>
            </a:endParaRPr>
          </a:p>
        </p:txBody>
      </p:sp>
      <p:sp>
        <p:nvSpPr>
          <p:cNvPr id="3" name="îṧḻiḍê">
            <a:extLst>
              <a:ext uri="{FF2B5EF4-FFF2-40B4-BE49-F238E27FC236}">
                <a16:creationId xmlns:a16="http://schemas.microsoft.com/office/drawing/2014/main" id="{86252AED-91F9-8F31-2AD0-4C2B783FBE54}"/>
              </a:ext>
            </a:extLst>
          </p:cNvPr>
          <p:cNvSpPr/>
          <p:nvPr/>
        </p:nvSpPr>
        <p:spPr bwMode="auto">
          <a:xfrm>
            <a:off x="1441972" y="1801625"/>
            <a:ext cx="2085975" cy="3022975"/>
          </a:xfrm>
          <a:prstGeom prst="snip2DiagRect">
            <a:avLst/>
          </a:prstGeom>
          <a:solidFill>
            <a:srgbClr val="F2C34D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 lang="zh-CN" altLang="en-US" kern="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2F68E0A3-2D88-31E6-AB8E-143CEB07E174}"/>
              </a:ext>
            </a:extLst>
          </p:cNvPr>
          <p:cNvGrpSpPr/>
          <p:nvPr/>
        </p:nvGrpSpPr>
        <p:grpSpPr>
          <a:xfrm>
            <a:off x="1508646" y="3201173"/>
            <a:ext cx="2019301" cy="1034707"/>
            <a:chOff x="460528" y="1774637"/>
            <a:chExt cx="2019301" cy="1034707"/>
          </a:xfrm>
        </p:grpSpPr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F111129A-B7D2-D3C6-D9BA-C0DEBD8C13D2}"/>
                </a:ext>
              </a:extLst>
            </p:cNvPr>
            <p:cNvSpPr txBox="1"/>
            <p:nvPr/>
          </p:nvSpPr>
          <p:spPr>
            <a:xfrm>
              <a:off x="591473" y="2113191"/>
              <a:ext cx="1765634" cy="6961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F5B95170-310F-5D9E-86BB-47A1F3D833E8}"/>
                </a:ext>
              </a:extLst>
            </p:cNvPr>
            <p:cNvSpPr txBox="1"/>
            <p:nvPr/>
          </p:nvSpPr>
          <p:spPr>
            <a:xfrm>
              <a:off x="460528" y="1774637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gradFill>
                    <a:gsLst>
                      <a:gs pos="0">
                        <a:srgbClr val="5E9783"/>
                      </a:gs>
                      <a:gs pos="100000">
                        <a:srgbClr val="4C7867"/>
                      </a:gs>
                    </a:gsLst>
                    <a:lin ang="13500000" scaled="1"/>
                  </a:gra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4E021556-D002-A586-CAEE-37F4BC712C96}"/>
              </a:ext>
            </a:extLst>
          </p:cNvPr>
          <p:cNvGrpSpPr/>
          <p:nvPr/>
        </p:nvGrpSpPr>
        <p:grpSpPr>
          <a:xfrm>
            <a:off x="2103006" y="2346096"/>
            <a:ext cx="830579" cy="457199"/>
            <a:chOff x="2126781" y="2371496"/>
            <a:chExt cx="830579" cy="457199"/>
          </a:xfrm>
        </p:grpSpPr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839408C6-F76A-2131-158E-A6D4CE65D80C}"/>
                </a:ext>
              </a:extLst>
            </p:cNvPr>
            <p:cNvSpPr/>
            <p:nvPr/>
          </p:nvSpPr>
          <p:spPr>
            <a:xfrm>
              <a:off x="2275371" y="2612478"/>
              <a:ext cx="533400" cy="216217"/>
            </a:xfrm>
            <a:custGeom>
              <a:avLst/>
              <a:gdLst>
                <a:gd name="connsiteX0" fmla="*/ 0 w 533400"/>
                <a:gd name="connsiteY0" fmla="*/ 0 h 216217"/>
                <a:gd name="connsiteX1" fmla="*/ 0 w 533400"/>
                <a:gd name="connsiteY1" fmla="*/ 111443 h 216217"/>
                <a:gd name="connsiteX2" fmla="*/ 266700 w 533400"/>
                <a:gd name="connsiteY2" fmla="*/ 216218 h 216217"/>
                <a:gd name="connsiteX3" fmla="*/ 533400 w 533400"/>
                <a:gd name="connsiteY3" fmla="*/ 111443 h 216217"/>
                <a:gd name="connsiteX4" fmla="*/ 533400 w 533400"/>
                <a:gd name="connsiteY4" fmla="*/ 0 h 216217"/>
                <a:gd name="connsiteX5" fmla="*/ 266700 w 533400"/>
                <a:gd name="connsiteY5" fmla="*/ 94298 h 216217"/>
                <a:gd name="connsiteX6" fmla="*/ 0 w 533400"/>
                <a:gd name="connsiteY6" fmla="*/ 0 h 2162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33400" h="216217">
                  <a:moveTo>
                    <a:pt x="0" y="0"/>
                  </a:moveTo>
                  <a:lnTo>
                    <a:pt x="0" y="111443"/>
                  </a:lnTo>
                  <a:cubicBezTo>
                    <a:pt x="0" y="163830"/>
                    <a:pt x="119063" y="216218"/>
                    <a:pt x="266700" y="216218"/>
                  </a:cubicBezTo>
                  <a:cubicBezTo>
                    <a:pt x="414338" y="216218"/>
                    <a:pt x="533400" y="163830"/>
                    <a:pt x="533400" y="111443"/>
                  </a:cubicBezTo>
                  <a:lnTo>
                    <a:pt x="533400" y="0"/>
                  </a:lnTo>
                  <a:lnTo>
                    <a:pt x="266700" y="9429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00372FEC-25FD-5B26-BF37-9041AEE80469}"/>
                </a:ext>
              </a:extLst>
            </p:cNvPr>
            <p:cNvSpPr/>
            <p:nvPr/>
          </p:nvSpPr>
          <p:spPr>
            <a:xfrm>
              <a:off x="2126781" y="2371496"/>
              <a:ext cx="830579" cy="361950"/>
            </a:xfrm>
            <a:custGeom>
              <a:avLst/>
              <a:gdLst>
                <a:gd name="connsiteX0" fmla="*/ 415290 w 830579"/>
                <a:gd name="connsiteY0" fmla="*/ 294323 h 361950"/>
                <a:gd name="connsiteX1" fmla="*/ 830580 w 830579"/>
                <a:gd name="connsiteY1" fmla="*/ 148590 h 361950"/>
                <a:gd name="connsiteX2" fmla="*/ 415290 w 830579"/>
                <a:gd name="connsiteY2" fmla="*/ 0 h 361950"/>
                <a:gd name="connsiteX3" fmla="*/ 0 w 830579"/>
                <a:gd name="connsiteY3" fmla="*/ 148590 h 361950"/>
                <a:gd name="connsiteX4" fmla="*/ 53340 w 830579"/>
                <a:gd name="connsiteY4" fmla="*/ 167640 h 361950"/>
                <a:gd name="connsiteX5" fmla="*/ 53340 w 830579"/>
                <a:gd name="connsiteY5" fmla="*/ 342900 h 361950"/>
                <a:gd name="connsiteX6" fmla="*/ 72390 w 830579"/>
                <a:gd name="connsiteY6" fmla="*/ 361950 h 361950"/>
                <a:gd name="connsiteX7" fmla="*/ 91440 w 830579"/>
                <a:gd name="connsiteY7" fmla="*/ 342900 h 361950"/>
                <a:gd name="connsiteX8" fmla="*/ 91440 w 830579"/>
                <a:gd name="connsiteY8" fmla="*/ 180975 h 361950"/>
                <a:gd name="connsiteX9" fmla="*/ 415290 w 830579"/>
                <a:gd name="connsiteY9" fmla="*/ 294323 h 361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30579" h="361950">
                  <a:moveTo>
                    <a:pt x="415290" y="294323"/>
                  </a:moveTo>
                  <a:lnTo>
                    <a:pt x="830580" y="148590"/>
                  </a:lnTo>
                  <a:lnTo>
                    <a:pt x="415290" y="0"/>
                  </a:lnTo>
                  <a:lnTo>
                    <a:pt x="0" y="148590"/>
                  </a:lnTo>
                  <a:lnTo>
                    <a:pt x="53340" y="167640"/>
                  </a:lnTo>
                  <a:lnTo>
                    <a:pt x="53340" y="342900"/>
                  </a:lnTo>
                  <a:cubicBezTo>
                    <a:pt x="53340" y="353378"/>
                    <a:pt x="61912" y="361950"/>
                    <a:pt x="72390" y="361950"/>
                  </a:cubicBezTo>
                  <a:cubicBezTo>
                    <a:pt x="82868" y="361950"/>
                    <a:pt x="91440" y="353378"/>
                    <a:pt x="91440" y="342900"/>
                  </a:cubicBezTo>
                  <a:lnTo>
                    <a:pt x="91440" y="180975"/>
                  </a:lnTo>
                  <a:lnTo>
                    <a:pt x="415290" y="294323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2" name="îṧḻiḍê">
            <a:extLst>
              <a:ext uri="{FF2B5EF4-FFF2-40B4-BE49-F238E27FC236}">
                <a16:creationId xmlns:a16="http://schemas.microsoft.com/office/drawing/2014/main" id="{BD45A4D4-A0E4-29CD-7408-9DEE074E4B47}"/>
              </a:ext>
            </a:extLst>
          </p:cNvPr>
          <p:cNvSpPr/>
          <p:nvPr/>
        </p:nvSpPr>
        <p:spPr bwMode="auto">
          <a:xfrm>
            <a:off x="3842272" y="1801625"/>
            <a:ext cx="2085975" cy="3022975"/>
          </a:xfrm>
          <a:prstGeom prst="snip2DiagRect">
            <a:avLst/>
          </a:prstGeom>
          <a:solidFill>
            <a:schemeClr val="tx1">
              <a:lumMod val="65000"/>
              <a:lumOff val="35000"/>
            </a:schemeClr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 lang="zh-CN" altLang="en-US" kern="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635AF0E9-ADBA-80EE-FDE3-941F902704FE}"/>
              </a:ext>
            </a:extLst>
          </p:cNvPr>
          <p:cNvGrpSpPr/>
          <p:nvPr/>
        </p:nvGrpSpPr>
        <p:grpSpPr>
          <a:xfrm>
            <a:off x="3908946" y="3201173"/>
            <a:ext cx="2019301" cy="1034707"/>
            <a:chOff x="460528" y="1774637"/>
            <a:chExt cx="2019301" cy="1034707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7CCEB4FE-9FB2-9E95-BE8E-F0547D506582}"/>
                </a:ext>
              </a:extLst>
            </p:cNvPr>
            <p:cNvSpPr txBox="1"/>
            <p:nvPr/>
          </p:nvSpPr>
          <p:spPr>
            <a:xfrm>
              <a:off x="591473" y="2113191"/>
              <a:ext cx="1765634" cy="6961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526D3884-7917-54D5-A8C6-AA75C3D68C37}"/>
                </a:ext>
              </a:extLst>
            </p:cNvPr>
            <p:cNvSpPr txBox="1"/>
            <p:nvPr/>
          </p:nvSpPr>
          <p:spPr>
            <a:xfrm>
              <a:off x="460528" y="1774637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gradFill>
                    <a:gsLst>
                      <a:gs pos="0">
                        <a:srgbClr val="5E9783"/>
                      </a:gs>
                      <a:gs pos="100000">
                        <a:srgbClr val="4C7867"/>
                      </a:gs>
                    </a:gsLst>
                    <a:lin ang="13500000" scaled="1"/>
                  </a:gra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29" name="îṧḻiḍê">
            <a:extLst>
              <a:ext uri="{FF2B5EF4-FFF2-40B4-BE49-F238E27FC236}">
                <a16:creationId xmlns:a16="http://schemas.microsoft.com/office/drawing/2014/main" id="{54F9610F-E761-4198-307E-36A07F8EE164}"/>
              </a:ext>
            </a:extLst>
          </p:cNvPr>
          <p:cNvSpPr/>
          <p:nvPr/>
        </p:nvSpPr>
        <p:spPr bwMode="auto">
          <a:xfrm>
            <a:off x="6242572" y="1801625"/>
            <a:ext cx="2085975" cy="3022975"/>
          </a:xfrm>
          <a:prstGeom prst="snip2DiagRect">
            <a:avLst/>
          </a:prstGeom>
          <a:solidFill>
            <a:srgbClr val="F2C34D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 lang="zh-CN" altLang="en-US" kern="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9F1A7578-6DE3-E05E-17A5-FABF98E2FF5B}"/>
              </a:ext>
            </a:extLst>
          </p:cNvPr>
          <p:cNvGrpSpPr/>
          <p:nvPr/>
        </p:nvGrpSpPr>
        <p:grpSpPr>
          <a:xfrm>
            <a:off x="6309246" y="3201173"/>
            <a:ext cx="2019301" cy="1238800"/>
            <a:chOff x="460528" y="1774637"/>
            <a:chExt cx="2019301" cy="1238800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A633CA35-AA62-5F07-03B0-6618EA40B097}"/>
                </a:ext>
              </a:extLst>
            </p:cNvPr>
            <p:cNvSpPr txBox="1"/>
            <p:nvPr/>
          </p:nvSpPr>
          <p:spPr>
            <a:xfrm>
              <a:off x="591473" y="2113191"/>
              <a:ext cx="1765634" cy="90024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en-US" altLang="zh-CN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模板网，幻灯 片演示模板及素材免 费下载！</a:t>
              </a:r>
            </a:p>
            <a:p>
              <a:pPr algn="ctr"/>
              <a:r>
                <a:rPr lang="en-US" altLang="zh-CN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模板网 唯 一访问网址：</a:t>
              </a:r>
              <a:r>
                <a:rPr lang="en-US" altLang="zh-CN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www.51pptm oban.com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CDCA3597-E13C-AE87-8456-3F188FE63E68}"/>
                </a:ext>
              </a:extLst>
            </p:cNvPr>
            <p:cNvSpPr txBox="1"/>
            <p:nvPr/>
          </p:nvSpPr>
          <p:spPr>
            <a:xfrm>
              <a:off x="460528" y="1774637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gradFill>
                    <a:gsLst>
                      <a:gs pos="0">
                        <a:srgbClr val="5E9783"/>
                      </a:gs>
                      <a:gs pos="100000">
                        <a:srgbClr val="4C7867"/>
                      </a:gs>
                    </a:gsLst>
                    <a:lin ang="13500000" scaled="1"/>
                  </a:gra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36" name="îṧḻiḍê">
            <a:extLst>
              <a:ext uri="{FF2B5EF4-FFF2-40B4-BE49-F238E27FC236}">
                <a16:creationId xmlns:a16="http://schemas.microsoft.com/office/drawing/2014/main" id="{4E6A75B9-DFF2-DFCD-51D3-AD8198E65170}"/>
              </a:ext>
            </a:extLst>
          </p:cNvPr>
          <p:cNvSpPr/>
          <p:nvPr/>
        </p:nvSpPr>
        <p:spPr bwMode="auto">
          <a:xfrm>
            <a:off x="8642872" y="1801625"/>
            <a:ext cx="2085975" cy="3022975"/>
          </a:xfrm>
          <a:prstGeom prst="snip2DiagRect">
            <a:avLst/>
          </a:prstGeom>
          <a:solidFill>
            <a:schemeClr val="tx1">
              <a:lumMod val="65000"/>
              <a:lumOff val="35000"/>
            </a:schemeClr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 lang="zh-CN" altLang="en-US" kern="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572B04B6-3991-AB1D-3FA6-71C7656B0516}"/>
              </a:ext>
            </a:extLst>
          </p:cNvPr>
          <p:cNvGrpSpPr/>
          <p:nvPr/>
        </p:nvGrpSpPr>
        <p:grpSpPr>
          <a:xfrm>
            <a:off x="8709546" y="3201173"/>
            <a:ext cx="2019301" cy="1034707"/>
            <a:chOff x="460528" y="1774637"/>
            <a:chExt cx="2019301" cy="1034707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137E9D7C-B592-1703-9E74-50D49112ACAA}"/>
                </a:ext>
              </a:extLst>
            </p:cNvPr>
            <p:cNvSpPr txBox="1"/>
            <p:nvPr/>
          </p:nvSpPr>
          <p:spPr>
            <a:xfrm>
              <a:off x="591473" y="2113191"/>
              <a:ext cx="1765634" cy="6961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F8DFBE50-52C0-86B7-76E6-48E677D9C8E7}"/>
                </a:ext>
              </a:extLst>
            </p:cNvPr>
            <p:cNvSpPr txBox="1"/>
            <p:nvPr/>
          </p:nvSpPr>
          <p:spPr>
            <a:xfrm>
              <a:off x="460528" y="1774637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gradFill>
                    <a:gsLst>
                      <a:gs pos="0">
                        <a:srgbClr val="5E9783"/>
                      </a:gs>
                      <a:gs pos="100000">
                        <a:srgbClr val="4C7867"/>
                      </a:gs>
                    </a:gsLst>
                    <a:lin ang="13500000" scaled="1"/>
                  </a:gra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C9D5B78D-6830-C45E-41D8-477D76684756}"/>
              </a:ext>
            </a:extLst>
          </p:cNvPr>
          <p:cNvGrpSpPr/>
          <p:nvPr/>
        </p:nvGrpSpPr>
        <p:grpSpPr>
          <a:xfrm>
            <a:off x="4606091" y="2208468"/>
            <a:ext cx="625962" cy="630538"/>
            <a:chOff x="4528071" y="2129878"/>
            <a:chExt cx="782002" cy="787718"/>
          </a:xfrm>
          <a:solidFill>
            <a:schemeClr val="bg1"/>
          </a:solidFill>
        </p:grpSpPr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59D006BD-1A64-31E8-FDAB-5BEE3069A784}"/>
                </a:ext>
              </a:extLst>
            </p:cNvPr>
            <p:cNvSpPr/>
            <p:nvPr/>
          </p:nvSpPr>
          <p:spPr>
            <a:xfrm>
              <a:off x="4813821" y="2129878"/>
              <a:ext cx="496252" cy="320992"/>
            </a:xfrm>
            <a:custGeom>
              <a:avLst/>
              <a:gdLst>
                <a:gd name="connsiteX0" fmla="*/ 422910 w 496252"/>
                <a:gd name="connsiteY0" fmla="*/ 124777 h 320992"/>
                <a:gd name="connsiteX1" fmla="*/ 328613 w 496252"/>
                <a:gd name="connsiteY1" fmla="*/ 45720 h 320992"/>
                <a:gd name="connsiteX2" fmla="*/ 313373 w 496252"/>
                <a:gd name="connsiteY2" fmla="*/ 46672 h 320992"/>
                <a:gd name="connsiteX3" fmla="*/ 215265 w 496252"/>
                <a:gd name="connsiteY3" fmla="*/ 0 h 320992"/>
                <a:gd name="connsiteX4" fmla="*/ 93345 w 496252"/>
                <a:gd name="connsiteY4" fmla="*/ 92393 h 320992"/>
                <a:gd name="connsiteX5" fmla="*/ 0 w 496252"/>
                <a:gd name="connsiteY5" fmla="*/ 205740 h 320992"/>
                <a:gd name="connsiteX6" fmla="*/ 114300 w 496252"/>
                <a:gd name="connsiteY6" fmla="*/ 320993 h 320992"/>
                <a:gd name="connsiteX7" fmla="*/ 114300 w 496252"/>
                <a:gd name="connsiteY7" fmla="*/ 320993 h 320992"/>
                <a:gd name="connsiteX8" fmla="*/ 400050 w 496252"/>
                <a:gd name="connsiteY8" fmla="*/ 320993 h 320992"/>
                <a:gd name="connsiteX9" fmla="*/ 496253 w 496252"/>
                <a:gd name="connsiteY9" fmla="*/ 220980 h 320992"/>
                <a:gd name="connsiteX10" fmla="*/ 422910 w 496252"/>
                <a:gd name="connsiteY10" fmla="*/ 124777 h 320992"/>
                <a:gd name="connsiteX11" fmla="*/ 394335 w 496252"/>
                <a:gd name="connsiteY11" fmla="*/ 263843 h 320992"/>
                <a:gd name="connsiteX12" fmla="*/ 112395 w 496252"/>
                <a:gd name="connsiteY12" fmla="*/ 263843 h 320992"/>
                <a:gd name="connsiteX13" fmla="*/ 61913 w 496252"/>
                <a:gd name="connsiteY13" fmla="*/ 230505 h 320992"/>
                <a:gd name="connsiteX14" fmla="*/ 68580 w 496252"/>
                <a:gd name="connsiteY14" fmla="*/ 169545 h 320992"/>
                <a:gd name="connsiteX15" fmla="*/ 115252 w 496252"/>
                <a:gd name="connsiteY15" fmla="*/ 145733 h 320992"/>
                <a:gd name="connsiteX16" fmla="*/ 124777 w 496252"/>
                <a:gd name="connsiteY16" fmla="*/ 146685 h 320992"/>
                <a:gd name="connsiteX17" fmla="*/ 141923 w 496252"/>
                <a:gd name="connsiteY17" fmla="*/ 149543 h 320992"/>
                <a:gd name="connsiteX18" fmla="*/ 141923 w 496252"/>
                <a:gd name="connsiteY18" fmla="*/ 130493 h 320992"/>
                <a:gd name="connsiteX19" fmla="*/ 198120 w 496252"/>
                <a:gd name="connsiteY19" fmla="*/ 59055 h 320992"/>
                <a:gd name="connsiteX20" fmla="*/ 215265 w 496252"/>
                <a:gd name="connsiteY20" fmla="*/ 57150 h 320992"/>
                <a:gd name="connsiteX21" fmla="*/ 215265 w 496252"/>
                <a:gd name="connsiteY21" fmla="*/ 57150 h 320992"/>
                <a:gd name="connsiteX22" fmla="*/ 215265 w 496252"/>
                <a:gd name="connsiteY22" fmla="*/ 57150 h 320992"/>
                <a:gd name="connsiteX23" fmla="*/ 215265 w 496252"/>
                <a:gd name="connsiteY23" fmla="*/ 57150 h 320992"/>
                <a:gd name="connsiteX24" fmla="*/ 280035 w 496252"/>
                <a:gd name="connsiteY24" fmla="*/ 97155 h 320992"/>
                <a:gd name="connsiteX25" fmla="*/ 285750 w 496252"/>
                <a:gd name="connsiteY25" fmla="*/ 108585 h 320992"/>
                <a:gd name="connsiteX26" fmla="*/ 298133 w 496252"/>
                <a:gd name="connsiteY26" fmla="*/ 103823 h 320992"/>
                <a:gd name="connsiteX27" fmla="*/ 317183 w 496252"/>
                <a:gd name="connsiteY27" fmla="*/ 100965 h 320992"/>
                <a:gd name="connsiteX28" fmla="*/ 351473 w 496252"/>
                <a:gd name="connsiteY28" fmla="*/ 111443 h 320992"/>
                <a:gd name="connsiteX29" fmla="*/ 376238 w 496252"/>
                <a:gd name="connsiteY29" fmla="*/ 160020 h 320992"/>
                <a:gd name="connsiteX30" fmla="*/ 376238 w 496252"/>
                <a:gd name="connsiteY30" fmla="*/ 175260 h 320992"/>
                <a:gd name="connsiteX31" fmla="*/ 395288 w 496252"/>
                <a:gd name="connsiteY31" fmla="*/ 175260 h 320992"/>
                <a:gd name="connsiteX32" fmla="*/ 440055 w 496252"/>
                <a:gd name="connsiteY32" fmla="*/ 220028 h 320992"/>
                <a:gd name="connsiteX33" fmla="*/ 394335 w 496252"/>
                <a:gd name="connsiteY33" fmla="*/ 263843 h 320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496252" h="320992">
                  <a:moveTo>
                    <a:pt x="422910" y="124777"/>
                  </a:moveTo>
                  <a:cubicBezTo>
                    <a:pt x="415290" y="80010"/>
                    <a:pt x="375285" y="45720"/>
                    <a:pt x="328613" y="45720"/>
                  </a:cubicBezTo>
                  <a:cubicBezTo>
                    <a:pt x="323850" y="45720"/>
                    <a:pt x="318135" y="46672"/>
                    <a:pt x="313373" y="46672"/>
                  </a:cubicBezTo>
                  <a:cubicBezTo>
                    <a:pt x="290513" y="18097"/>
                    <a:pt x="255270" y="0"/>
                    <a:pt x="215265" y="0"/>
                  </a:cubicBezTo>
                  <a:cubicBezTo>
                    <a:pt x="157163" y="0"/>
                    <a:pt x="108585" y="39052"/>
                    <a:pt x="93345" y="92393"/>
                  </a:cubicBezTo>
                  <a:cubicBezTo>
                    <a:pt x="40005" y="102870"/>
                    <a:pt x="0" y="149543"/>
                    <a:pt x="0" y="205740"/>
                  </a:cubicBezTo>
                  <a:cubicBezTo>
                    <a:pt x="0" y="269557"/>
                    <a:pt x="51435" y="320993"/>
                    <a:pt x="114300" y="320993"/>
                  </a:cubicBezTo>
                  <a:lnTo>
                    <a:pt x="114300" y="320993"/>
                  </a:lnTo>
                  <a:cubicBezTo>
                    <a:pt x="114300" y="320993"/>
                    <a:pt x="396240" y="320993"/>
                    <a:pt x="400050" y="320993"/>
                  </a:cubicBezTo>
                  <a:cubicBezTo>
                    <a:pt x="455295" y="320993"/>
                    <a:pt x="496253" y="276225"/>
                    <a:pt x="496253" y="220980"/>
                  </a:cubicBezTo>
                  <a:cubicBezTo>
                    <a:pt x="496253" y="175260"/>
                    <a:pt x="464820" y="137160"/>
                    <a:pt x="422910" y="124777"/>
                  </a:cubicBezTo>
                  <a:close/>
                  <a:moveTo>
                    <a:pt x="394335" y="263843"/>
                  </a:moveTo>
                  <a:lnTo>
                    <a:pt x="112395" y="263843"/>
                  </a:lnTo>
                  <a:cubicBezTo>
                    <a:pt x="90488" y="261937"/>
                    <a:pt x="71438" y="249555"/>
                    <a:pt x="61913" y="230505"/>
                  </a:cubicBezTo>
                  <a:cubicBezTo>
                    <a:pt x="53340" y="210503"/>
                    <a:pt x="55245" y="187643"/>
                    <a:pt x="68580" y="169545"/>
                  </a:cubicBezTo>
                  <a:cubicBezTo>
                    <a:pt x="80010" y="154305"/>
                    <a:pt x="97155" y="145733"/>
                    <a:pt x="115252" y="145733"/>
                  </a:cubicBezTo>
                  <a:cubicBezTo>
                    <a:pt x="118110" y="145733"/>
                    <a:pt x="121920" y="145733"/>
                    <a:pt x="124777" y="146685"/>
                  </a:cubicBezTo>
                  <a:lnTo>
                    <a:pt x="141923" y="149543"/>
                  </a:lnTo>
                  <a:lnTo>
                    <a:pt x="141923" y="130493"/>
                  </a:lnTo>
                  <a:cubicBezTo>
                    <a:pt x="141923" y="96202"/>
                    <a:pt x="164783" y="66675"/>
                    <a:pt x="198120" y="59055"/>
                  </a:cubicBezTo>
                  <a:cubicBezTo>
                    <a:pt x="203835" y="58102"/>
                    <a:pt x="209550" y="57150"/>
                    <a:pt x="215265" y="57150"/>
                  </a:cubicBezTo>
                  <a:cubicBezTo>
                    <a:pt x="215265" y="57150"/>
                    <a:pt x="215265" y="57150"/>
                    <a:pt x="215265" y="57150"/>
                  </a:cubicBezTo>
                  <a:lnTo>
                    <a:pt x="215265" y="57150"/>
                  </a:lnTo>
                  <a:cubicBezTo>
                    <a:pt x="215265" y="57150"/>
                    <a:pt x="215265" y="57150"/>
                    <a:pt x="215265" y="57150"/>
                  </a:cubicBezTo>
                  <a:cubicBezTo>
                    <a:pt x="242888" y="57150"/>
                    <a:pt x="267653" y="72390"/>
                    <a:pt x="280035" y="97155"/>
                  </a:cubicBezTo>
                  <a:lnTo>
                    <a:pt x="285750" y="108585"/>
                  </a:lnTo>
                  <a:lnTo>
                    <a:pt x="298133" y="103823"/>
                  </a:lnTo>
                  <a:cubicBezTo>
                    <a:pt x="303848" y="101918"/>
                    <a:pt x="310515" y="100965"/>
                    <a:pt x="317183" y="100965"/>
                  </a:cubicBezTo>
                  <a:cubicBezTo>
                    <a:pt x="329565" y="100965"/>
                    <a:pt x="340995" y="104775"/>
                    <a:pt x="351473" y="111443"/>
                  </a:cubicBezTo>
                  <a:cubicBezTo>
                    <a:pt x="366713" y="122873"/>
                    <a:pt x="376238" y="140970"/>
                    <a:pt x="376238" y="160020"/>
                  </a:cubicBezTo>
                  <a:lnTo>
                    <a:pt x="376238" y="175260"/>
                  </a:lnTo>
                  <a:lnTo>
                    <a:pt x="395288" y="175260"/>
                  </a:lnTo>
                  <a:cubicBezTo>
                    <a:pt x="420053" y="175260"/>
                    <a:pt x="440055" y="195262"/>
                    <a:pt x="440055" y="220028"/>
                  </a:cubicBezTo>
                  <a:cubicBezTo>
                    <a:pt x="439103" y="243840"/>
                    <a:pt x="419100" y="263843"/>
                    <a:pt x="394335" y="26384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83DFBE52-66BF-D4A9-0EA4-8417AD8FA75E}"/>
                </a:ext>
              </a:extLst>
            </p:cNvPr>
            <p:cNvSpPr/>
            <p:nvPr/>
          </p:nvSpPr>
          <p:spPr>
            <a:xfrm>
              <a:off x="4528071" y="2488971"/>
              <a:ext cx="457200" cy="428625"/>
            </a:xfrm>
            <a:custGeom>
              <a:avLst/>
              <a:gdLst>
                <a:gd name="connsiteX0" fmla="*/ 426720 w 457200"/>
                <a:gd name="connsiteY0" fmla="*/ 0 h 428625"/>
                <a:gd name="connsiteX1" fmla="*/ 30480 w 457200"/>
                <a:gd name="connsiteY1" fmla="*/ 0 h 428625"/>
                <a:gd name="connsiteX2" fmla="*/ 0 w 457200"/>
                <a:gd name="connsiteY2" fmla="*/ 30480 h 428625"/>
                <a:gd name="connsiteX3" fmla="*/ 0 w 457200"/>
                <a:gd name="connsiteY3" fmla="*/ 302895 h 428625"/>
                <a:gd name="connsiteX4" fmla="*/ 30480 w 457200"/>
                <a:gd name="connsiteY4" fmla="*/ 333375 h 428625"/>
                <a:gd name="connsiteX5" fmla="*/ 30480 w 457200"/>
                <a:gd name="connsiteY5" fmla="*/ 333375 h 428625"/>
                <a:gd name="connsiteX6" fmla="*/ 180975 w 457200"/>
                <a:gd name="connsiteY6" fmla="*/ 333375 h 428625"/>
                <a:gd name="connsiteX7" fmla="*/ 180975 w 457200"/>
                <a:gd name="connsiteY7" fmla="*/ 371475 h 428625"/>
                <a:gd name="connsiteX8" fmla="*/ 114300 w 457200"/>
                <a:gd name="connsiteY8" fmla="*/ 371475 h 428625"/>
                <a:gd name="connsiteX9" fmla="*/ 114300 w 457200"/>
                <a:gd name="connsiteY9" fmla="*/ 428625 h 428625"/>
                <a:gd name="connsiteX10" fmla="*/ 342900 w 457200"/>
                <a:gd name="connsiteY10" fmla="*/ 428625 h 428625"/>
                <a:gd name="connsiteX11" fmla="*/ 342900 w 457200"/>
                <a:gd name="connsiteY11" fmla="*/ 371475 h 428625"/>
                <a:gd name="connsiteX12" fmla="*/ 276225 w 457200"/>
                <a:gd name="connsiteY12" fmla="*/ 371475 h 428625"/>
                <a:gd name="connsiteX13" fmla="*/ 276225 w 457200"/>
                <a:gd name="connsiteY13" fmla="*/ 333375 h 428625"/>
                <a:gd name="connsiteX14" fmla="*/ 426720 w 457200"/>
                <a:gd name="connsiteY14" fmla="*/ 333375 h 428625"/>
                <a:gd name="connsiteX15" fmla="*/ 457200 w 457200"/>
                <a:gd name="connsiteY15" fmla="*/ 302895 h 428625"/>
                <a:gd name="connsiteX16" fmla="*/ 457200 w 457200"/>
                <a:gd name="connsiteY16" fmla="*/ 302895 h 428625"/>
                <a:gd name="connsiteX17" fmla="*/ 457200 w 457200"/>
                <a:gd name="connsiteY17" fmla="*/ 30480 h 428625"/>
                <a:gd name="connsiteX18" fmla="*/ 426720 w 457200"/>
                <a:gd name="connsiteY18" fmla="*/ 0 h 428625"/>
                <a:gd name="connsiteX19" fmla="*/ 400050 w 457200"/>
                <a:gd name="connsiteY19" fmla="*/ 276225 h 428625"/>
                <a:gd name="connsiteX20" fmla="*/ 57150 w 457200"/>
                <a:gd name="connsiteY20" fmla="*/ 276225 h 428625"/>
                <a:gd name="connsiteX21" fmla="*/ 57150 w 457200"/>
                <a:gd name="connsiteY21" fmla="*/ 57150 h 428625"/>
                <a:gd name="connsiteX22" fmla="*/ 400050 w 457200"/>
                <a:gd name="connsiteY22" fmla="*/ 57150 h 428625"/>
                <a:gd name="connsiteX23" fmla="*/ 400050 w 457200"/>
                <a:gd name="connsiteY23" fmla="*/ 276225 h 428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457200" h="428625">
                  <a:moveTo>
                    <a:pt x="426720" y="0"/>
                  </a:moveTo>
                  <a:lnTo>
                    <a:pt x="30480" y="0"/>
                  </a:lnTo>
                  <a:cubicBezTo>
                    <a:pt x="13335" y="0"/>
                    <a:pt x="0" y="13335"/>
                    <a:pt x="0" y="30480"/>
                  </a:cubicBezTo>
                  <a:lnTo>
                    <a:pt x="0" y="302895"/>
                  </a:lnTo>
                  <a:cubicBezTo>
                    <a:pt x="0" y="320040"/>
                    <a:pt x="13335" y="333375"/>
                    <a:pt x="30480" y="333375"/>
                  </a:cubicBezTo>
                  <a:cubicBezTo>
                    <a:pt x="30480" y="333375"/>
                    <a:pt x="30480" y="333375"/>
                    <a:pt x="30480" y="333375"/>
                  </a:cubicBezTo>
                  <a:lnTo>
                    <a:pt x="180975" y="333375"/>
                  </a:lnTo>
                  <a:lnTo>
                    <a:pt x="180975" y="371475"/>
                  </a:lnTo>
                  <a:lnTo>
                    <a:pt x="114300" y="371475"/>
                  </a:lnTo>
                  <a:lnTo>
                    <a:pt x="114300" y="428625"/>
                  </a:lnTo>
                  <a:lnTo>
                    <a:pt x="342900" y="428625"/>
                  </a:lnTo>
                  <a:lnTo>
                    <a:pt x="342900" y="371475"/>
                  </a:lnTo>
                  <a:lnTo>
                    <a:pt x="276225" y="371475"/>
                  </a:lnTo>
                  <a:lnTo>
                    <a:pt x="276225" y="333375"/>
                  </a:lnTo>
                  <a:lnTo>
                    <a:pt x="426720" y="333375"/>
                  </a:lnTo>
                  <a:cubicBezTo>
                    <a:pt x="443865" y="333375"/>
                    <a:pt x="457200" y="320040"/>
                    <a:pt x="457200" y="302895"/>
                  </a:cubicBezTo>
                  <a:lnTo>
                    <a:pt x="457200" y="302895"/>
                  </a:lnTo>
                  <a:lnTo>
                    <a:pt x="457200" y="30480"/>
                  </a:lnTo>
                  <a:cubicBezTo>
                    <a:pt x="457200" y="13335"/>
                    <a:pt x="443865" y="0"/>
                    <a:pt x="426720" y="0"/>
                  </a:cubicBezTo>
                  <a:close/>
                  <a:moveTo>
                    <a:pt x="400050" y="276225"/>
                  </a:moveTo>
                  <a:lnTo>
                    <a:pt x="57150" y="276225"/>
                  </a:lnTo>
                  <a:lnTo>
                    <a:pt x="57150" y="57150"/>
                  </a:lnTo>
                  <a:lnTo>
                    <a:pt x="400050" y="57150"/>
                  </a:lnTo>
                  <a:lnTo>
                    <a:pt x="400050" y="27622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BFF5A628-6064-C153-6F8B-2D916EEB1BA2}"/>
                </a:ext>
              </a:extLst>
            </p:cNvPr>
            <p:cNvSpPr/>
            <p:nvPr/>
          </p:nvSpPr>
          <p:spPr>
            <a:xfrm>
              <a:off x="5030038" y="2488971"/>
              <a:ext cx="167870" cy="211454"/>
            </a:xfrm>
            <a:custGeom>
              <a:avLst/>
              <a:gdLst>
                <a:gd name="connsiteX0" fmla="*/ 96203 w 167870"/>
                <a:gd name="connsiteY0" fmla="*/ 0 h 211454"/>
                <a:gd name="connsiteX1" fmla="*/ 110490 w 167870"/>
                <a:gd name="connsiteY1" fmla="*/ 43815 h 211454"/>
                <a:gd name="connsiteX2" fmla="*/ 69532 w 167870"/>
                <a:gd name="connsiteY2" fmla="*/ 111443 h 211454"/>
                <a:gd name="connsiteX3" fmla="*/ 69532 w 167870"/>
                <a:gd name="connsiteY3" fmla="*/ 72390 h 211454"/>
                <a:gd name="connsiteX4" fmla="*/ 0 w 167870"/>
                <a:gd name="connsiteY4" fmla="*/ 142875 h 211454"/>
                <a:gd name="connsiteX5" fmla="*/ 69532 w 167870"/>
                <a:gd name="connsiteY5" fmla="*/ 211455 h 211454"/>
                <a:gd name="connsiteX6" fmla="*/ 69532 w 167870"/>
                <a:gd name="connsiteY6" fmla="*/ 172402 h 211454"/>
                <a:gd name="connsiteX7" fmla="*/ 162878 w 167870"/>
                <a:gd name="connsiteY7" fmla="*/ 8573 h 211454"/>
                <a:gd name="connsiteX8" fmla="*/ 160020 w 167870"/>
                <a:gd name="connsiteY8" fmla="*/ 0 h 211454"/>
                <a:gd name="connsiteX9" fmla="*/ 96203 w 167870"/>
                <a:gd name="connsiteY9" fmla="*/ 0 h 211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7870" h="211454">
                  <a:moveTo>
                    <a:pt x="96203" y="0"/>
                  </a:moveTo>
                  <a:cubicBezTo>
                    <a:pt x="105728" y="12382"/>
                    <a:pt x="110490" y="28575"/>
                    <a:pt x="110490" y="43815"/>
                  </a:cubicBezTo>
                  <a:cubicBezTo>
                    <a:pt x="110490" y="72390"/>
                    <a:pt x="94297" y="98107"/>
                    <a:pt x="69532" y="111443"/>
                  </a:cubicBezTo>
                  <a:lnTo>
                    <a:pt x="69532" y="72390"/>
                  </a:lnTo>
                  <a:lnTo>
                    <a:pt x="0" y="142875"/>
                  </a:lnTo>
                  <a:lnTo>
                    <a:pt x="69532" y="211455"/>
                  </a:lnTo>
                  <a:lnTo>
                    <a:pt x="69532" y="172402"/>
                  </a:lnTo>
                  <a:cubicBezTo>
                    <a:pt x="140970" y="153352"/>
                    <a:pt x="182880" y="80010"/>
                    <a:pt x="162878" y="8573"/>
                  </a:cubicBezTo>
                  <a:cubicBezTo>
                    <a:pt x="161925" y="5715"/>
                    <a:pt x="160972" y="2857"/>
                    <a:pt x="160020" y="0"/>
                  </a:cubicBezTo>
                  <a:lnTo>
                    <a:pt x="9620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C4076DE1-2EB5-89C7-52E3-056CEFBC8675}"/>
                </a:ext>
              </a:extLst>
            </p:cNvPr>
            <p:cNvSpPr/>
            <p:nvPr/>
          </p:nvSpPr>
          <p:spPr>
            <a:xfrm>
              <a:off x="4607850" y="2239415"/>
              <a:ext cx="167870" cy="211455"/>
            </a:xfrm>
            <a:custGeom>
              <a:avLst/>
              <a:gdLst>
                <a:gd name="connsiteX0" fmla="*/ 71668 w 167870"/>
                <a:gd name="connsiteY0" fmla="*/ 211455 h 211455"/>
                <a:gd name="connsiteX1" fmla="*/ 57380 w 167870"/>
                <a:gd name="connsiteY1" fmla="*/ 167640 h 211455"/>
                <a:gd name="connsiteX2" fmla="*/ 98338 w 167870"/>
                <a:gd name="connsiteY2" fmla="*/ 100013 h 211455"/>
                <a:gd name="connsiteX3" fmla="*/ 98338 w 167870"/>
                <a:gd name="connsiteY3" fmla="*/ 139065 h 211455"/>
                <a:gd name="connsiteX4" fmla="*/ 167870 w 167870"/>
                <a:gd name="connsiteY4" fmla="*/ 68580 h 211455"/>
                <a:gd name="connsiteX5" fmla="*/ 98338 w 167870"/>
                <a:gd name="connsiteY5" fmla="*/ 0 h 211455"/>
                <a:gd name="connsiteX6" fmla="*/ 98338 w 167870"/>
                <a:gd name="connsiteY6" fmla="*/ 39053 h 211455"/>
                <a:gd name="connsiteX7" fmla="*/ 4993 w 167870"/>
                <a:gd name="connsiteY7" fmla="*/ 202883 h 211455"/>
                <a:gd name="connsiteX8" fmla="*/ 7850 w 167870"/>
                <a:gd name="connsiteY8" fmla="*/ 211455 h 211455"/>
                <a:gd name="connsiteX9" fmla="*/ 71668 w 167870"/>
                <a:gd name="connsiteY9" fmla="*/ 211455 h 2114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7870" h="211455">
                  <a:moveTo>
                    <a:pt x="71668" y="211455"/>
                  </a:moveTo>
                  <a:cubicBezTo>
                    <a:pt x="64048" y="201930"/>
                    <a:pt x="57380" y="182880"/>
                    <a:pt x="57380" y="167640"/>
                  </a:cubicBezTo>
                  <a:cubicBezTo>
                    <a:pt x="57380" y="139065"/>
                    <a:pt x="73573" y="113348"/>
                    <a:pt x="98338" y="100013"/>
                  </a:cubicBezTo>
                  <a:lnTo>
                    <a:pt x="98338" y="139065"/>
                  </a:lnTo>
                  <a:lnTo>
                    <a:pt x="167870" y="68580"/>
                  </a:lnTo>
                  <a:lnTo>
                    <a:pt x="98338" y="0"/>
                  </a:lnTo>
                  <a:lnTo>
                    <a:pt x="98338" y="39053"/>
                  </a:lnTo>
                  <a:cubicBezTo>
                    <a:pt x="26900" y="58103"/>
                    <a:pt x="-15010" y="131445"/>
                    <a:pt x="4993" y="202883"/>
                  </a:cubicBezTo>
                  <a:cubicBezTo>
                    <a:pt x="5945" y="205740"/>
                    <a:pt x="6898" y="208598"/>
                    <a:pt x="7850" y="211455"/>
                  </a:cubicBezTo>
                  <a:lnTo>
                    <a:pt x="71668" y="21145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AAF34625-3E91-9CB8-F9C4-E4BFC45CD52C}"/>
              </a:ext>
            </a:extLst>
          </p:cNvPr>
          <p:cNvGrpSpPr/>
          <p:nvPr/>
        </p:nvGrpSpPr>
        <p:grpSpPr>
          <a:xfrm>
            <a:off x="6943021" y="2224660"/>
            <a:ext cx="676980" cy="614346"/>
            <a:chOff x="6877412" y="2165121"/>
            <a:chExt cx="808197" cy="733424"/>
          </a:xfrm>
          <a:solidFill>
            <a:schemeClr val="bg1"/>
          </a:solidFill>
        </p:grpSpPr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F4C4CDAF-943F-B706-CF7F-DF9EFD015857}"/>
                </a:ext>
              </a:extLst>
            </p:cNvPr>
            <p:cNvSpPr/>
            <p:nvPr/>
          </p:nvSpPr>
          <p:spPr>
            <a:xfrm>
              <a:off x="7176307" y="2675661"/>
              <a:ext cx="86486" cy="86487"/>
            </a:xfrm>
            <a:custGeom>
              <a:avLst/>
              <a:gdLst>
                <a:gd name="connsiteX0" fmla="*/ 86487 w 86486"/>
                <a:gd name="connsiteY0" fmla="*/ 43243 h 86487"/>
                <a:gd name="connsiteX1" fmla="*/ 43243 w 86486"/>
                <a:gd name="connsiteY1" fmla="*/ 86487 h 86487"/>
                <a:gd name="connsiteX2" fmla="*/ 0 w 86486"/>
                <a:gd name="connsiteY2" fmla="*/ 43243 h 86487"/>
                <a:gd name="connsiteX3" fmla="*/ 43243 w 86486"/>
                <a:gd name="connsiteY3" fmla="*/ 0 h 86487"/>
                <a:gd name="connsiteX4" fmla="*/ 86487 w 86486"/>
                <a:gd name="connsiteY4" fmla="*/ 43243 h 86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486" h="86487">
                  <a:moveTo>
                    <a:pt x="86487" y="43243"/>
                  </a:moveTo>
                  <a:cubicBezTo>
                    <a:pt x="86487" y="67126"/>
                    <a:pt x="67126" y="86487"/>
                    <a:pt x="43243" y="86487"/>
                  </a:cubicBezTo>
                  <a:cubicBezTo>
                    <a:pt x="19361" y="86487"/>
                    <a:pt x="0" y="67126"/>
                    <a:pt x="0" y="43243"/>
                  </a:cubicBezTo>
                  <a:cubicBezTo>
                    <a:pt x="0" y="19361"/>
                    <a:pt x="19361" y="0"/>
                    <a:pt x="43243" y="0"/>
                  </a:cubicBezTo>
                  <a:cubicBezTo>
                    <a:pt x="67126" y="0"/>
                    <a:pt x="86487" y="19361"/>
                    <a:pt x="86487" y="4324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3312E38E-3139-DF51-A03F-E7735C28D423}"/>
                </a:ext>
              </a:extLst>
            </p:cNvPr>
            <p:cNvSpPr/>
            <p:nvPr/>
          </p:nvSpPr>
          <p:spPr>
            <a:xfrm>
              <a:off x="7133159" y="2774054"/>
              <a:ext cx="171450" cy="86391"/>
            </a:xfrm>
            <a:custGeom>
              <a:avLst/>
              <a:gdLst>
                <a:gd name="connsiteX0" fmla="*/ 171450 w 171450"/>
                <a:gd name="connsiteY0" fmla="*/ 86392 h 86391"/>
                <a:gd name="connsiteX1" fmla="*/ 171450 w 171450"/>
                <a:gd name="connsiteY1" fmla="*/ 43148 h 86391"/>
                <a:gd name="connsiteX2" fmla="*/ 162877 w 171450"/>
                <a:gd name="connsiteY2" fmla="*/ 25908 h 86391"/>
                <a:gd name="connsiteX3" fmla="*/ 121063 w 171450"/>
                <a:gd name="connsiteY3" fmla="*/ 5334 h 86391"/>
                <a:gd name="connsiteX4" fmla="*/ 85725 w 171450"/>
                <a:gd name="connsiteY4" fmla="*/ 0 h 86391"/>
                <a:gd name="connsiteX5" fmla="*/ 50387 w 171450"/>
                <a:gd name="connsiteY5" fmla="*/ 5334 h 86391"/>
                <a:gd name="connsiteX6" fmla="*/ 8573 w 171450"/>
                <a:gd name="connsiteY6" fmla="*/ 25908 h 86391"/>
                <a:gd name="connsiteX7" fmla="*/ 0 w 171450"/>
                <a:gd name="connsiteY7" fmla="*/ 43148 h 86391"/>
                <a:gd name="connsiteX8" fmla="*/ 0 w 171450"/>
                <a:gd name="connsiteY8" fmla="*/ 86392 h 86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1450" h="86391">
                  <a:moveTo>
                    <a:pt x="171450" y="86392"/>
                  </a:moveTo>
                  <a:lnTo>
                    <a:pt x="171450" y="43148"/>
                  </a:lnTo>
                  <a:cubicBezTo>
                    <a:pt x="171309" y="36410"/>
                    <a:pt x="168166" y="30087"/>
                    <a:pt x="162877" y="25908"/>
                  </a:cubicBezTo>
                  <a:cubicBezTo>
                    <a:pt x="150451" y="16330"/>
                    <a:pt x="136233" y="9335"/>
                    <a:pt x="121063" y="5334"/>
                  </a:cubicBezTo>
                  <a:cubicBezTo>
                    <a:pt x="109612" y="1819"/>
                    <a:pt x="97703" y="21"/>
                    <a:pt x="85725" y="0"/>
                  </a:cubicBezTo>
                  <a:cubicBezTo>
                    <a:pt x="73760" y="185"/>
                    <a:pt x="61873" y="1978"/>
                    <a:pt x="50387" y="5334"/>
                  </a:cubicBezTo>
                  <a:cubicBezTo>
                    <a:pt x="35385" y="9775"/>
                    <a:pt x="21246" y="16733"/>
                    <a:pt x="8573" y="25908"/>
                  </a:cubicBezTo>
                  <a:cubicBezTo>
                    <a:pt x="3284" y="30087"/>
                    <a:pt x="141" y="36410"/>
                    <a:pt x="0" y="43148"/>
                  </a:cubicBezTo>
                  <a:lnTo>
                    <a:pt x="0" y="8639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1F6A22D8-A0C4-9AA2-04BC-091819F6647E}"/>
                </a:ext>
              </a:extLst>
            </p:cNvPr>
            <p:cNvSpPr/>
            <p:nvPr/>
          </p:nvSpPr>
          <p:spPr>
            <a:xfrm>
              <a:off x="7365473" y="2675661"/>
              <a:ext cx="86486" cy="86487"/>
            </a:xfrm>
            <a:custGeom>
              <a:avLst/>
              <a:gdLst>
                <a:gd name="connsiteX0" fmla="*/ 86487 w 86486"/>
                <a:gd name="connsiteY0" fmla="*/ 43243 h 86487"/>
                <a:gd name="connsiteX1" fmla="*/ 43244 w 86486"/>
                <a:gd name="connsiteY1" fmla="*/ 86487 h 86487"/>
                <a:gd name="connsiteX2" fmla="*/ 0 w 86486"/>
                <a:gd name="connsiteY2" fmla="*/ 43243 h 86487"/>
                <a:gd name="connsiteX3" fmla="*/ 43244 w 86486"/>
                <a:gd name="connsiteY3" fmla="*/ 0 h 86487"/>
                <a:gd name="connsiteX4" fmla="*/ 86487 w 86486"/>
                <a:gd name="connsiteY4" fmla="*/ 43243 h 86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486" h="86487">
                  <a:moveTo>
                    <a:pt x="86487" y="43243"/>
                  </a:moveTo>
                  <a:cubicBezTo>
                    <a:pt x="86487" y="67126"/>
                    <a:pt x="67126" y="86487"/>
                    <a:pt x="43244" y="86487"/>
                  </a:cubicBezTo>
                  <a:cubicBezTo>
                    <a:pt x="19361" y="86487"/>
                    <a:pt x="0" y="67126"/>
                    <a:pt x="0" y="43243"/>
                  </a:cubicBezTo>
                  <a:cubicBezTo>
                    <a:pt x="0" y="19361"/>
                    <a:pt x="19361" y="0"/>
                    <a:pt x="43244" y="0"/>
                  </a:cubicBezTo>
                  <a:cubicBezTo>
                    <a:pt x="67126" y="0"/>
                    <a:pt x="86487" y="19361"/>
                    <a:pt x="86487" y="4324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EB4B67A1-172F-1CCC-E168-19F0F5FA495F}"/>
                </a:ext>
              </a:extLst>
            </p:cNvPr>
            <p:cNvSpPr/>
            <p:nvPr/>
          </p:nvSpPr>
          <p:spPr>
            <a:xfrm>
              <a:off x="7323659" y="2774054"/>
              <a:ext cx="171450" cy="86391"/>
            </a:xfrm>
            <a:custGeom>
              <a:avLst/>
              <a:gdLst>
                <a:gd name="connsiteX0" fmla="*/ 171450 w 171450"/>
                <a:gd name="connsiteY0" fmla="*/ 86392 h 86391"/>
                <a:gd name="connsiteX1" fmla="*/ 171450 w 171450"/>
                <a:gd name="connsiteY1" fmla="*/ 43148 h 86391"/>
                <a:gd name="connsiteX2" fmla="*/ 162877 w 171450"/>
                <a:gd name="connsiteY2" fmla="*/ 25908 h 86391"/>
                <a:gd name="connsiteX3" fmla="*/ 121063 w 171450"/>
                <a:gd name="connsiteY3" fmla="*/ 5334 h 86391"/>
                <a:gd name="connsiteX4" fmla="*/ 85725 w 171450"/>
                <a:gd name="connsiteY4" fmla="*/ 0 h 86391"/>
                <a:gd name="connsiteX5" fmla="*/ 50387 w 171450"/>
                <a:gd name="connsiteY5" fmla="*/ 5334 h 86391"/>
                <a:gd name="connsiteX6" fmla="*/ 8573 w 171450"/>
                <a:gd name="connsiteY6" fmla="*/ 25908 h 86391"/>
                <a:gd name="connsiteX7" fmla="*/ 0 w 171450"/>
                <a:gd name="connsiteY7" fmla="*/ 43148 h 86391"/>
                <a:gd name="connsiteX8" fmla="*/ 0 w 171450"/>
                <a:gd name="connsiteY8" fmla="*/ 86392 h 86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1450" h="86391">
                  <a:moveTo>
                    <a:pt x="171450" y="86392"/>
                  </a:moveTo>
                  <a:lnTo>
                    <a:pt x="171450" y="43148"/>
                  </a:lnTo>
                  <a:cubicBezTo>
                    <a:pt x="171309" y="36410"/>
                    <a:pt x="168166" y="30087"/>
                    <a:pt x="162877" y="25908"/>
                  </a:cubicBezTo>
                  <a:cubicBezTo>
                    <a:pt x="150451" y="16330"/>
                    <a:pt x="136233" y="9335"/>
                    <a:pt x="121063" y="5334"/>
                  </a:cubicBezTo>
                  <a:cubicBezTo>
                    <a:pt x="109612" y="1819"/>
                    <a:pt x="97703" y="21"/>
                    <a:pt x="85725" y="0"/>
                  </a:cubicBezTo>
                  <a:cubicBezTo>
                    <a:pt x="73760" y="185"/>
                    <a:pt x="61873" y="1978"/>
                    <a:pt x="50387" y="5334"/>
                  </a:cubicBezTo>
                  <a:cubicBezTo>
                    <a:pt x="35385" y="9775"/>
                    <a:pt x="21246" y="16733"/>
                    <a:pt x="8573" y="25908"/>
                  </a:cubicBezTo>
                  <a:cubicBezTo>
                    <a:pt x="3284" y="30087"/>
                    <a:pt x="141" y="36410"/>
                    <a:pt x="0" y="43148"/>
                  </a:cubicBezTo>
                  <a:lnTo>
                    <a:pt x="0" y="8639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A4CB3D84-B813-65F6-B0FD-D0BB7C829284}"/>
                </a:ext>
              </a:extLst>
            </p:cNvPr>
            <p:cNvSpPr/>
            <p:nvPr/>
          </p:nvSpPr>
          <p:spPr>
            <a:xfrm>
              <a:off x="7555973" y="2675661"/>
              <a:ext cx="86487" cy="86487"/>
            </a:xfrm>
            <a:custGeom>
              <a:avLst/>
              <a:gdLst>
                <a:gd name="connsiteX0" fmla="*/ 86487 w 86487"/>
                <a:gd name="connsiteY0" fmla="*/ 43243 h 86487"/>
                <a:gd name="connsiteX1" fmla="*/ 43244 w 86487"/>
                <a:gd name="connsiteY1" fmla="*/ 86487 h 86487"/>
                <a:gd name="connsiteX2" fmla="*/ 0 w 86487"/>
                <a:gd name="connsiteY2" fmla="*/ 43243 h 86487"/>
                <a:gd name="connsiteX3" fmla="*/ 43244 w 86487"/>
                <a:gd name="connsiteY3" fmla="*/ 0 h 86487"/>
                <a:gd name="connsiteX4" fmla="*/ 86487 w 86487"/>
                <a:gd name="connsiteY4" fmla="*/ 43243 h 86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487" h="86487">
                  <a:moveTo>
                    <a:pt x="86487" y="43243"/>
                  </a:moveTo>
                  <a:cubicBezTo>
                    <a:pt x="86487" y="67126"/>
                    <a:pt x="67126" y="86487"/>
                    <a:pt x="43244" y="86487"/>
                  </a:cubicBezTo>
                  <a:cubicBezTo>
                    <a:pt x="19361" y="86487"/>
                    <a:pt x="0" y="67126"/>
                    <a:pt x="0" y="43243"/>
                  </a:cubicBezTo>
                  <a:cubicBezTo>
                    <a:pt x="0" y="19361"/>
                    <a:pt x="19361" y="0"/>
                    <a:pt x="43244" y="0"/>
                  </a:cubicBezTo>
                  <a:cubicBezTo>
                    <a:pt x="67126" y="0"/>
                    <a:pt x="86487" y="19361"/>
                    <a:pt x="86487" y="4324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728A3ADC-7135-2C14-2830-4F5005B64067}"/>
                </a:ext>
              </a:extLst>
            </p:cNvPr>
            <p:cNvSpPr/>
            <p:nvPr/>
          </p:nvSpPr>
          <p:spPr>
            <a:xfrm>
              <a:off x="7514159" y="2774054"/>
              <a:ext cx="171450" cy="86391"/>
            </a:xfrm>
            <a:custGeom>
              <a:avLst/>
              <a:gdLst>
                <a:gd name="connsiteX0" fmla="*/ 171450 w 171450"/>
                <a:gd name="connsiteY0" fmla="*/ 86392 h 86391"/>
                <a:gd name="connsiteX1" fmla="*/ 171450 w 171450"/>
                <a:gd name="connsiteY1" fmla="*/ 43148 h 86391"/>
                <a:gd name="connsiteX2" fmla="*/ 162877 w 171450"/>
                <a:gd name="connsiteY2" fmla="*/ 25908 h 86391"/>
                <a:gd name="connsiteX3" fmla="*/ 121063 w 171450"/>
                <a:gd name="connsiteY3" fmla="*/ 5334 h 86391"/>
                <a:gd name="connsiteX4" fmla="*/ 85725 w 171450"/>
                <a:gd name="connsiteY4" fmla="*/ 0 h 86391"/>
                <a:gd name="connsiteX5" fmla="*/ 50387 w 171450"/>
                <a:gd name="connsiteY5" fmla="*/ 5334 h 86391"/>
                <a:gd name="connsiteX6" fmla="*/ 8573 w 171450"/>
                <a:gd name="connsiteY6" fmla="*/ 25908 h 86391"/>
                <a:gd name="connsiteX7" fmla="*/ 0 w 171450"/>
                <a:gd name="connsiteY7" fmla="*/ 43148 h 86391"/>
                <a:gd name="connsiteX8" fmla="*/ 0 w 171450"/>
                <a:gd name="connsiteY8" fmla="*/ 86392 h 86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1450" h="86391">
                  <a:moveTo>
                    <a:pt x="171450" y="86392"/>
                  </a:moveTo>
                  <a:lnTo>
                    <a:pt x="171450" y="43148"/>
                  </a:lnTo>
                  <a:cubicBezTo>
                    <a:pt x="171309" y="36410"/>
                    <a:pt x="168166" y="30087"/>
                    <a:pt x="162877" y="25908"/>
                  </a:cubicBezTo>
                  <a:cubicBezTo>
                    <a:pt x="150451" y="16330"/>
                    <a:pt x="136233" y="9335"/>
                    <a:pt x="121063" y="5334"/>
                  </a:cubicBezTo>
                  <a:cubicBezTo>
                    <a:pt x="109612" y="1819"/>
                    <a:pt x="97703" y="21"/>
                    <a:pt x="85725" y="0"/>
                  </a:cubicBezTo>
                  <a:cubicBezTo>
                    <a:pt x="73760" y="185"/>
                    <a:pt x="61873" y="1978"/>
                    <a:pt x="50387" y="5334"/>
                  </a:cubicBezTo>
                  <a:cubicBezTo>
                    <a:pt x="35385" y="9775"/>
                    <a:pt x="21246" y="16733"/>
                    <a:pt x="8573" y="25908"/>
                  </a:cubicBezTo>
                  <a:cubicBezTo>
                    <a:pt x="3284" y="30087"/>
                    <a:pt x="141" y="36410"/>
                    <a:pt x="0" y="43148"/>
                  </a:cubicBezTo>
                  <a:lnTo>
                    <a:pt x="0" y="8639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EB77AC4A-8FFB-A1A6-65EC-956678D619CF}"/>
                </a:ext>
              </a:extLst>
            </p:cNvPr>
            <p:cNvSpPr/>
            <p:nvPr/>
          </p:nvSpPr>
          <p:spPr>
            <a:xfrm>
              <a:off x="6976377" y="2262466"/>
              <a:ext cx="113157" cy="113157"/>
            </a:xfrm>
            <a:custGeom>
              <a:avLst/>
              <a:gdLst>
                <a:gd name="connsiteX0" fmla="*/ 113157 w 113157"/>
                <a:gd name="connsiteY0" fmla="*/ 56579 h 113157"/>
                <a:gd name="connsiteX1" fmla="*/ 56578 w 113157"/>
                <a:gd name="connsiteY1" fmla="*/ 113157 h 113157"/>
                <a:gd name="connsiteX2" fmla="*/ 0 w 113157"/>
                <a:gd name="connsiteY2" fmla="*/ 56578 h 113157"/>
                <a:gd name="connsiteX3" fmla="*/ 56578 w 113157"/>
                <a:gd name="connsiteY3" fmla="*/ 0 h 113157"/>
                <a:gd name="connsiteX4" fmla="*/ 113157 w 113157"/>
                <a:gd name="connsiteY4" fmla="*/ 56579 h 113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157" h="113157">
                  <a:moveTo>
                    <a:pt x="113157" y="56579"/>
                  </a:moveTo>
                  <a:cubicBezTo>
                    <a:pt x="113157" y="87826"/>
                    <a:pt x="87826" y="113157"/>
                    <a:pt x="56578" y="113157"/>
                  </a:cubicBezTo>
                  <a:cubicBezTo>
                    <a:pt x="25331" y="113157"/>
                    <a:pt x="0" y="87826"/>
                    <a:pt x="0" y="56578"/>
                  </a:cubicBezTo>
                  <a:cubicBezTo>
                    <a:pt x="0" y="25331"/>
                    <a:pt x="25331" y="0"/>
                    <a:pt x="56578" y="0"/>
                  </a:cubicBezTo>
                  <a:cubicBezTo>
                    <a:pt x="87826" y="0"/>
                    <a:pt x="113157" y="25331"/>
                    <a:pt x="113157" y="5657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1B6E6A7F-35F1-777E-1587-B8E51DA20225}"/>
                </a:ext>
              </a:extLst>
            </p:cNvPr>
            <p:cNvSpPr/>
            <p:nvPr/>
          </p:nvSpPr>
          <p:spPr>
            <a:xfrm>
              <a:off x="6877412" y="2293092"/>
              <a:ext cx="493343" cy="605453"/>
            </a:xfrm>
            <a:custGeom>
              <a:avLst/>
              <a:gdLst>
                <a:gd name="connsiteX0" fmla="*/ 489204 w 493343"/>
                <a:gd name="connsiteY0" fmla="*/ 4140 h 605453"/>
                <a:gd name="connsiteX1" fmla="*/ 469011 w 493343"/>
                <a:gd name="connsiteY1" fmla="*/ 4140 h 605453"/>
                <a:gd name="connsiteX2" fmla="*/ 345948 w 493343"/>
                <a:gd name="connsiteY2" fmla="*/ 127203 h 605453"/>
                <a:gd name="connsiteX3" fmla="*/ 318230 w 493343"/>
                <a:gd name="connsiteY3" fmla="*/ 134251 h 605453"/>
                <a:gd name="connsiteX4" fmla="*/ 280702 w 493343"/>
                <a:gd name="connsiteY4" fmla="*/ 194354 h 605453"/>
                <a:gd name="connsiteX5" fmla="*/ 270034 w 493343"/>
                <a:gd name="connsiteY5" fmla="*/ 148920 h 605453"/>
                <a:gd name="connsiteX6" fmla="*/ 261557 w 493343"/>
                <a:gd name="connsiteY6" fmla="*/ 133299 h 605453"/>
                <a:gd name="connsiteX7" fmla="*/ 202121 w 493343"/>
                <a:gd name="connsiteY7" fmla="*/ 102247 h 605453"/>
                <a:gd name="connsiteX8" fmla="*/ 155543 w 493343"/>
                <a:gd name="connsiteY8" fmla="*/ 96628 h 605453"/>
                <a:gd name="connsiteX9" fmla="*/ 108871 w 493343"/>
                <a:gd name="connsiteY9" fmla="*/ 103676 h 605453"/>
                <a:gd name="connsiteX10" fmla="*/ 49530 w 493343"/>
                <a:gd name="connsiteY10" fmla="*/ 134728 h 605453"/>
                <a:gd name="connsiteX11" fmla="*/ 41053 w 493343"/>
                <a:gd name="connsiteY11" fmla="*/ 150349 h 605453"/>
                <a:gd name="connsiteX12" fmla="*/ 0 w 493343"/>
                <a:gd name="connsiteY12" fmla="*/ 325609 h 605453"/>
                <a:gd name="connsiteX13" fmla="*/ 28575 w 493343"/>
                <a:gd name="connsiteY13" fmla="*/ 354184 h 605453"/>
                <a:gd name="connsiteX14" fmla="*/ 55436 w 493343"/>
                <a:gd name="connsiteY14" fmla="*/ 333038 h 605453"/>
                <a:gd name="connsiteX15" fmla="*/ 85154 w 493343"/>
                <a:gd name="connsiteY15" fmla="*/ 210070 h 605453"/>
                <a:gd name="connsiteX16" fmla="*/ 85154 w 493343"/>
                <a:gd name="connsiteY16" fmla="*/ 605453 h 605453"/>
                <a:gd name="connsiteX17" fmla="*/ 141446 w 493343"/>
                <a:gd name="connsiteY17" fmla="*/ 605453 h 605453"/>
                <a:gd name="connsiteX18" fmla="*/ 141446 w 493343"/>
                <a:gd name="connsiteY18" fmla="*/ 351040 h 605453"/>
                <a:gd name="connsiteX19" fmla="*/ 170021 w 493343"/>
                <a:gd name="connsiteY19" fmla="*/ 351040 h 605453"/>
                <a:gd name="connsiteX20" fmla="*/ 170021 w 493343"/>
                <a:gd name="connsiteY20" fmla="*/ 605453 h 605453"/>
                <a:gd name="connsiteX21" fmla="*/ 226219 w 493343"/>
                <a:gd name="connsiteY21" fmla="*/ 605453 h 605453"/>
                <a:gd name="connsiteX22" fmla="*/ 226219 w 493343"/>
                <a:gd name="connsiteY22" fmla="*/ 208261 h 605453"/>
                <a:gd name="connsiteX23" fmla="*/ 236696 w 493343"/>
                <a:gd name="connsiteY23" fmla="*/ 253028 h 605453"/>
                <a:gd name="connsiteX24" fmla="*/ 242316 w 493343"/>
                <a:gd name="connsiteY24" fmla="*/ 260172 h 605453"/>
                <a:gd name="connsiteX25" fmla="*/ 280416 w 493343"/>
                <a:gd name="connsiteY25" fmla="*/ 273602 h 605453"/>
                <a:gd name="connsiteX26" fmla="*/ 303276 w 493343"/>
                <a:gd name="connsiteY26" fmla="*/ 263220 h 605453"/>
                <a:gd name="connsiteX27" fmla="*/ 361379 w 493343"/>
                <a:gd name="connsiteY27" fmla="*/ 167970 h 605453"/>
                <a:gd name="connsiteX28" fmla="*/ 365284 w 493343"/>
                <a:gd name="connsiteY28" fmla="*/ 148253 h 605453"/>
                <a:gd name="connsiteX29" fmla="*/ 489109 w 493343"/>
                <a:gd name="connsiteY29" fmla="*/ 24428 h 605453"/>
                <a:gd name="connsiteX30" fmla="*/ 489204 w 493343"/>
                <a:gd name="connsiteY30" fmla="*/ 4140 h 605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493343" h="605453">
                  <a:moveTo>
                    <a:pt x="489204" y="4140"/>
                  </a:moveTo>
                  <a:cubicBezTo>
                    <a:pt x="483604" y="-1380"/>
                    <a:pt x="474611" y="-1380"/>
                    <a:pt x="469011" y="4140"/>
                  </a:cubicBezTo>
                  <a:lnTo>
                    <a:pt x="345948" y="127203"/>
                  </a:lnTo>
                  <a:cubicBezTo>
                    <a:pt x="336113" y="124427"/>
                    <a:pt x="325545" y="127114"/>
                    <a:pt x="318230" y="134251"/>
                  </a:cubicBezTo>
                  <a:cubicBezTo>
                    <a:pt x="316230" y="136252"/>
                    <a:pt x="280702" y="194354"/>
                    <a:pt x="280702" y="194354"/>
                  </a:cubicBezTo>
                  <a:lnTo>
                    <a:pt x="270034" y="148920"/>
                  </a:lnTo>
                  <a:cubicBezTo>
                    <a:pt x="268621" y="143062"/>
                    <a:pt x="265699" y="137676"/>
                    <a:pt x="261557" y="133299"/>
                  </a:cubicBezTo>
                  <a:cubicBezTo>
                    <a:pt x="244001" y="119108"/>
                    <a:pt x="223797" y="108552"/>
                    <a:pt x="202121" y="102247"/>
                  </a:cubicBezTo>
                  <a:cubicBezTo>
                    <a:pt x="186797" y="98970"/>
                    <a:pt x="171207" y="97089"/>
                    <a:pt x="155543" y="96628"/>
                  </a:cubicBezTo>
                  <a:cubicBezTo>
                    <a:pt x="139740" y="96871"/>
                    <a:pt x="124041" y="99242"/>
                    <a:pt x="108871" y="103676"/>
                  </a:cubicBezTo>
                  <a:cubicBezTo>
                    <a:pt x="86998" y="109410"/>
                    <a:pt x="66710" y="120027"/>
                    <a:pt x="49530" y="134728"/>
                  </a:cubicBezTo>
                  <a:cubicBezTo>
                    <a:pt x="45351" y="139078"/>
                    <a:pt x="42422" y="144474"/>
                    <a:pt x="41053" y="150349"/>
                  </a:cubicBezTo>
                  <a:cubicBezTo>
                    <a:pt x="41053" y="150349"/>
                    <a:pt x="0" y="322751"/>
                    <a:pt x="0" y="325609"/>
                  </a:cubicBezTo>
                  <a:cubicBezTo>
                    <a:pt x="0" y="341391"/>
                    <a:pt x="12794" y="354184"/>
                    <a:pt x="28575" y="354184"/>
                  </a:cubicBezTo>
                  <a:cubicBezTo>
                    <a:pt x="41222" y="353859"/>
                    <a:pt x="52150" y="345256"/>
                    <a:pt x="55436" y="333038"/>
                  </a:cubicBezTo>
                  <a:lnTo>
                    <a:pt x="85154" y="210070"/>
                  </a:lnTo>
                  <a:lnTo>
                    <a:pt x="85154" y="605453"/>
                  </a:lnTo>
                  <a:lnTo>
                    <a:pt x="141446" y="605453"/>
                  </a:lnTo>
                  <a:lnTo>
                    <a:pt x="141446" y="351040"/>
                  </a:lnTo>
                  <a:lnTo>
                    <a:pt x="170021" y="351040"/>
                  </a:lnTo>
                  <a:lnTo>
                    <a:pt x="170021" y="605453"/>
                  </a:lnTo>
                  <a:lnTo>
                    <a:pt x="226219" y="605453"/>
                  </a:lnTo>
                  <a:lnTo>
                    <a:pt x="226219" y="208261"/>
                  </a:lnTo>
                  <a:lnTo>
                    <a:pt x="236696" y="253028"/>
                  </a:lnTo>
                  <a:cubicBezTo>
                    <a:pt x="237423" y="256123"/>
                    <a:pt x="239479" y="258737"/>
                    <a:pt x="242316" y="260172"/>
                  </a:cubicBezTo>
                  <a:cubicBezTo>
                    <a:pt x="253269" y="268579"/>
                    <a:pt x="266612" y="273282"/>
                    <a:pt x="280416" y="273602"/>
                  </a:cubicBezTo>
                  <a:cubicBezTo>
                    <a:pt x="289404" y="274860"/>
                    <a:pt x="298310" y="270815"/>
                    <a:pt x="303276" y="263220"/>
                  </a:cubicBezTo>
                  <a:lnTo>
                    <a:pt x="361379" y="167970"/>
                  </a:lnTo>
                  <a:cubicBezTo>
                    <a:pt x="365092" y="162114"/>
                    <a:pt x="366486" y="155082"/>
                    <a:pt x="365284" y="148253"/>
                  </a:cubicBezTo>
                  <a:lnTo>
                    <a:pt x="489109" y="24428"/>
                  </a:lnTo>
                  <a:cubicBezTo>
                    <a:pt x="494717" y="18844"/>
                    <a:pt x="494760" y="9777"/>
                    <a:pt x="489204" y="414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A4857209-7E03-1E0B-DA0C-4F5AB2DC999C}"/>
                </a:ext>
              </a:extLst>
            </p:cNvPr>
            <p:cNvSpPr/>
            <p:nvPr/>
          </p:nvSpPr>
          <p:spPr>
            <a:xfrm>
              <a:off x="7056959" y="2165121"/>
              <a:ext cx="542925" cy="390525"/>
            </a:xfrm>
            <a:custGeom>
              <a:avLst/>
              <a:gdLst>
                <a:gd name="connsiteX0" fmla="*/ 504825 w 542925"/>
                <a:gd name="connsiteY0" fmla="*/ 0 h 390525"/>
                <a:gd name="connsiteX1" fmla="*/ 38100 w 542925"/>
                <a:gd name="connsiteY1" fmla="*/ 0 h 390525"/>
                <a:gd name="connsiteX2" fmla="*/ 0 w 542925"/>
                <a:gd name="connsiteY2" fmla="*/ 38100 h 390525"/>
                <a:gd name="connsiteX3" fmla="*/ 0 w 542925"/>
                <a:gd name="connsiteY3" fmla="*/ 72390 h 390525"/>
                <a:gd name="connsiteX4" fmla="*/ 38100 w 542925"/>
                <a:gd name="connsiteY4" fmla="*/ 95250 h 390525"/>
                <a:gd name="connsiteX5" fmla="*/ 38100 w 542925"/>
                <a:gd name="connsiteY5" fmla="*/ 38100 h 390525"/>
                <a:gd name="connsiteX6" fmla="*/ 504825 w 542925"/>
                <a:gd name="connsiteY6" fmla="*/ 38100 h 390525"/>
                <a:gd name="connsiteX7" fmla="*/ 504825 w 542925"/>
                <a:gd name="connsiteY7" fmla="*/ 352425 h 390525"/>
                <a:gd name="connsiteX8" fmla="*/ 179737 w 542925"/>
                <a:gd name="connsiteY8" fmla="*/ 352425 h 390525"/>
                <a:gd name="connsiteX9" fmla="*/ 156496 w 542925"/>
                <a:gd name="connsiteY9" fmla="*/ 390525 h 390525"/>
                <a:gd name="connsiteX10" fmla="*/ 504825 w 542925"/>
                <a:gd name="connsiteY10" fmla="*/ 390525 h 390525"/>
                <a:gd name="connsiteX11" fmla="*/ 542925 w 542925"/>
                <a:gd name="connsiteY11" fmla="*/ 352425 h 390525"/>
                <a:gd name="connsiteX12" fmla="*/ 542925 w 542925"/>
                <a:gd name="connsiteY12" fmla="*/ 38100 h 390525"/>
                <a:gd name="connsiteX13" fmla="*/ 504825 w 542925"/>
                <a:gd name="connsiteY13" fmla="*/ 0 h 390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42925" h="390525">
                  <a:moveTo>
                    <a:pt x="504825" y="0"/>
                  </a:moveTo>
                  <a:lnTo>
                    <a:pt x="38100" y="0"/>
                  </a:lnTo>
                  <a:cubicBezTo>
                    <a:pt x="17058" y="0"/>
                    <a:pt x="0" y="17058"/>
                    <a:pt x="0" y="38100"/>
                  </a:cubicBezTo>
                  <a:lnTo>
                    <a:pt x="0" y="72390"/>
                  </a:lnTo>
                  <a:cubicBezTo>
                    <a:pt x="14564" y="76354"/>
                    <a:pt x="27748" y="84266"/>
                    <a:pt x="38100" y="95250"/>
                  </a:cubicBezTo>
                  <a:lnTo>
                    <a:pt x="38100" y="38100"/>
                  </a:lnTo>
                  <a:lnTo>
                    <a:pt x="504825" y="38100"/>
                  </a:lnTo>
                  <a:lnTo>
                    <a:pt x="504825" y="352425"/>
                  </a:lnTo>
                  <a:lnTo>
                    <a:pt x="179737" y="352425"/>
                  </a:lnTo>
                  <a:lnTo>
                    <a:pt x="156496" y="390525"/>
                  </a:lnTo>
                  <a:lnTo>
                    <a:pt x="504825" y="390525"/>
                  </a:lnTo>
                  <a:cubicBezTo>
                    <a:pt x="525867" y="390525"/>
                    <a:pt x="542925" y="373467"/>
                    <a:pt x="542925" y="352425"/>
                  </a:cubicBezTo>
                  <a:lnTo>
                    <a:pt x="542925" y="38100"/>
                  </a:lnTo>
                  <a:cubicBezTo>
                    <a:pt x="542925" y="17058"/>
                    <a:pt x="525867" y="0"/>
                    <a:pt x="504825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2C2662A3-288F-E5E4-7D88-8E5D777B7167}"/>
              </a:ext>
            </a:extLst>
          </p:cNvPr>
          <p:cNvGrpSpPr/>
          <p:nvPr/>
        </p:nvGrpSpPr>
        <p:grpSpPr>
          <a:xfrm>
            <a:off x="9430792" y="2301608"/>
            <a:ext cx="576808" cy="475866"/>
            <a:chOff x="9102204" y="2260371"/>
            <a:chExt cx="762000" cy="628650"/>
          </a:xfrm>
          <a:solidFill>
            <a:schemeClr val="bg1"/>
          </a:solidFill>
        </p:grpSpPr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E4D391FF-CD96-7741-1068-9036C975DDA3}"/>
                </a:ext>
              </a:extLst>
            </p:cNvPr>
            <p:cNvSpPr/>
            <p:nvPr/>
          </p:nvSpPr>
          <p:spPr>
            <a:xfrm>
              <a:off x="9102204" y="2260371"/>
              <a:ext cx="762000" cy="628650"/>
            </a:xfrm>
            <a:custGeom>
              <a:avLst/>
              <a:gdLst>
                <a:gd name="connsiteX0" fmla="*/ 381000 w 762000"/>
                <a:gd name="connsiteY0" fmla="*/ 552450 h 628650"/>
                <a:gd name="connsiteX1" fmla="*/ 209550 w 762000"/>
                <a:gd name="connsiteY1" fmla="*/ 381000 h 628650"/>
                <a:gd name="connsiteX2" fmla="*/ 381000 w 762000"/>
                <a:gd name="connsiteY2" fmla="*/ 209550 h 628650"/>
                <a:gd name="connsiteX3" fmla="*/ 552450 w 762000"/>
                <a:gd name="connsiteY3" fmla="*/ 381000 h 628650"/>
                <a:gd name="connsiteX4" fmla="*/ 381000 w 762000"/>
                <a:gd name="connsiteY4" fmla="*/ 552450 h 628650"/>
                <a:gd name="connsiteX5" fmla="*/ 190500 w 762000"/>
                <a:gd name="connsiteY5" fmla="*/ 247650 h 628650"/>
                <a:gd name="connsiteX6" fmla="*/ 76200 w 762000"/>
                <a:gd name="connsiteY6" fmla="*/ 247650 h 628650"/>
                <a:gd name="connsiteX7" fmla="*/ 76200 w 762000"/>
                <a:gd name="connsiteY7" fmla="*/ 171450 h 628650"/>
                <a:gd name="connsiteX8" fmla="*/ 190500 w 762000"/>
                <a:gd name="connsiteY8" fmla="*/ 171450 h 628650"/>
                <a:gd name="connsiteX9" fmla="*/ 190500 w 762000"/>
                <a:gd name="connsiteY9" fmla="*/ 247650 h 628650"/>
                <a:gd name="connsiteX10" fmla="*/ 723900 w 762000"/>
                <a:gd name="connsiteY10" fmla="*/ 95250 h 628650"/>
                <a:gd name="connsiteX11" fmla="*/ 533400 w 762000"/>
                <a:gd name="connsiteY11" fmla="*/ 95250 h 628650"/>
                <a:gd name="connsiteX12" fmla="*/ 476250 w 762000"/>
                <a:gd name="connsiteY12" fmla="*/ 0 h 628650"/>
                <a:gd name="connsiteX13" fmla="*/ 285750 w 762000"/>
                <a:gd name="connsiteY13" fmla="*/ 0 h 628650"/>
                <a:gd name="connsiteX14" fmla="*/ 228600 w 762000"/>
                <a:gd name="connsiteY14" fmla="*/ 95250 h 628650"/>
                <a:gd name="connsiteX15" fmla="*/ 38100 w 762000"/>
                <a:gd name="connsiteY15" fmla="*/ 95250 h 628650"/>
                <a:gd name="connsiteX16" fmla="*/ 0 w 762000"/>
                <a:gd name="connsiteY16" fmla="*/ 133350 h 628650"/>
                <a:gd name="connsiteX17" fmla="*/ 0 w 762000"/>
                <a:gd name="connsiteY17" fmla="*/ 590550 h 628650"/>
                <a:gd name="connsiteX18" fmla="*/ 38100 w 762000"/>
                <a:gd name="connsiteY18" fmla="*/ 628650 h 628650"/>
                <a:gd name="connsiteX19" fmla="*/ 723900 w 762000"/>
                <a:gd name="connsiteY19" fmla="*/ 628650 h 628650"/>
                <a:gd name="connsiteX20" fmla="*/ 762000 w 762000"/>
                <a:gd name="connsiteY20" fmla="*/ 590550 h 628650"/>
                <a:gd name="connsiteX21" fmla="*/ 762000 w 762000"/>
                <a:gd name="connsiteY21" fmla="*/ 133350 h 628650"/>
                <a:gd name="connsiteX22" fmla="*/ 723900 w 762000"/>
                <a:gd name="connsiteY22" fmla="*/ 95250 h 628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762000" h="628650">
                  <a:moveTo>
                    <a:pt x="381000" y="552450"/>
                  </a:moveTo>
                  <a:cubicBezTo>
                    <a:pt x="285750" y="552450"/>
                    <a:pt x="209550" y="476250"/>
                    <a:pt x="209550" y="381000"/>
                  </a:cubicBezTo>
                  <a:cubicBezTo>
                    <a:pt x="209550" y="285750"/>
                    <a:pt x="285750" y="209550"/>
                    <a:pt x="381000" y="209550"/>
                  </a:cubicBezTo>
                  <a:cubicBezTo>
                    <a:pt x="476250" y="209550"/>
                    <a:pt x="552450" y="285750"/>
                    <a:pt x="552450" y="381000"/>
                  </a:cubicBezTo>
                  <a:cubicBezTo>
                    <a:pt x="552450" y="476250"/>
                    <a:pt x="476250" y="552450"/>
                    <a:pt x="381000" y="552450"/>
                  </a:cubicBezTo>
                  <a:close/>
                  <a:moveTo>
                    <a:pt x="190500" y="247650"/>
                  </a:moveTo>
                  <a:lnTo>
                    <a:pt x="76200" y="247650"/>
                  </a:lnTo>
                  <a:lnTo>
                    <a:pt x="76200" y="171450"/>
                  </a:lnTo>
                  <a:lnTo>
                    <a:pt x="190500" y="171450"/>
                  </a:lnTo>
                  <a:lnTo>
                    <a:pt x="190500" y="247650"/>
                  </a:lnTo>
                  <a:close/>
                  <a:moveTo>
                    <a:pt x="723900" y="95250"/>
                  </a:moveTo>
                  <a:lnTo>
                    <a:pt x="533400" y="95250"/>
                  </a:lnTo>
                  <a:lnTo>
                    <a:pt x="476250" y="0"/>
                  </a:lnTo>
                  <a:lnTo>
                    <a:pt x="285750" y="0"/>
                  </a:lnTo>
                  <a:lnTo>
                    <a:pt x="228600" y="95250"/>
                  </a:lnTo>
                  <a:lnTo>
                    <a:pt x="38100" y="95250"/>
                  </a:lnTo>
                  <a:cubicBezTo>
                    <a:pt x="17145" y="95250"/>
                    <a:pt x="0" y="112395"/>
                    <a:pt x="0" y="133350"/>
                  </a:cubicBezTo>
                  <a:lnTo>
                    <a:pt x="0" y="590550"/>
                  </a:lnTo>
                  <a:cubicBezTo>
                    <a:pt x="0" y="611505"/>
                    <a:pt x="17145" y="628650"/>
                    <a:pt x="38100" y="628650"/>
                  </a:cubicBezTo>
                  <a:lnTo>
                    <a:pt x="723900" y="628650"/>
                  </a:lnTo>
                  <a:cubicBezTo>
                    <a:pt x="744855" y="628650"/>
                    <a:pt x="762000" y="611505"/>
                    <a:pt x="762000" y="590550"/>
                  </a:cubicBezTo>
                  <a:lnTo>
                    <a:pt x="762000" y="133350"/>
                  </a:lnTo>
                  <a:cubicBezTo>
                    <a:pt x="762000" y="112395"/>
                    <a:pt x="744855" y="95250"/>
                    <a:pt x="723900" y="9525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FE210187-F008-8AFF-749D-D5E31EF2E04C}"/>
                </a:ext>
              </a:extLst>
            </p:cNvPr>
            <p:cNvSpPr/>
            <p:nvPr/>
          </p:nvSpPr>
          <p:spPr>
            <a:xfrm>
              <a:off x="9349854" y="2508021"/>
              <a:ext cx="266700" cy="266700"/>
            </a:xfrm>
            <a:custGeom>
              <a:avLst/>
              <a:gdLst>
                <a:gd name="connsiteX0" fmla="*/ 133350 w 266700"/>
                <a:gd name="connsiteY0" fmla="*/ 38100 h 266700"/>
                <a:gd name="connsiteX1" fmla="*/ 38100 w 266700"/>
                <a:gd name="connsiteY1" fmla="*/ 133350 h 266700"/>
                <a:gd name="connsiteX2" fmla="*/ 133350 w 266700"/>
                <a:gd name="connsiteY2" fmla="*/ 228600 h 266700"/>
                <a:gd name="connsiteX3" fmla="*/ 228600 w 266700"/>
                <a:gd name="connsiteY3" fmla="*/ 133350 h 266700"/>
                <a:gd name="connsiteX4" fmla="*/ 133350 w 266700"/>
                <a:gd name="connsiteY4" fmla="*/ 38100 h 266700"/>
                <a:gd name="connsiteX5" fmla="*/ 133350 w 266700"/>
                <a:gd name="connsiteY5" fmla="*/ 266700 h 266700"/>
                <a:gd name="connsiteX6" fmla="*/ 0 w 266700"/>
                <a:gd name="connsiteY6" fmla="*/ 133350 h 266700"/>
                <a:gd name="connsiteX7" fmla="*/ 133350 w 266700"/>
                <a:gd name="connsiteY7" fmla="*/ 0 h 266700"/>
                <a:gd name="connsiteX8" fmla="*/ 266700 w 266700"/>
                <a:gd name="connsiteY8" fmla="*/ 133350 h 266700"/>
                <a:gd name="connsiteX9" fmla="*/ 133350 w 266700"/>
                <a:gd name="connsiteY9" fmla="*/ 266700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66700" h="266700">
                  <a:moveTo>
                    <a:pt x="133350" y="38100"/>
                  </a:moveTo>
                  <a:cubicBezTo>
                    <a:pt x="80010" y="38100"/>
                    <a:pt x="38100" y="80010"/>
                    <a:pt x="38100" y="133350"/>
                  </a:cubicBezTo>
                  <a:cubicBezTo>
                    <a:pt x="38100" y="186690"/>
                    <a:pt x="80010" y="228600"/>
                    <a:pt x="133350" y="228600"/>
                  </a:cubicBezTo>
                  <a:cubicBezTo>
                    <a:pt x="186690" y="228600"/>
                    <a:pt x="228600" y="186690"/>
                    <a:pt x="228600" y="133350"/>
                  </a:cubicBezTo>
                  <a:cubicBezTo>
                    <a:pt x="228600" y="80010"/>
                    <a:pt x="186690" y="38100"/>
                    <a:pt x="133350" y="38100"/>
                  </a:cubicBezTo>
                  <a:close/>
                  <a:moveTo>
                    <a:pt x="133350" y="266700"/>
                  </a:moveTo>
                  <a:cubicBezTo>
                    <a:pt x="59055" y="266700"/>
                    <a:pt x="0" y="207645"/>
                    <a:pt x="0" y="133350"/>
                  </a:cubicBezTo>
                  <a:cubicBezTo>
                    <a:pt x="0" y="59055"/>
                    <a:pt x="59055" y="0"/>
                    <a:pt x="133350" y="0"/>
                  </a:cubicBezTo>
                  <a:cubicBezTo>
                    <a:pt x="207645" y="0"/>
                    <a:pt x="266700" y="59055"/>
                    <a:pt x="266700" y="133350"/>
                  </a:cubicBezTo>
                  <a:cubicBezTo>
                    <a:pt x="266700" y="207645"/>
                    <a:pt x="207645" y="266700"/>
                    <a:pt x="133350" y="2667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89877236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文本框 35"/>
          <p:cNvSpPr txBox="1"/>
          <p:nvPr/>
        </p:nvSpPr>
        <p:spPr>
          <a:xfrm>
            <a:off x="1216768" y="660806"/>
            <a:ext cx="296452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6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庞门正道标题体3.0" panose="02010600030101010101" pitchFamily="2" charset="-122"/>
                <a:ea typeface="庞门正道标题体3.0" panose="02010600030101010101" pitchFamily="2" charset="-122"/>
                <a:cs typeface="+mn-ea"/>
                <a:sym typeface="+mn-lt"/>
              </a:rPr>
              <a:t>目录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2B01BA4C-EEA7-21BA-8462-1045882E2DF9}"/>
              </a:ext>
            </a:extLst>
          </p:cNvPr>
          <p:cNvSpPr txBox="1"/>
          <p:nvPr/>
        </p:nvSpPr>
        <p:spPr>
          <a:xfrm>
            <a:off x="1214049" y="421261"/>
            <a:ext cx="173193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CONTENTS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06A0504D-D841-E6C9-55E7-1E9C3E556377}"/>
              </a:ext>
            </a:extLst>
          </p:cNvPr>
          <p:cNvGrpSpPr/>
          <p:nvPr/>
        </p:nvGrpSpPr>
        <p:grpSpPr>
          <a:xfrm>
            <a:off x="3505266" y="1528976"/>
            <a:ext cx="5181467" cy="3462287"/>
            <a:chOff x="6724574" y="1283103"/>
            <a:chExt cx="5181467" cy="3462287"/>
          </a:xfrm>
        </p:grpSpPr>
        <p:sp>
          <p:nvSpPr>
            <p:cNvPr id="3" name="缺角矩形 2">
              <a:extLst>
                <a:ext uri="{FF2B5EF4-FFF2-40B4-BE49-F238E27FC236}">
                  <a16:creationId xmlns:a16="http://schemas.microsoft.com/office/drawing/2014/main" id="{2CCA8C3A-D3DE-D05C-30ED-A227108700C0}"/>
                </a:ext>
              </a:extLst>
            </p:cNvPr>
            <p:cNvSpPr/>
            <p:nvPr/>
          </p:nvSpPr>
          <p:spPr>
            <a:xfrm>
              <a:off x="9761244" y="1283103"/>
              <a:ext cx="914400" cy="914400"/>
            </a:xfrm>
            <a:prstGeom prst="plaque">
              <a:avLst>
                <a:gd name="adj" fmla="val 50000"/>
              </a:avLst>
            </a:prstGeom>
            <a:solidFill>
              <a:srgbClr val="F2C3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44874198-3B42-63AD-A169-6ABE76CB3457}"/>
                </a:ext>
              </a:extLst>
            </p:cNvPr>
            <p:cNvSpPr/>
            <p:nvPr/>
          </p:nvSpPr>
          <p:spPr>
            <a:xfrm>
              <a:off x="8032607" y="2179990"/>
              <a:ext cx="2565400" cy="2565400"/>
            </a:xfrm>
            <a:prstGeom prst="ellipse">
              <a:avLst/>
            </a:prstGeom>
            <a:solidFill>
              <a:srgbClr val="F2C34D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椭圆 4">
              <a:extLst>
                <a:ext uri="{FF2B5EF4-FFF2-40B4-BE49-F238E27FC236}">
                  <a16:creationId xmlns:a16="http://schemas.microsoft.com/office/drawing/2014/main" id="{53EE0282-E6DF-9039-8588-200DD1B041DD}"/>
                </a:ext>
              </a:extLst>
            </p:cNvPr>
            <p:cNvSpPr/>
            <p:nvPr/>
          </p:nvSpPr>
          <p:spPr>
            <a:xfrm>
              <a:off x="8223107" y="2370490"/>
              <a:ext cx="2184400" cy="2184400"/>
            </a:xfrm>
            <a:prstGeom prst="ellipse">
              <a:avLst/>
            </a:prstGeom>
            <a:blipFill dpi="0" rotWithShape="1">
              <a:blip r:embed="rId4"/>
              <a:srcRect/>
              <a:tile tx="-44450" ty="-34925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缺角矩形 18">
              <a:extLst>
                <a:ext uri="{FF2B5EF4-FFF2-40B4-BE49-F238E27FC236}">
                  <a16:creationId xmlns:a16="http://schemas.microsoft.com/office/drawing/2014/main" id="{B1C5FF4C-C0E6-9FE5-9951-90F74518923D}"/>
                </a:ext>
              </a:extLst>
            </p:cNvPr>
            <p:cNvSpPr/>
            <p:nvPr/>
          </p:nvSpPr>
          <p:spPr>
            <a:xfrm>
              <a:off x="7802759" y="4392341"/>
              <a:ext cx="325098" cy="325098"/>
            </a:xfrm>
            <a:prstGeom prst="plaque">
              <a:avLst>
                <a:gd name="adj" fmla="val 50000"/>
              </a:avLst>
            </a:prstGeom>
            <a:solidFill>
              <a:srgbClr val="F2C3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21">
              <a:extLst>
                <a:ext uri="{FF2B5EF4-FFF2-40B4-BE49-F238E27FC236}">
                  <a16:creationId xmlns:a16="http://schemas.microsoft.com/office/drawing/2014/main" id="{26E0326A-3565-F9B0-65F8-DFC5667C1BC0}"/>
                </a:ext>
              </a:extLst>
            </p:cNvPr>
            <p:cNvSpPr/>
            <p:nvPr/>
          </p:nvSpPr>
          <p:spPr>
            <a:xfrm>
              <a:off x="7686372" y="2269038"/>
              <a:ext cx="459098" cy="459098"/>
            </a:xfrm>
            <a:prstGeom prst="ellipse">
              <a:avLst/>
            </a:prstGeom>
            <a:solidFill>
              <a:srgbClr val="F2C3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102D2310-7E31-D6C0-6B76-1B3D1843C7EA}"/>
                </a:ext>
              </a:extLst>
            </p:cNvPr>
            <p:cNvSpPr/>
            <p:nvPr/>
          </p:nvSpPr>
          <p:spPr>
            <a:xfrm>
              <a:off x="10711196" y="4334548"/>
              <a:ext cx="154621" cy="154621"/>
            </a:xfrm>
            <a:prstGeom prst="ellipse">
              <a:avLst/>
            </a:prstGeom>
            <a:solidFill>
              <a:srgbClr val="F2C3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弧形 3">
              <a:extLst>
                <a:ext uri="{FF2B5EF4-FFF2-40B4-BE49-F238E27FC236}">
                  <a16:creationId xmlns:a16="http://schemas.microsoft.com/office/drawing/2014/main" id="{6FE4F807-EF45-AEB1-5608-DA4B563D06F9}"/>
                </a:ext>
              </a:extLst>
            </p:cNvPr>
            <p:cNvSpPr/>
            <p:nvPr/>
          </p:nvSpPr>
          <p:spPr>
            <a:xfrm rot="19600001">
              <a:off x="6724574" y="3675043"/>
              <a:ext cx="5181467" cy="427187"/>
            </a:xfrm>
            <a:prstGeom prst="arc">
              <a:avLst>
                <a:gd name="adj1" fmla="val 21289107"/>
                <a:gd name="adj2" fmla="val 11136920"/>
              </a:avLst>
            </a:prstGeom>
            <a:ln w="38100" cap="rnd">
              <a:solidFill>
                <a:schemeClr val="tx1">
                  <a:lumMod val="65000"/>
                  <a:lumOff val="3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E0B127CC-9FC1-DA62-2EB2-6B0588DCCF6B}"/>
              </a:ext>
            </a:extLst>
          </p:cNvPr>
          <p:cNvGrpSpPr/>
          <p:nvPr/>
        </p:nvGrpSpPr>
        <p:grpSpPr>
          <a:xfrm>
            <a:off x="0" y="464207"/>
            <a:ext cx="1015663" cy="1015663"/>
            <a:chOff x="0" y="464207"/>
            <a:chExt cx="1294516" cy="1294516"/>
          </a:xfrm>
        </p:grpSpPr>
        <p:sp>
          <p:nvSpPr>
            <p:cNvPr id="25" name="矩形 24">
              <a:extLst>
                <a:ext uri="{FF2B5EF4-FFF2-40B4-BE49-F238E27FC236}">
                  <a16:creationId xmlns:a16="http://schemas.microsoft.com/office/drawing/2014/main" id="{57A2287B-2E16-2605-54B0-0AF3C61CF8E4}"/>
                </a:ext>
              </a:extLst>
            </p:cNvPr>
            <p:cNvSpPr/>
            <p:nvPr/>
          </p:nvSpPr>
          <p:spPr>
            <a:xfrm>
              <a:off x="0" y="464207"/>
              <a:ext cx="1294516" cy="1294516"/>
            </a:xfrm>
            <a:prstGeom prst="rect">
              <a:avLst/>
            </a:prstGeom>
            <a:solidFill>
              <a:srgbClr val="F2C3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user_273955">
              <a:extLst>
                <a:ext uri="{FF2B5EF4-FFF2-40B4-BE49-F238E27FC236}">
                  <a16:creationId xmlns:a16="http://schemas.microsoft.com/office/drawing/2014/main" id="{8C380847-1666-097B-81A6-0D83C62F9535}"/>
                </a:ext>
              </a:extLst>
            </p:cNvPr>
            <p:cNvSpPr/>
            <p:nvPr/>
          </p:nvSpPr>
          <p:spPr>
            <a:xfrm>
              <a:off x="342607" y="807083"/>
              <a:ext cx="609685" cy="608764"/>
            </a:xfrm>
            <a:custGeom>
              <a:avLst/>
              <a:gdLst>
                <a:gd name="connsiteX0" fmla="*/ 544336 w 607639"/>
                <a:gd name="connsiteY0" fmla="*/ 353886 h 606722"/>
                <a:gd name="connsiteX1" fmla="*/ 556973 w 607639"/>
                <a:gd name="connsiteY1" fmla="*/ 366511 h 606722"/>
                <a:gd name="connsiteX2" fmla="*/ 556973 w 607639"/>
                <a:gd name="connsiteY2" fmla="*/ 417100 h 606722"/>
                <a:gd name="connsiteX3" fmla="*/ 544336 w 607639"/>
                <a:gd name="connsiteY3" fmla="*/ 429814 h 606722"/>
                <a:gd name="connsiteX4" fmla="*/ 493700 w 607639"/>
                <a:gd name="connsiteY4" fmla="*/ 429814 h 606722"/>
                <a:gd name="connsiteX5" fmla="*/ 480974 w 607639"/>
                <a:gd name="connsiteY5" fmla="*/ 417100 h 606722"/>
                <a:gd name="connsiteX6" fmla="*/ 493700 w 607639"/>
                <a:gd name="connsiteY6" fmla="*/ 404475 h 606722"/>
                <a:gd name="connsiteX7" fmla="*/ 531610 w 607639"/>
                <a:gd name="connsiteY7" fmla="*/ 404475 h 606722"/>
                <a:gd name="connsiteX8" fmla="*/ 531610 w 607639"/>
                <a:gd name="connsiteY8" fmla="*/ 366511 h 606722"/>
                <a:gd name="connsiteX9" fmla="*/ 544336 w 607639"/>
                <a:gd name="connsiteY9" fmla="*/ 353886 h 606722"/>
                <a:gd name="connsiteX10" fmla="*/ 63306 w 607639"/>
                <a:gd name="connsiteY10" fmla="*/ 353886 h 606722"/>
                <a:gd name="connsiteX11" fmla="*/ 75946 w 607639"/>
                <a:gd name="connsiteY11" fmla="*/ 366511 h 606722"/>
                <a:gd name="connsiteX12" fmla="*/ 75946 w 607639"/>
                <a:gd name="connsiteY12" fmla="*/ 404475 h 606722"/>
                <a:gd name="connsiteX13" fmla="*/ 113954 w 607639"/>
                <a:gd name="connsiteY13" fmla="*/ 404475 h 606722"/>
                <a:gd name="connsiteX14" fmla="*/ 126594 w 607639"/>
                <a:gd name="connsiteY14" fmla="*/ 417100 h 606722"/>
                <a:gd name="connsiteX15" fmla="*/ 113954 w 607639"/>
                <a:gd name="connsiteY15" fmla="*/ 429814 h 606722"/>
                <a:gd name="connsiteX16" fmla="*/ 63306 w 607639"/>
                <a:gd name="connsiteY16" fmla="*/ 429814 h 606722"/>
                <a:gd name="connsiteX17" fmla="*/ 50666 w 607639"/>
                <a:gd name="connsiteY17" fmla="*/ 417100 h 606722"/>
                <a:gd name="connsiteX18" fmla="*/ 50666 w 607639"/>
                <a:gd name="connsiteY18" fmla="*/ 366511 h 606722"/>
                <a:gd name="connsiteX19" fmla="*/ 63306 w 607639"/>
                <a:gd name="connsiteY19" fmla="*/ 353886 h 606722"/>
                <a:gd name="connsiteX20" fmla="*/ 493700 w 607639"/>
                <a:gd name="connsiteY20" fmla="*/ 0 h 606722"/>
                <a:gd name="connsiteX21" fmla="*/ 544336 w 607639"/>
                <a:gd name="connsiteY21" fmla="*/ 0 h 606722"/>
                <a:gd name="connsiteX22" fmla="*/ 556973 w 607639"/>
                <a:gd name="connsiteY22" fmla="*/ 12617 h 606722"/>
                <a:gd name="connsiteX23" fmla="*/ 556973 w 607639"/>
                <a:gd name="connsiteY23" fmla="*/ 63171 h 606722"/>
                <a:gd name="connsiteX24" fmla="*/ 544336 w 607639"/>
                <a:gd name="connsiteY24" fmla="*/ 75787 h 606722"/>
                <a:gd name="connsiteX25" fmla="*/ 531610 w 607639"/>
                <a:gd name="connsiteY25" fmla="*/ 63171 h 606722"/>
                <a:gd name="connsiteX26" fmla="*/ 531610 w 607639"/>
                <a:gd name="connsiteY26" fmla="*/ 25233 h 606722"/>
                <a:gd name="connsiteX27" fmla="*/ 493700 w 607639"/>
                <a:gd name="connsiteY27" fmla="*/ 25233 h 606722"/>
                <a:gd name="connsiteX28" fmla="*/ 480974 w 607639"/>
                <a:gd name="connsiteY28" fmla="*/ 12617 h 606722"/>
                <a:gd name="connsiteX29" fmla="*/ 493700 w 607639"/>
                <a:gd name="connsiteY29" fmla="*/ 0 h 606722"/>
                <a:gd name="connsiteX30" fmla="*/ 370440 w 607639"/>
                <a:gd name="connsiteY30" fmla="*/ 0 h 606722"/>
                <a:gd name="connsiteX31" fmla="*/ 466299 w 607639"/>
                <a:gd name="connsiteY31" fmla="*/ 43636 h 606722"/>
                <a:gd name="connsiteX32" fmla="*/ 464964 w 607639"/>
                <a:gd name="connsiteY32" fmla="*/ 122376 h 606722"/>
                <a:gd name="connsiteX33" fmla="*/ 455440 w 607639"/>
                <a:gd name="connsiteY33" fmla="*/ 131885 h 606722"/>
                <a:gd name="connsiteX34" fmla="*/ 453126 w 607639"/>
                <a:gd name="connsiteY34" fmla="*/ 179431 h 606722"/>
                <a:gd name="connsiteX35" fmla="*/ 468346 w 607639"/>
                <a:gd name="connsiteY35" fmla="*/ 190006 h 606722"/>
                <a:gd name="connsiteX36" fmla="*/ 477335 w 607639"/>
                <a:gd name="connsiteY36" fmla="*/ 219600 h 606722"/>
                <a:gd name="connsiteX37" fmla="*/ 471016 w 607639"/>
                <a:gd name="connsiteY37" fmla="*/ 270168 h 606722"/>
                <a:gd name="connsiteX38" fmla="*/ 443602 w 607639"/>
                <a:gd name="connsiteY38" fmla="*/ 301895 h 606722"/>
                <a:gd name="connsiteX39" fmla="*/ 394560 w 607639"/>
                <a:gd name="connsiteY39" fmla="*/ 399031 h 606722"/>
                <a:gd name="connsiteX40" fmla="*/ 402838 w 607639"/>
                <a:gd name="connsiteY40" fmla="*/ 432002 h 606722"/>
                <a:gd name="connsiteX41" fmla="*/ 499854 w 607639"/>
                <a:gd name="connsiteY41" fmla="*/ 456175 h 606722"/>
                <a:gd name="connsiteX42" fmla="*/ 607639 w 607639"/>
                <a:gd name="connsiteY42" fmla="*/ 594014 h 606722"/>
                <a:gd name="connsiteX43" fmla="*/ 594911 w 607639"/>
                <a:gd name="connsiteY43" fmla="*/ 606722 h 606722"/>
                <a:gd name="connsiteX44" fmla="*/ 12639 w 607639"/>
                <a:gd name="connsiteY44" fmla="*/ 606722 h 606722"/>
                <a:gd name="connsiteX45" fmla="*/ 0 w 607639"/>
                <a:gd name="connsiteY45" fmla="*/ 594014 h 606722"/>
                <a:gd name="connsiteX46" fmla="*/ 107785 w 607639"/>
                <a:gd name="connsiteY46" fmla="*/ 456175 h 606722"/>
                <a:gd name="connsiteX47" fmla="*/ 204801 w 607639"/>
                <a:gd name="connsiteY47" fmla="*/ 432002 h 606722"/>
                <a:gd name="connsiteX48" fmla="*/ 213613 w 607639"/>
                <a:gd name="connsiteY48" fmla="*/ 396720 h 606722"/>
                <a:gd name="connsiteX49" fmla="*/ 166974 w 607639"/>
                <a:gd name="connsiteY49" fmla="*/ 302695 h 606722"/>
                <a:gd name="connsiteX50" fmla="*/ 136623 w 607639"/>
                <a:gd name="connsiteY50" fmla="*/ 270168 h 606722"/>
                <a:gd name="connsiteX51" fmla="*/ 130215 w 607639"/>
                <a:gd name="connsiteY51" fmla="*/ 219600 h 606722"/>
                <a:gd name="connsiteX52" fmla="*/ 139471 w 607639"/>
                <a:gd name="connsiteY52" fmla="*/ 189740 h 606722"/>
                <a:gd name="connsiteX53" fmla="*/ 156471 w 607639"/>
                <a:gd name="connsiteY53" fmla="*/ 178720 h 606722"/>
                <a:gd name="connsiteX54" fmla="*/ 151932 w 607639"/>
                <a:gd name="connsiteY54" fmla="*/ 126375 h 606722"/>
                <a:gd name="connsiteX55" fmla="*/ 274403 w 607639"/>
                <a:gd name="connsiteY55" fmla="*/ 25328 h 606722"/>
                <a:gd name="connsiteX56" fmla="*/ 370440 w 607639"/>
                <a:gd name="connsiteY56" fmla="*/ 0 h 606722"/>
                <a:gd name="connsiteX57" fmla="*/ 63306 w 607639"/>
                <a:gd name="connsiteY57" fmla="*/ 0 h 606722"/>
                <a:gd name="connsiteX58" fmla="*/ 113954 w 607639"/>
                <a:gd name="connsiteY58" fmla="*/ 0 h 606722"/>
                <a:gd name="connsiteX59" fmla="*/ 126594 w 607639"/>
                <a:gd name="connsiteY59" fmla="*/ 12617 h 606722"/>
                <a:gd name="connsiteX60" fmla="*/ 113954 w 607639"/>
                <a:gd name="connsiteY60" fmla="*/ 25233 h 606722"/>
                <a:gd name="connsiteX61" fmla="*/ 75946 w 607639"/>
                <a:gd name="connsiteY61" fmla="*/ 25233 h 606722"/>
                <a:gd name="connsiteX62" fmla="*/ 75946 w 607639"/>
                <a:gd name="connsiteY62" fmla="*/ 63171 h 606722"/>
                <a:gd name="connsiteX63" fmla="*/ 63306 w 607639"/>
                <a:gd name="connsiteY63" fmla="*/ 75787 h 606722"/>
                <a:gd name="connsiteX64" fmla="*/ 50666 w 607639"/>
                <a:gd name="connsiteY64" fmla="*/ 63171 h 606722"/>
                <a:gd name="connsiteX65" fmla="*/ 50666 w 607639"/>
                <a:gd name="connsiteY65" fmla="*/ 12617 h 606722"/>
                <a:gd name="connsiteX66" fmla="*/ 63306 w 607639"/>
                <a:gd name="connsiteY66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</a:cxnLst>
              <a:rect l="l" t="t" r="r" b="b"/>
              <a:pathLst>
                <a:path w="607639" h="606722">
                  <a:moveTo>
                    <a:pt x="544336" y="353886"/>
                  </a:moveTo>
                  <a:cubicBezTo>
                    <a:pt x="551278" y="353886"/>
                    <a:pt x="556973" y="359576"/>
                    <a:pt x="556973" y="366511"/>
                  </a:cubicBezTo>
                  <a:lnTo>
                    <a:pt x="556973" y="417100"/>
                  </a:lnTo>
                  <a:cubicBezTo>
                    <a:pt x="556973" y="424124"/>
                    <a:pt x="551278" y="429814"/>
                    <a:pt x="544336" y="429814"/>
                  </a:cubicBezTo>
                  <a:lnTo>
                    <a:pt x="493700" y="429814"/>
                  </a:lnTo>
                  <a:cubicBezTo>
                    <a:pt x="486669" y="429814"/>
                    <a:pt x="480974" y="424124"/>
                    <a:pt x="480974" y="417100"/>
                  </a:cubicBezTo>
                  <a:cubicBezTo>
                    <a:pt x="480974" y="410165"/>
                    <a:pt x="486669" y="404475"/>
                    <a:pt x="493700" y="404475"/>
                  </a:cubicBezTo>
                  <a:lnTo>
                    <a:pt x="531610" y="404475"/>
                  </a:lnTo>
                  <a:lnTo>
                    <a:pt x="531610" y="366511"/>
                  </a:lnTo>
                  <a:cubicBezTo>
                    <a:pt x="531610" y="359576"/>
                    <a:pt x="537306" y="353886"/>
                    <a:pt x="544336" y="353886"/>
                  </a:cubicBezTo>
                  <a:close/>
                  <a:moveTo>
                    <a:pt x="63306" y="353886"/>
                  </a:moveTo>
                  <a:cubicBezTo>
                    <a:pt x="70338" y="353886"/>
                    <a:pt x="75946" y="359576"/>
                    <a:pt x="75946" y="366511"/>
                  </a:cubicBezTo>
                  <a:lnTo>
                    <a:pt x="75946" y="404475"/>
                  </a:lnTo>
                  <a:lnTo>
                    <a:pt x="113954" y="404475"/>
                  </a:lnTo>
                  <a:cubicBezTo>
                    <a:pt x="120986" y="404475"/>
                    <a:pt x="126594" y="410165"/>
                    <a:pt x="126594" y="417100"/>
                  </a:cubicBezTo>
                  <a:cubicBezTo>
                    <a:pt x="126594" y="424124"/>
                    <a:pt x="120986" y="429814"/>
                    <a:pt x="113954" y="429814"/>
                  </a:cubicBezTo>
                  <a:lnTo>
                    <a:pt x="63306" y="429814"/>
                  </a:lnTo>
                  <a:cubicBezTo>
                    <a:pt x="56363" y="429814"/>
                    <a:pt x="50666" y="424124"/>
                    <a:pt x="50666" y="417100"/>
                  </a:cubicBezTo>
                  <a:lnTo>
                    <a:pt x="50666" y="366511"/>
                  </a:lnTo>
                  <a:cubicBezTo>
                    <a:pt x="50666" y="359576"/>
                    <a:pt x="56363" y="353886"/>
                    <a:pt x="63306" y="353886"/>
                  </a:cubicBezTo>
                  <a:close/>
                  <a:moveTo>
                    <a:pt x="493700" y="0"/>
                  </a:moveTo>
                  <a:lnTo>
                    <a:pt x="544336" y="0"/>
                  </a:lnTo>
                  <a:cubicBezTo>
                    <a:pt x="551278" y="0"/>
                    <a:pt x="556973" y="5686"/>
                    <a:pt x="556973" y="12617"/>
                  </a:cubicBezTo>
                  <a:lnTo>
                    <a:pt x="556973" y="63171"/>
                  </a:lnTo>
                  <a:cubicBezTo>
                    <a:pt x="556973" y="70190"/>
                    <a:pt x="551278" y="75787"/>
                    <a:pt x="544336" y="75787"/>
                  </a:cubicBezTo>
                  <a:cubicBezTo>
                    <a:pt x="537306" y="75787"/>
                    <a:pt x="531610" y="70190"/>
                    <a:pt x="531610" y="63171"/>
                  </a:cubicBezTo>
                  <a:lnTo>
                    <a:pt x="531610" y="25233"/>
                  </a:lnTo>
                  <a:lnTo>
                    <a:pt x="493700" y="25233"/>
                  </a:lnTo>
                  <a:cubicBezTo>
                    <a:pt x="486669" y="25233"/>
                    <a:pt x="480974" y="19636"/>
                    <a:pt x="480974" y="12617"/>
                  </a:cubicBezTo>
                  <a:cubicBezTo>
                    <a:pt x="480974" y="5686"/>
                    <a:pt x="486669" y="0"/>
                    <a:pt x="493700" y="0"/>
                  </a:cubicBezTo>
                  <a:close/>
                  <a:moveTo>
                    <a:pt x="370440" y="0"/>
                  </a:moveTo>
                  <a:cubicBezTo>
                    <a:pt x="415032" y="0"/>
                    <a:pt x="447340" y="14664"/>
                    <a:pt x="466299" y="43636"/>
                  </a:cubicBezTo>
                  <a:cubicBezTo>
                    <a:pt x="491042" y="81228"/>
                    <a:pt x="479204" y="107267"/>
                    <a:pt x="464964" y="122376"/>
                  </a:cubicBezTo>
                  <a:lnTo>
                    <a:pt x="455440" y="131885"/>
                  </a:lnTo>
                  <a:lnTo>
                    <a:pt x="453126" y="179431"/>
                  </a:lnTo>
                  <a:cubicBezTo>
                    <a:pt x="459000" y="181652"/>
                    <a:pt x="464252" y="185296"/>
                    <a:pt x="468346" y="190006"/>
                  </a:cubicBezTo>
                  <a:cubicBezTo>
                    <a:pt x="475466" y="198094"/>
                    <a:pt x="478759" y="208936"/>
                    <a:pt x="477335" y="219600"/>
                  </a:cubicBezTo>
                  <a:lnTo>
                    <a:pt x="471016" y="270168"/>
                  </a:lnTo>
                  <a:cubicBezTo>
                    <a:pt x="469147" y="285543"/>
                    <a:pt x="458021" y="297896"/>
                    <a:pt x="443602" y="301895"/>
                  </a:cubicBezTo>
                  <a:cubicBezTo>
                    <a:pt x="438351" y="338065"/>
                    <a:pt x="420550" y="373347"/>
                    <a:pt x="394560" y="399031"/>
                  </a:cubicBezTo>
                  <a:lnTo>
                    <a:pt x="402838" y="432002"/>
                  </a:lnTo>
                  <a:lnTo>
                    <a:pt x="499854" y="456175"/>
                  </a:lnTo>
                  <a:cubicBezTo>
                    <a:pt x="563314" y="471994"/>
                    <a:pt x="607639" y="528694"/>
                    <a:pt x="607639" y="594014"/>
                  </a:cubicBezTo>
                  <a:cubicBezTo>
                    <a:pt x="607639" y="600946"/>
                    <a:pt x="601943" y="606722"/>
                    <a:pt x="594911" y="606722"/>
                  </a:cubicBezTo>
                  <a:lnTo>
                    <a:pt x="12639" y="606722"/>
                  </a:lnTo>
                  <a:cubicBezTo>
                    <a:pt x="5696" y="606722"/>
                    <a:pt x="0" y="601034"/>
                    <a:pt x="0" y="594014"/>
                  </a:cubicBezTo>
                  <a:cubicBezTo>
                    <a:pt x="0" y="528694"/>
                    <a:pt x="44325" y="471994"/>
                    <a:pt x="107785" y="456175"/>
                  </a:cubicBezTo>
                  <a:lnTo>
                    <a:pt x="204801" y="432002"/>
                  </a:lnTo>
                  <a:lnTo>
                    <a:pt x="213613" y="396720"/>
                  </a:lnTo>
                  <a:cubicBezTo>
                    <a:pt x="189136" y="371481"/>
                    <a:pt x="172314" y="337354"/>
                    <a:pt x="166974" y="302695"/>
                  </a:cubicBezTo>
                  <a:cubicBezTo>
                    <a:pt x="151220" y="299584"/>
                    <a:pt x="138670" y="286609"/>
                    <a:pt x="136623" y="270168"/>
                  </a:cubicBezTo>
                  <a:lnTo>
                    <a:pt x="130215" y="219600"/>
                  </a:lnTo>
                  <a:cubicBezTo>
                    <a:pt x="128880" y="208758"/>
                    <a:pt x="132262" y="197916"/>
                    <a:pt x="139471" y="189740"/>
                  </a:cubicBezTo>
                  <a:cubicBezTo>
                    <a:pt x="144100" y="184496"/>
                    <a:pt x="149974" y="180764"/>
                    <a:pt x="156471" y="178720"/>
                  </a:cubicBezTo>
                  <a:cubicBezTo>
                    <a:pt x="154691" y="163345"/>
                    <a:pt x="151932" y="137750"/>
                    <a:pt x="151932" y="126375"/>
                  </a:cubicBezTo>
                  <a:cubicBezTo>
                    <a:pt x="151932" y="77585"/>
                    <a:pt x="166529" y="27550"/>
                    <a:pt x="274403" y="25328"/>
                  </a:cubicBezTo>
                  <a:cubicBezTo>
                    <a:pt x="312230" y="0"/>
                    <a:pt x="352817" y="0"/>
                    <a:pt x="370440" y="0"/>
                  </a:cubicBezTo>
                  <a:close/>
                  <a:moveTo>
                    <a:pt x="63306" y="0"/>
                  </a:moveTo>
                  <a:lnTo>
                    <a:pt x="113954" y="0"/>
                  </a:lnTo>
                  <a:cubicBezTo>
                    <a:pt x="120986" y="0"/>
                    <a:pt x="126594" y="5686"/>
                    <a:pt x="126594" y="12617"/>
                  </a:cubicBezTo>
                  <a:cubicBezTo>
                    <a:pt x="126594" y="19636"/>
                    <a:pt x="120986" y="25233"/>
                    <a:pt x="113954" y="25233"/>
                  </a:cubicBezTo>
                  <a:lnTo>
                    <a:pt x="75946" y="25233"/>
                  </a:lnTo>
                  <a:lnTo>
                    <a:pt x="75946" y="63171"/>
                  </a:lnTo>
                  <a:cubicBezTo>
                    <a:pt x="75946" y="70190"/>
                    <a:pt x="70338" y="75787"/>
                    <a:pt x="63306" y="75787"/>
                  </a:cubicBezTo>
                  <a:cubicBezTo>
                    <a:pt x="56363" y="75787"/>
                    <a:pt x="50666" y="70190"/>
                    <a:pt x="50666" y="63171"/>
                  </a:cubicBezTo>
                  <a:lnTo>
                    <a:pt x="50666" y="12617"/>
                  </a:lnTo>
                  <a:cubicBezTo>
                    <a:pt x="50666" y="5686"/>
                    <a:pt x="56363" y="0"/>
                    <a:pt x="6330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7" name="矩形 26">
            <a:extLst>
              <a:ext uri="{FF2B5EF4-FFF2-40B4-BE49-F238E27FC236}">
                <a16:creationId xmlns:a16="http://schemas.microsoft.com/office/drawing/2014/main" id="{73C32AB0-59FE-8490-4F9D-4630D139496C}"/>
              </a:ext>
            </a:extLst>
          </p:cNvPr>
          <p:cNvSpPr/>
          <p:nvPr/>
        </p:nvSpPr>
        <p:spPr>
          <a:xfrm>
            <a:off x="11988800" y="4554890"/>
            <a:ext cx="203200" cy="1294516"/>
          </a:xfrm>
          <a:prstGeom prst="rect">
            <a:avLst/>
          </a:prstGeom>
          <a:pattFill prst="wdUpDiag">
            <a:fgClr>
              <a:srgbClr val="F2C34D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任意多边形: 形状 64">
            <a:extLst>
              <a:ext uri="{FF2B5EF4-FFF2-40B4-BE49-F238E27FC236}">
                <a16:creationId xmlns:a16="http://schemas.microsoft.com/office/drawing/2014/main" id="{271C4283-088C-687B-1D7C-D759378C2DEB}"/>
              </a:ext>
            </a:extLst>
          </p:cNvPr>
          <p:cNvSpPr/>
          <p:nvPr/>
        </p:nvSpPr>
        <p:spPr>
          <a:xfrm>
            <a:off x="7204820" y="0"/>
            <a:ext cx="4987181" cy="259975"/>
          </a:xfrm>
          <a:custGeom>
            <a:avLst/>
            <a:gdLst>
              <a:gd name="connsiteX0" fmla="*/ 0 w 4987181"/>
              <a:gd name="connsiteY0" fmla="*/ 0 h 259975"/>
              <a:gd name="connsiteX1" fmla="*/ 4987181 w 4987181"/>
              <a:gd name="connsiteY1" fmla="*/ 0 h 259975"/>
              <a:gd name="connsiteX2" fmla="*/ 4987181 w 4987181"/>
              <a:gd name="connsiteY2" fmla="*/ 259975 h 259975"/>
              <a:gd name="connsiteX3" fmla="*/ 259975 w 4987181"/>
              <a:gd name="connsiteY3" fmla="*/ 259975 h 259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87181" h="259975">
                <a:moveTo>
                  <a:pt x="0" y="0"/>
                </a:moveTo>
                <a:lnTo>
                  <a:pt x="4987181" y="0"/>
                </a:lnTo>
                <a:lnTo>
                  <a:pt x="4987181" y="259975"/>
                </a:lnTo>
                <a:lnTo>
                  <a:pt x="259975" y="259975"/>
                </a:lnTo>
                <a:close/>
              </a:path>
            </a:pathLst>
          </a:custGeom>
          <a:pattFill prst="pct90">
            <a:fgClr>
              <a:srgbClr val="F2C34D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7" name="任意多边形: 形状 66">
            <a:extLst>
              <a:ext uri="{FF2B5EF4-FFF2-40B4-BE49-F238E27FC236}">
                <a16:creationId xmlns:a16="http://schemas.microsoft.com/office/drawing/2014/main" id="{B8334831-7278-625F-528A-CB5A5525F29F}"/>
              </a:ext>
            </a:extLst>
          </p:cNvPr>
          <p:cNvSpPr/>
          <p:nvPr/>
        </p:nvSpPr>
        <p:spPr>
          <a:xfrm>
            <a:off x="0" y="6467662"/>
            <a:ext cx="5117544" cy="390338"/>
          </a:xfrm>
          <a:custGeom>
            <a:avLst/>
            <a:gdLst>
              <a:gd name="connsiteX0" fmla="*/ 0 w 5117544"/>
              <a:gd name="connsiteY0" fmla="*/ 0 h 390338"/>
              <a:gd name="connsiteX1" fmla="*/ 4727207 w 5117544"/>
              <a:gd name="connsiteY1" fmla="*/ 0 h 390338"/>
              <a:gd name="connsiteX2" fmla="*/ 5117544 w 5117544"/>
              <a:gd name="connsiteY2" fmla="*/ 390338 h 390338"/>
              <a:gd name="connsiteX3" fmla="*/ 0 w 5117544"/>
              <a:gd name="connsiteY3" fmla="*/ 390338 h 3903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17544" h="390338">
                <a:moveTo>
                  <a:pt x="0" y="0"/>
                </a:moveTo>
                <a:lnTo>
                  <a:pt x="4727207" y="0"/>
                </a:lnTo>
                <a:lnTo>
                  <a:pt x="5117544" y="390338"/>
                </a:lnTo>
                <a:lnTo>
                  <a:pt x="0" y="390338"/>
                </a:lnTo>
                <a:close/>
              </a:path>
            </a:pathLst>
          </a:custGeom>
          <a:pattFill prst="pct90">
            <a:fgClr>
              <a:srgbClr val="F2C34D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3C4513D7-2F5D-77D2-294F-804E9C86B03F}"/>
              </a:ext>
            </a:extLst>
          </p:cNvPr>
          <p:cNvSpPr txBox="1"/>
          <p:nvPr/>
        </p:nvSpPr>
        <p:spPr>
          <a:xfrm>
            <a:off x="2074101" y="2527368"/>
            <a:ext cx="159530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个人简介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B1F4F9F2-2EE1-6275-A6B7-0B18A08DB6F0}"/>
              </a:ext>
            </a:extLst>
          </p:cNvPr>
          <p:cNvSpPr txBox="1"/>
          <p:nvPr/>
        </p:nvSpPr>
        <p:spPr>
          <a:xfrm>
            <a:off x="1331841" y="2443376"/>
            <a:ext cx="11936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0" i="0" u="none" strike="noStrike" kern="1200" cap="none" spc="0" normalizeH="0" baseline="0" noProof="0" dirty="0">
                <a:ln>
                  <a:noFill/>
                </a:ln>
                <a:solidFill>
                  <a:srgbClr val="F2C34D"/>
                </a:solidFill>
                <a:effectLst/>
                <a:uLnTx/>
                <a:uFillTx/>
                <a:latin typeface="MiSans Semibold" panose="00000700000000000000" pitchFamily="2" charset="-122"/>
                <a:ea typeface="MiSans Semibold" panose="00000700000000000000" pitchFamily="2" charset="-122"/>
                <a:cs typeface="+mn-ea"/>
                <a:sym typeface="+mn-lt"/>
              </a:rPr>
              <a:t>01</a:t>
            </a:r>
            <a:endParaRPr kumimoji="0" lang="zh-CN" altLang="en-US" sz="4000" b="0" i="0" u="none" strike="noStrike" kern="1200" cap="none" spc="0" normalizeH="0" baseline="0" noProof="0" dirty="0">
              <a:ln>
                <a:noFill/>
              </a:ln>
              <a:solidFill>
                <a:srgbClr val="F2C34D"/>
              </a:solidFill>
              <a:effectLst/>
              <a:uLnTx/>
              <a:uFillTx/>
              <a:latin typeface="MiSans Semibold" panose="00000700000000000000" pitchFamily="2" charset="-122"/>
              <a:ea typeface="MiSans Semibold" panose="00000700000000000000" pitchFamily="2" charset="-122"/>
              <a:cs typeface="+mn-ea"/>
              <a:sym typeface="+mn-lt"/>
            </a:endParaRPr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B10A6B2C-C15E-6746-7EE8-3C56C7AD31C0}"/>
              </a:ext>
            </a:extLst>
          </p:cNvPr>
          <p:cNvCxnSpPr/>
          <p:nvPr/>
        </p:nvCxnSpPr>
        <p:spPr>
          <a:xfrm>
            <a:off x="1331841" y="3151262"/>
            <a:ext cx="2337569" cy="0"/>
          </a:xfrm>
          <a:prstGeom prst="line">
            <a:avLst/>
          </a:prstGeom>
          <a:ln w="38100">
            <a:solidFill>
              <a:schemeClr val="tx1">
                <a:lumMod val="65000"/>
                <a:lumOff val="3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>
            <a:extLst>
              <a:ext uri="{FF2B5EF4-FFF2-40B4-BE49-F238E27FC236}">
                <a16:creationId xmlns:a16="http://schemas.microsoft.com/office/drawing/2014/main" id="{F1B18EA2-E7D4-7ED5-1961-34F5DC430730}"/>
              </a:ext>
            </a:extLst>
          </p:cNvPr>
          <p:cNvSpPr txBox="1"/>
          <p:nvPr/>
        </p:nvSpPr>
        <p:spPr>
          <a:xfrm>
            <a:off x="9253666" y="2527368"/>
            <a:ext cx="159530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工作经历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BEBBE3DF-EC7B-161C-A579-91568E5C46A4}"/>
              </a:ext>
            </a:extLst>
          </p:cNvPr>
          <p:cNvSpPr txBox="1"/>
          <p:nvPr/>
        </p:nvSpPr>
        <p:spPr>
          <a:xfrm>
            <a:off x="8511406" y="2443376"/>
            <a:ext cx="11936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0" i="0" u="none" strike="noStrike" kern="1200" cap="none" spc="0" normalizeH="0" baseline="0" noProof="0" dirty="0">
                <a:ln>
                  <a:noFill/>
                </a:ln>
                <a:solidFill>
                  <a:srgbClr val="F2C34D"/>
                </a:solidFill>
                <a:effectLst/>
                <a:uLnTx/>
                <a:uFillTx/>
                <a:latin typeface="MiSans Semibold" panose="00000700000000000000" pitchFamily="2" charset="-122"/>
                <a:ea typeface="MiSans Semibold" panose="00000700000000000000" pitchFamily="2" charset="-122"/>
                <a:cs typeface="+mn-ea"/>
                <a:sym typeface="+mn-lt"/>
              </a:rPr>
              <a:t>02</a:t>
            </a:r>
            <a:endParaRPr kumimoji="0" lang="zh-CN" altLang="en-US" sz="4000" b="0" i="0" u="none" strike="noStrike" kern="1200" cap="none" spc="0" normalizeH="0" baseline="0" noProof="0" dirty="0">
              <a:ln>
                <a:noFill/>
              </a:ln>
              <a:solidFill>
                <a:srgbClr val="F2C34D"/>
              </a:solidFill>
              <a:effectLst/>
              <a:uLnTx/>
              <a:uFillTx/>
              <a:latin typeface="MiSans Semibold" panose="00000700000000000000" pitchFamily="2" charset="-122"/>
              <a:ea typeface="MiSans Semibold" panose="00000700000000000000" pitchFamily="2" charset="-122"/>
              <a:cs typeface="+mn-ea"/>
              <a:sym typeface="+mn-lt"/>
            </a:endParaRPr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5BAC1BCF-FA00-D0EC-2247-74CE9C377BC0}"/>
              </a:ext>
            </a:extLst>
          </p:cNvPr>
          <p:cNvCxnSpPr/>
          <p:nvPr/>
        </p:nvCxnSpPr>
        <p:spPr>
          <a:xfrm>
            <a:off x="8511406" y="3151262"/>
            <a:ext cx="2337569" cy="0"/>
          </a:xfrm>
          <a:prstGeom prst="line">
            <a:avLst/>
          </a:prstGeom>
          <a:ln w="38100">
            <a:solidFill>
              <a:schemeClr val="tx1">
                <a:lumMod val="65000"/>
                <a:lumOff val="3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>
            <a:extLst>
              <a:ext uri="{FF2B5EF4-FFF2-40B4-BE49-F238E27FC236}">
                <a16:creationId xmlns:a16="http://schemas.microsoft.com/office/drawing/2014/main" id="{2C45C424-ED56-3826-C34D-283D8F368015}"/>
              </a:ext>
            </a:extLst>
          </p:cNvPr>
          <p:cNvSpPr txBox="1"/>
          <p:nvPr/>
        </p:nvSpPr>
        <p:spPr>
          <a:xfrm>
            <a:off x="2074101" y="4191573"/>
            <a:ext cx="159530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岗位认知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55B04F37-9928-B890-6AF9-4C11DF0B2ACF}"/>
              </a:ext>
            </a:extLst>
          </p:cNvPr>
          <p:cNvSpPr txBox="1"/>
          <p:nvPr/>
        </p:nvSpPr>
        <p:spPr>
          <a:xfrm>
            <a:off x="1331841" y="4107581"/>
            <a:ext cx="11936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0" i="0" u="none" strike="noStrike" kern="1200" cap="none" spc="0" normalizeH="0" baseline="0" noProof="0" dirty="0">
                <a:ln>
                  <a:noFill/>
                </a:ln>
                <a:solidFill>
                  <a:srgbClr val="F2C34D"/>
                </a:solidFill>
                <a:effectLst/>
                <a:uLnTx/>
                <a:uFillTx/>
                <a:latin typeface="MiSans Semibold" panose="00000700000000000000" pitchFamily="2" charset="-122"/>
                <a:ea typeface="MiSans Semibold" panose="00000700000000000000" pitchFamily="2" charset="-122"/>
                <a:cs typeface="+mn-ea"/>
                <a:sym typeface="+mn-lt"/>
              </a:rPr>
              <a:t>03</a:t>
            </a:r>
            <a:endParaRPr kumimoji="0" lang="zh-CN" altLang="en-US" sz="4000" b="0" i="0" u="none" strike="noStrike" kern="1200" cap="none" spc="0" normalizeH="0" baseline="0" noProof="0" dirty="0">
              <a:ln>
                <a:noFill/>
              </a:ln>
              <a:solidFill>
                <a:srgbClr val="F2C34D"/>
              </a:solidFill>
              <a:effectLst/>
              <a:uLnTx/>
              <a:uFillTx/>
              <a:latin typeface="MiSans Semibold" panose="00000700000000000000" pitchFamily="2" charset="-122"/>
              <a:ea typeface="MiSans Semibold" panose="00000700000000000000" pitchFamily="2" charset="-122"/>
              <a:cs typeface="+mn-ea"/>
              <a:sym typeface="+mn-lt"/>
            </a:endParaRPr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BD3AAF7E-3535-6482-1091-D9A68CDB10C4}"/>
              </a:ext>
            </a:extLst>
          </p:cNvPr>
          <p:cNvCxnSpPr/>
          <p:nvPr/>
        </p:nvCxnSpPr>
        <p:spPr>
          <a:xfrm>
            <a:off x="1331841" y="4815467"/>
            <a:ext cx="2337569" cy="0"/>
          </a:xfrm>
          <a:prstGeom prst="line">
            <a:avLst/>
          </a:prstGeom>
          <a:ln w="38100">
            <a:solidFill>
              <a:schemeClr val="tx1">
                <a:lumMod val="65000"/>
                <a:lumOff val="3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框 19">
            <a:extLst>
              <a:ext uri="{FF2B5EF4-FFF2-40B4-BE49-F238E27FC236}">
                <a16:creationId xmlns:a16="http://schemas.microsoft.com/office/drawing/2014/main" id="{976FDDF6-89F2-0914-5C7A-795C100617C9}"/>
              </a:ext>
            </a:extLst>
          </p:cNvPr>
          <p:cNvSpPr txBox="1"/>
          <p:nvPr/>
        </p:nvSpPr>
        <p:spPr>
          <a:xfrm>
            <a:off x="9253666" y="4191573"/>
            <a:ext cx="159530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职业规划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48612BC4-8074-2267-054F-A6BC7731A570}"/>
              </a:ext>
            </a:extLst>
          </p:cNvPr>
          <p:cNvSpPr txBox="1"/>
          <p:nvPr/>
        </p:nvSpPr>
        <p:spPr>
          <a:xfrm>
            <a:off x="8511406" y="4107581"/>
            <a:ext cx="11936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0" i="0" u="none" strike="noStrike" kern="1200" cap="none" spc="0" normalizeH="0" baseline="0" noProof="0" dirty="0">
                <a:ln>
                  <a:noFill/>
                </a:ln>
                <a:solidFill>
                  <a:srgbClr val="F2C34D"/>
                </a:solidFill>
                <a:effectLst/>
                <a:uLnTx/>
                <a:uFillTx/>
                <a:latin typeface="MiSans Semibold" panose="00000700000000000000" pitchFamily="2" charset="-122"/>
                <a:ea typeface="MiSans Semibold" panose="00000700000000000000" pitchFamily="2" charset="-122"/>
                <a:cs typeface="+mn-ea"/>
                <a:sym typeface="+mn-lt"/>
              </a:rPr>
              <a:t>04</a:t>
            </a:r>
            <a:endParaRPr kumimoji="0" lang="zh-CN" altLang="en-US" sz="4000" b="0" i="0" u="none" strike="noStrike" kern="1200" cap="none" spc="0" normalizeH="0" baseline="0" noProof="0" dirty="0">
              <a:ln>
                <a:noFill/>
              </a:ln>
              <a:solidFill>
                <a:srgbClr val="F2C34D"/>
              </a:solidFill>
              <a:effectLst/>
              <a:uLnTx/>
              <a:uFillTx/>
              <a:latin typeface="MiSans Semibold" panose="00000700000000000000" pitchFamily="2" charset="-122"/>
              <a:ea typeface="MiSans Semibold" panose="00000700000000000000" pitchFamily="2" charset="-122"/>
              <a:cs typeface="+mn-ea"/>
              <a:sym typeface="+mn-lt"/>
            </a:endParaRPr>
          </a:p>
        </p:txBody>
      </p:sp>
      <p:cxnSp>
        <p:nvCxnSpPr>
          <p:cNvPr id="38" name="直接连接符 37">
            <a:extLst>
              <a:ext uri="{FF2B5EF4-FFF2-40B4-BE49-F238E27FC236}">
                <a16:creationId xmlns:a16="http://schemas.microsoft.com/office/drawing/2014/main" id="{6157448F-5629-E7CB-2D2D-26802790ACAE}"/>
              </a:ext>
            </a:extLst>
          </p:cNvPr>
          <p:cNvCxnSpPr/>
          <p:nvPr/>
        </p:nvCxnSpPr>
        <p:spPr>
          <a:xfrm>
            <a:off x="8511406" y="4815467"/>
            <a:ext cx="2337569" cy="0"/>
          </a:xfrm>
          <a:prstGeom prst="line">
            <a:avLst/>
          </a:prstGeom>
          <a:ln w="38100">
            <a:solidFill>
              <a:schemeClr val="tx1">
                <a:lumMod val="65000"/>
                <a:lumOff val="3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6">
            <a:extLst>
              <a:ext uri="{FF2B5EF4-FFF2-40B4-BE49-F238E27FC236}">
                <a16:creationId xmlns:a16="http://schemas.microsoft.com/office/drawing/2014/main" id="{192EDF9B-7310-5DBF-1B3B-12D0C4D2BCD7}"/>
              </a:ext>
            </a:extLst>
          </p:cNvPr>
          <p:cNvGrpSpPr/>
          <p:nvPr/>
        </p:nvGrpSpPr>
        <p:grpSpPr>
          <a:xfrm>
            <a:off x="10470478" y="5997773"/>
            <a:ext cx="1540302" cy="707588"/>
            <a:chOff x="10470478" y="5997773"/>
            <a:chExt cx="1540302" cy="707588"/>
          </a:xfrm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3466A6DA-E9B1-98AE-E592-38FCF6BE6B57}"/>
                </a:ext>
              </a:extLst>
            </p:cNvPr>
            <p:cNvGrpSpPr/>
            <p:nvPr/>
          </p:nvGrpSpPr>
          <p:grpSpPr>
            <a:xfrm rot="10800000">
              <a:off x="11253787" y="5997773"/>
              <a:ext cx="756993" cy="707588"/>
              <a:chOff x="16119" y="1004397"/>
              <a:chExt cx="756993" cy="707588"/>
            </a:xfrm>
          </p:grpSpPr>
          <p:sp>
            <p:nvSpPr>
              <p:cNvPr id="40" name="缺角矩形 39">
                <a:extLst>
                  <a:ext uri="{FF2B5EF4-FFF2-40B4-BE49-F238E27FC236}">
                    <a16:creationId xmlns:a16="http://schemas.microsoft.com/office/drawing/2014/main" id="{F828420D-2C42-A1F8-E53D-C351746D633A}"/>
                  </a:ext>
                </a:extLst>
              </p:cNvPr>
              <p:cNvSpPr/>
              <p:nvPr/>
            </p:nvSpPr>
            <p:spPr>
              <a:xfrm>
                <a:off x="16119" y="1004397"/>
                <a:ext cx="230838" cy="230838"/>
              </a:xfrm>
              <a:prstGeom prst="plaque">
                <a:avLst>
                  <a:gd name="adj" fmla="val 50000"/>
                </a:avLst>
              </a:prstGeom>
              <a:solidFill>
                <a:srgbClr val="F2C34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缺角矩形 40">
                <a:extLst>
                  <a:ext uri="{FF2B5EF4-FFF2-40B4-BE49-F238E27FC236}">
                    <a16:creationId xmlns:a16="http://schemas.microsoft.com/office/drawing/2014/main" id="{0785F200-1F61-CD3C-7F69-961B7CD515CC}"/>
                  </a:ext>
                </a:extLst>
              </p:cNvPr>
              <p:cNvSpPr/>
              <p:nvPr/>
            </p:nvSpPr>
            <p:spPr>
              <a:xfrm>
                <a:off x="279197" y="1004397"/>
                <a:ext cx="230838" cy="230838"/>
              </a:xfrm>
              <a:prstGeom prst="plaque">
                <a:avLst>
                  <a:gd name="adj" fmla="val 50000"/>
                </a:avLst>
              </a:prstGeom>
              <a:solidFill>
                <a:srgbClr val="F2C34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缺角矩形 41">
                <a:extLst>
                  <a:ext uri="{FF2B5EF4-FFF2-40B4-BE49-F238E27FC236}">
                    <a16:creationId xmlns:a16="http://schemas.microsoft.com/office/drawing/2014/main" id="{68C124F7-1A84-3B55-5E12-A19D7531568E}"/>
                  </a:ext>
                </a:extLst>
              </p:cNvPr>
              <p:cNvSpPr/>
              <p:nvPr/>
            </p:nvSpPr>
            <p:spPr>
              <a:xfrm>
                <a:off x="542274" y="1004397"/>
                <a:ext cx="230838" cy="230838"/>
              </a:xfrm>
              <a:prstGeom prst="plaque">
                <a:avLst>
                  <a:gd name="adj" fmla="val 50000"/>
                </a:avLst>
              </a:prstGeom>
              <a:solidFill>
                <a:srgbClr val="F2C34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缺角矩形 42">
                <a:extLst>
                  <a:ext uri="{FF2B5EF4-FFF2-40B4-BE49-F238E27FC236}">
                    <a16:creationId xmlns:a16="http://schemas.microsoft.com/office/drawing/2014/main" id="{027D6A32-EB64-79DA-7683-43A214834B8C}"/>
                  </a:ext>
                </a:extLst>
              </p:cNvPr>
              <p:cNvSpPr/>
              <p:nvPr/>
            </p:nvSpPr>
            <p:spPr>
              <a:xfrm>
                <a:off x="16119" y="1242772"/>
                <a:ext cx="230838" cy="230838"/>
              </a:xfrm>
              <a:prstGeom prst="plaque">
                <a:avLst>
                  <a:gd name="adj" fmla="val 50000"/>
                </a:avLst>
              </a:prstGeom>
              <a:solidFill>
                <a:srgbClr val="F2C34D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缺角矩形 43">
                <a:extLst>
                  <a:ext uri="{FF2B5EF4-FFF2-40B4-BE49-F238E27FC236}">
                    <a16:creationId xmlns:a16="http://schemas.microsoft.com/office/drawing/2014/main" id="{1DD35B42-55DC-A875-A527-579B7BFAC60F}"/>
                  </a:ext>
                </a:extLst>
              </p:cNvPr>
              <p:cNvSpPr/>
              <p:nvPr/>
            </p:nvSpPr>
            <p:spPr>
              <a:xfrm>
                <a:off x="279197" y="1242772"/>
                <a:ext cx="230838" cy="230838"/>
              </a:xfrm>
              <a:prstGeom prst="plaque">
                <a:avLst>
                  <a:gd name="adj" fmla="val 50000"/>
                </a:avLst>
              </a:prstGeom>
              <a:solidFill>
                <a:srgbClr val="F2C34D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" name="缺角矩形 44">
                <a:extLst>
                  <a:ext uri="{FF2B5EF4-FFF2-40B4-BE49-F238E27FC236}">
                    <a16:creationId xmlns:a16="http://schemas.microsoft.com/office/drawing/2014/main" id="{80DDD526-76C0-4F21-08BC-521D4BC41CE0}"/>
                  </a:ext>
                </a:extLst>
              </p:cNvPr>
              <p:cNvSpPr/>
              <p:nvPr/>
            </p:nvSpPr>
            <p:spPr>
              <a:xfrm>
                <a:off x="542274" y="1242772"/>
                <a:ext cx="230838" cy="230838"/>
              </a:xfrm>
              <a:prstGeom prst="plaque">
                <a:avLst>
                  <a:gd name="adj" fmla="val 50000"/>
                </a:avLst>
              </a:prstGeom>
              <a:solidFill>
                <a:srgbClr val="F2C34D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" name="缺角矩形 45">
                <a:extLst>
                  <a:ext uri="{FF2B5EF4-FFF2-40B4-BE49-F238E27FC236}">
                    <a16:creationId xmlns:a16="http://schemas.microsoft.com/office/drawing/2014/main" id="{1C0214F7-79C5-6D7A-E65D-F90184C1CFCE}"/>
                  </a:ext>
                </a:extLst>
              </p:cNvPr>
              <p:cNvSpPr/>
              <p:nvPr/>
            </p:nvSpPr>
            <p:spPr>
              <a:xfrm>
                <a:off x="16119" y="1481147"/>
                <a:ext cx="230838" cy="230838"/>
              </a:xfrm>
              <a:prstGeom prst="plaque">
                <a:avLst>
                  <a:gd name="adj" fmla="val 50000"/>
                </a:avLst>
              </a:prstGeom>
              <a:solidFill>
                <a:srgbClr val="F2C34D">
                  <a:alpha val="2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" name="缺角矩形 46">
                <a:extLst>
                  <a:ext uri="{FF2B5EF4-FFF2-40B4-BE49-F238E27FC236}">
                    <a16:creationId xmlns:a16="http://schemas.microsoft.com/office/drawing/2014/main" id="{508865D2-2981-D1FE-7073-46E2CFE4EB6D}"/>
                  </a:ext>
                </a:extLst>
              </p:cNvPr>
              <p:cNvSpPr/>
              <p:nvPr/>
            </p:nvSpPr>
            <p:spPr>
              <a:xfrm>
                <a:off x="279197" y="1481147"/>
                <a:ext cx="230838" cy="230838"/>
              </a:xfrm>
              <a:prstGeom prst="plaque">
                <a:avLst>
                  <a:gd name="adj" fmla="val 50000"/>
                </a:avLst>
              </a:prstGeom>
              <a:solidFill>
                <a:srgbClr val="F2C34D">
                  <a:alpha val="2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" name="缺角矩形 47">
                <a:extLst>
                  <a:ext uri="{FF2B5EF4-FFF2-40B4-BE49-F238E27FC236}">
                    <a16:creationId xmlns:a16="http://schemas.microsoft.com/office/drawing/2014/main" id="{78F2D38D-F78C-286D-77B5-1E34CC05462C}"/>
                  </a:ext>
                </a:extLst>
              </p:cNvPr>
              <p:cNvSpPr/>
              <p:nvPr/>
            </p:nvSpPr>
            <p:spPr>
              <a:xfrm>
                <a:off x="542274" y="1481147"/>
                <a:ext cx="230838" cy="230838"/>
              </a:xfrm>
              <a:prstGeom prst="plaque">
                <a:avLst>
                  <a:gd name="adj" fmla="val 50000"/>
                </a:avLst>
              </a:prstGeom>
              <a:solidFill>
                <a:srgbClr val="F2C34D">
                  <a:alpha val="2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EA3F07A4-4F7B-F34C-075C-8AF9E2D588CE}"/>
                </a:ext>
              </a:extLst>
            </p:cNvPr>
            <p:cNvGrpSpPr/>
            <p:nvPr/>
          </p:nvGrpSpPr>
          <p:grpSpPr>
            <a:xfrm rot="10800000">
              <a:off x="10470478" y="5997773"/>
              <a:ext cx="756993" cy="707588"/>
              <a:chOff x="16119" y="1004397"/>
              <a:chExt cx="756993" cy="707588"/>
            </a:xfrm>
          </p:grpSpPr>
          <p:sp>
            <p:nvSpPr>
              <p:cNvPr id="29" name="缺角矩形 28">
                <a:extLst>
                  <a:ext uri="{FF2B5EF4-FFF2-40B4-BE49-F238E27FC236}">
                    <a16:creationId xmlns:a16="http://schemas.microsoft.com/office/drawing/2014/main" id="{50808B2A-B8E3-52E2-7B9C-F8287997A014}"/>
                  </a:ext>
                </a:extLst>
              </p:cNvPr>
              <p:cNvSpPr/>
              <p:nvPr/>
            </p:nvSpPr>
            <p:spPr>
              <a:xfrm>
                <a:off x="16119" y="1004397"/>
                <a:ext cx="230838" cy="230838"/>
              </a:xfrm>
              <a:prstGeom prst="plaque">
                <a:avLst>
                  <a:gd name="adj" fmla="val 50000"/>
                </a:avLst>
              </a:prstGeom>
              <a:solidFill>
                <a:srgbClr val="F2C34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缺角矩形 29">
                <a:extLst>
                  <a:ext uri="{FF2B5EF4-FFF2-40B4-BE49-F238E27FC236}">
                    <a16:creationId xmlns:a16="http://schemas.microsoft.com/office/drawing/2014/main" id="{586CB157-4046-FBED-8CD6-2CD9B49807DD}"/>
                  </a:ext>
                </a:extLst>
              </p:cNvPr>
              <p:cNvSpPr/>
              <p:nvPr/>
            </p:nvSpPr>
            <p:spPr>
              <a:xfrm>
                <a:off x="279197" y="1004397"/>
                <a:ext cx="230838" cy="230838"/>
              </a:xfrm>
              <a:prstGeom prst="plaque">
                <a:avLst>
                  <a:gd name="adj" fmla="val 50000"/>
                </a:avLst>
              </a:prstGeom>
              <a:solidFill>
                <a:srgbClr val="F2C34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缺角矩形 30">
                <a:extLst>
                  <a:ext uri="{FF2B5EF4-FFF2-40B4-BE49-F238E27FC236}">
                    <a16:creationId xmlns:a16="http://schemas.microsoft.com/office/drawing/2014/main" id="{14B4C20F-0365-F031-38A0-74FD8B6C5115}"/>
                  </a:ext>
                </a:extLst>
              </p:cNvPr>
              <p:cNvSpPr/>
              <p:nvPr/>
            </p:nvSpPr>
            <p:spPr>
              <a:xfrm>
                <a:off x="542274" y="1004397"/>
                <a:ext cx="230838" cy="230838"/>
              </a:xfrm>
              <a:prstGeom prst="plaque">
                <a:avLst>
                  <a:gd name="adj" fmla="val 50000"/>
                </a:avLst>
              </a:prstGeom>
              <a:solidFill>
                <a:srgbClr val="F2C34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缺角矩形 31">
                <a:extLst>
                  <a:ext uri="{FF2B5EF4-FFF2-40B4-BE49-F238E27FC236}">
                    <a16:creationId xmlns:a16="http://schemas.microsoft.com/office/drawing/2014/main" id="{DB589B45-1DFF-6083-FCEE-36F243718120}"/>
                  </a:ext>
                </a:extLst>
              </p:cNvPr>
              <p:cNvSpPr/>
              <p:nvPr/>
            </p:nvSpPr>
            <p:spPr>
              <a:xfrm>
                <a:off x="16119" y="1242772"/>
                <a:ext cx="230838" cy="230838"/>
              </a:xfrm>
              <a:prstGeom prst="plaque">
                <a:avLst>
                  <a:gd name="adj" fmla="val 50000"/>
                </a:avLst>
              </a:prstGeom>
              <a:solidFill>
                <a:srgbClr val="F2C34D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缺角矩形 32">
                <a:extLst>
                  <a:ext uri="{FF2B5EF4-FFF2-40B4-BE49-F238E27FC236}">
                    <a16:creationId xmlns:a16="http://schemas.microsoft.com/office/drawing/2014/main" id="{942E13F0-BF43-8966-24B1-F59880BDB3D2}"/>
                  </a:ext>
                </a:extLst>
              </p:cNvPr>
              <p:cNvSpPr/>
              <p:nvPr/>
            </p:nvSpPr>
            <p:spPr>
              <a:xfrm>
                <a:off x="279197" y="1242772"/>
                <a:ext cx="230838" cy="230838"/>
              </a:xfrm>
              <a:prstGeom prst="plaque">
                <a:avLst>
                  <a:gd name="adj" fmla="val 50000"/>
                </a:avLst>
              </a:prstGeom>
              <a:solidFill>
                <a:srgbClr val="F2C34D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缺角矩形 33">
                <a:extLst>
                  <a:ext uri="{FF2B5EF4-FFF2-40B4-BE49-F238E27FC236}">
                    <a16:creationId xmlns:a16="http://schemas.microsoft.com/office/drawing/2014/main" id="{2FE3F583-FCB7-149E-812D-D58A450FCEBD}"/>
                  </a:ext>
                </a:extLst>
              </p:cNvPr>
              <p:cNvSpPr/>
              <p:nvPr/>
            </p:nvSpPr>
            <p:spPr>
              <a:xfrm>
                <a:off x="542274" y="1242772"/>
                <a:ext cx="230838" cy="230838"/>
              </a:xfrm>
              <a:prstGeom prst="plaque">
                <a:avLst>
                  <a:gd name="adj" fmla="val 50000"/>
                </a:avLst>
              </a:prstGeom>
              <a:solidFill>
                <a:srgbClr val="F2C34D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缺角矩形 34">
                <a:extLst>
                  <a:ext uri="{FF2B5EF4-FFF2-40B4-BE49-F238E27FC236}">
                    <a16:creationId xmlns:a16="http://schemas.microsoft.com/office/drawing/2014/main" id="{00FA5F2C-DEB4-6483-75E3-72BDCCED4794}"/>
                  </a:ext>
                </a:extLst>
              </p:cNvPr>
              <p:cNvSpPr/>
              <p:nvPr/>
            </p:nvSpPr>
            <p:spPr>
              <a:xfrm>
                <a:off x="16119" y="1481147"/>
                <a:ext cx="230838" cy="230838"/>
              </a:xfrm>
              <a:prstGeom prst="plaque">
                <a:avLst>
                  <a:gd name="adj" fmla="val 50000"/>
                </a:avLst>
              </a:prstGeom>
              <a:solidFill>
                <a:srgbClr val="F2C34D">
                  <a:alpha val="2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缺角矩形 36">
                <a:extLst>
                  <a:ext uri="{FF2B5EF4-FFF2-40B4-BE49-F238E27FC236}">
                    <a16:creationId xmlns:a16="http://schemas.microsoft.com/office/drawing/2014/main" id="{173E45F4-FE78-8336-550F-05B77D9EC6AB}"/>
                  </a:ext>
                </a:extLst>
              </p:cNvPr>
              <p:cNvSpPr/>
              <p:nvPr/>
            </p:nvSpPr>
            <p:spPr>
              <a:xfrm>
                <a:off x="279197" y="1481147"/>
                <a:ext cx="230838" cy="230838"/>
              </a:xfrm>
              <a:prstGeom prst="plaque">
                <a:avLst>
                  <a:gd name="adj" fmla="val 50000"/>
                </a:avLst>
              </a:prstGeom>
              <a:solidFill>
                <a:srgbClr val="F2C34D">
                  <a:alpha val="2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缺角矩形 38">
                <a:extLst>
                  <a:ext uri="{FF2B5EF4-FFF2-40B4-BE49-F238E27FC236}">
                    <a16:creationId xmlns:a16="http://schemas.microsoft.com/office/drawing/2014/main" id="{B40F3634-FEA3-7F9C-D5FA-8DD3E9462CB2}"/>
                  </a:ext>
                </a:extLst>
              </p:cNvPr>
              <p:cNvSpPr/>
              <p:nvPr/>
            </p:nvSpPr>
            <p:spPr>
              <a:xfrm>
                <a:off x="542274" y="1481147"/>
                <a:ext cx="230838" cy="230838"/>
              </a:xfrm>
              <a:prstGeom prst="plaque">
                <a:avLst>
                  <a:gd name="adj" fmla="val 50000"/>
                </a:avLst>
              </a:prstGeom>
              <a:solidFill>
                <a:srgbClr val="F2C34D">
                  <a:alpha val="2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3CAE78CF-8C8E-7BDB-13E4-6C4F92F66F9C}"/>
              </a:ext>
            </a:extLst>
          </p:cNvPr>
          <p:cNvGrpSpPr/>
          <p:nvPr/>
        </p:nvGrpSpPr>
        <p:grpSpPr>
          <a:xfrm>
            <a:off x="195299" y="1754830"/>
            <a:ext cx="756993" cy="707588"/>
            <a:chOff x="16119" y="1004397"/>
            <a:chExt cx="756993" cy="707588"/>
          </a:xfrm>
        </p:grpSpPr>
        <p:sp>
          <p:nvSpPr>
            <p:cNvPr id="50" name="缺角矩形 49">
              <a:extLst>
                <a:ext uri="{FF2B5EF4-FFF2-40B4-BE49-F238E27FC236}">
                  <a16:creationId xmlns:a16="http://schemas.microsoft.com/office/drawing/2014/main" id="{ED3CC716-81F4-1739-7E86-BEA58397EA7D}"/>
                </a:ext>
              </a:extLst>
            </p:cNvPr>
            <p:cNvSpPr/>
            <p:nvPr/>
          </p:nvSpPr>
          <p:spPr>
            <a:xfrm>
              <a:off x="16119" y="1004397"/>
              <a:ext cx="230838" cy="230838"/>
            </a:xfrm>
            <a:prstGeom prst="plaque">
              <a:avLst>
                <a:gd name="adj" fmla="val 50000"/>
              </a:avLst>
            </a:prstGeom>
            <a:solidFill>
              <a:srgbClr val="F2C3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缺角矩形 50">
              <a:extLst>
                <a:ext uri="{FF2B5EF4-FFF2-40B4-BE49-F238E27FC236}">
                  <a16:creationId xmlns:a16="http://schemas.microsoft.com/office/drawing/2014/main" id="{4D196CDA-542F-0653-7530-175D55A07916}"/>
                </a:ext>
              </a:extLst>
            </p:cNvPr>
            <p:cNvSpPr/>
            <p:nvPr/>
          </p:nvSpPr>
          <p:spPr>
            <a:xfrm>
              <a:off x="279197" y="1004397"/>
              <a:ext cx="230838" cy="230838"/>
            </a:xfrm>
            <a:prstGeom prst="plaque">
              <a:avLst>
                <a:gd name="adj" fmla="val 50000"/>
              </a:avLst>
            </a:prstGeom>
            <a:solidFill>
              <a:srgbClr val="F2C3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缺角矩形 51">
              <a:extLst>
                <a:ext uri="{FF2B5EF4-FFF2-40B4-BE49-F238E27FC236}">
                  <a16:creationId xmlns:a16="http://schemas.microsoft.com/office/drawing/2014/main" id="{738DAEC2-74AA-5A00-5ED4-9C8CF7F82D02}"/>
                </a:ext>
              </a:extLst>
            </p:cNvPr>
            <p:cNvSpPr/>
            <p:nvPr/>
          </p:nvSpPr>
          <p:spPr>
            <a:xfrm>
              <a:off x="542274" y="1004397"/>
              <a:ext cx="230838" cy="230838"/>
            </a:xfrm>
            <a:prstGeom prst="plaque">
              <a:avLst>
                <a:gd name="adj" fmla="val 50000"/>
              </a:avLst>
            </a:prstGeom>
            <a:solidFill>
              <a:srgbClr val="F2C3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缺角矩形 52">
              <a:extLst>
                <a:ext uri="{FF2B5EF4-FFF2-40B4-BE49-F238E27FC236}">
                  <a16:creationId xmlns:a16="http://schemas.microsoft.com/office/drawing/2014/main" id="{5F8313AD-198B-B601-E5BB-FA774AED6DA0}"/>
                </a:ext>
              </a:extLst>
            </p:cNvPr>
            <p:cNvSpPr/>
            <p:nvPr/>
          </p:nvSpPr>
          <p:spPr>
            <a:xfrm>
              <a:off x="16119" y="1242772"/>
              <a:ext cx="230838" cy="230838"/>
            </a:xfrm>
            <a:prstGeom prst="plaque">
              <a:avLst>
                <a:gd name="adj" fmla="val 50000"/>
              </a:avLst>
            </a:prstGeom>
            <a:solidFill>
              <a:srgbClr val="F2C34D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缺角矩形 53">
              <a:extLst>
                <a:ext uri="{FF2B5EF4-FFF2-40B4-BE49-F238E27FC236}">
                  <a16:creationId xmlns:a16="http://schemas.microsoft.com/office/drawing/2014/main" id="{C7880C3B-388D-812B-FB65-53E4971BDF3E}"/>
                </a:ext>
              </a:extLst>
            </p:cNvPr>
            <p:cNvSpPr/>
            <p:nvPr/>
          </p:nvSpPr>
          <p:spPr>
            <a:xfrm>
              <a:off x="279197" y="1242772"/>
              <a:ext cx="230838" cy="230838"/>
            </a:xfrm>
            <a:prstGeom prst="plaque">
              <a:avLst>
                <a:gd name="adj" fmla="val 50000"/>
              </a:avLst>
            </a:prstGeom>
            <a:solidFill>
              <a:srgbClr val="F2C34D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缺角矩形 54">
              <a:extLst>
                <a:ext uri="{FF2B5EF4-FFF2-40B4-BE49-F238E27FC236}">
                  <a16:creationId xmlns:a16="http://schemas.microsoft.com/office/drawing/2014/main" id="{4F1B0949-167D-58EB-4705-DDDBF6DA23A2}"/>
                </a:ext>
              </a:extLst>
            </p:cNvPr>
            <p:cNvSpPr/>
            <p:nvPr/>
          </p:nvSpPr>
          <p:spPr>
            <a:xfrm>
              <a:off x="542274" y="1242772"/>
              <a:ext cx="230838" cy="230838"/>
            </a:xfrm>
            <a:prstGeom prst="plaque">
              <a:avLst>
                <a:gd name="adj" fmla="val 50000"/>
              </a:avLst>
            </a:prstGeom>
            <a:solidFill>
              <a:srgbClr val="F2C34D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缺角矩形 55">
              <a:extLst>
                <a:ext uri="{FF2B5EF4-FFF2-40B4-BE49-F238E27FC236}">
                  <a16:creationId xmlns:a16="http://schemas.microsoft.com/office/drawing/2014/main" id="{E160B9B9-B1AF-75CA-89B1-9F8154361DA7}"/>
                </a:ext>
              </a:extLst>
            </p:cNvPr>
            <p:cNvSpPr/>
            <p:nvPr/>
          </p:nvSpPr>
          <p:spPr>
            <a:xfrm>
              <a:off x="16119" y="1481147"/>
              <a:ext cx="230838" cy="230838"/>
            </a:xfrm>
            <a:prstGeom prst="plaque">
              <a:avLst>
                <a:gd name="adj" fmla="val 50000"/>
              </a:avLst>
            </a:prstGeom>
            <a:solidFill>
              <a:srgbClr val="F2C34D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缺角矩形 56">
              <a:extLst>
                <a:ext uri="{FF2B5EF4-FFF2-40B4-BE49-F238E27FC236}">
                  <a16:creationId xmlns:a16="http://schemas.microsoft.com/office/drawing/2014/main" id="{B48C3BA8-1870-9AAD-BF24-5C8E48B1B75E}"/>
                </a:ext>
              </a:extLst>
            </p:cNvPr>
            <p:cNvSpPr/>
            <p:nvPr/>
          </p:nvSpPr>
          <p:spPr>
            <a:xfrm>
              <a:off x="279197" y="1481147"/>
              <a:ext cx="230838" cy="230838"/>
            </a:xfrm>
            <a:prstGeom prst="plaque">
              <a:avLst>
                <a:gd name="adj" fmla="val 50000"/>
              </a:avLst>
            </a:prstGeom>
            <a:solidFill>
              <a:srgbClr val="F2C34D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缺角矩形 57">
              <a:extLst>
                <a:ext uri="{FF2B5EF4-FFF2-40B4-BE49-F238E27FC236}">
                  <a16:creationId xmlns:a16="http://schemas.microsoft.com/office/drawing/2014/main" id="{1B959959-DB0E-97E9-5F16-CF674512457D}"/>
                </a:ext>
              </a:extLst>
            </p:cNvPr>
            <p:cNvSpPr/>
            <p:nvPr/>
          </p:nvSpPr>
          <p:spPr>
            <a:xfrm>
              <a:off x="542274" y="1481147"/>
              <a:ext cx="230838" cy="230838"/>
            </a:xfrm>
            <a:prstGeom prst="plaque">
              <a:avLst>
                <a:gd name="adj" fmla="val 50000"/>
              </a:avLst>
            </a:prstGeom>
            <a:solidFill>
              <a:srgbClr val="F2C34D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05948220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>
            <a:extLst>
              <a:ext uri="{FF2B5EF4-FFF2-40B4-BE49-F238E27FC236}">
                <a16:creationId xmlns:a16="http://schemas.microsoft.com/office/drawing/2014/main" id="{3C4513D7-2F5D-77D2-294F-804E9C86B03F}"/>
              </a:ext>
            </a:extLst>
          </p:cNvPr>
          <p:cNvSpPr txBox="1"/>
          <p:nvPr/>
        </p:nvSpPr>
        <p:spPr>
          <a:xfrm>
            <a:off x="1403872" y="248487"/>
            <a:ext cx="159530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职业规划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75E5CDA-BB54-5843-4313-E499341476F4}"/>
              </a:ext>
            </a:extLst>
          </p:cNvPr>
          <p:cNvSpPr txBox="1"/>
          <p:nvPr/>
        </p:nvSpPr>
        <p:spPr>
          <a:xfrm>
            <a:off x="480878" y="156154"/>
            <a:ext cx="86214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Sans Semibold" panose="00000700000000000000" pitchFamily="2" charset="-122"/>
                <a:ea typeface="MiSans Semibold" panose="00000700000000000000" pitchFamily="2" charset="-122"/>
                <a:cs typeface="+mn-ea"/>
                <a:sym typeface="+mn-lt"/>
              </a:rPr>
              <a:t>04</a:t>
            </a:r>
            <a:endParaRPr kumimoji="0" lang="zh-CN" altLang="en-US" sz="40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MiSans Semibold" panose="00000700000000000000" pitchFamily="2" charset="-122"/>
              <a:ea typeface="MiSans Semibold" panose="00000700000000000000" pitchFamily="2" charset="-122"/>
              <a:cs typeface="+mn-ea"/>
              <a:sym typeface="+mn-lt"/>
            </a:endParaRPr>
          </a:p>
        </p:txBody>
      </p:sp>
      <p:sp>
        <p:nvSpPr>
          <p:cNvPr id="2" name="íṡľíḍè-Freeform: Shape 10">
            <a:extLst>
              <a:ext uri="{FF2B5EF4-FFF2-40B4-BE49-F238E27FC236}">
                <a16:creationId xmlns:a16="http://schemas.microsoft.com/office/drawing/2014/main" id="{38F51A69-2653-0252-E5E3-852FFB980296}"/>
              </a:ext>
            </a:extLst>
          </p:cNvPr>
          <p:cNvSpPr/>
          <p:nvPr/>
        </p:nvSpPr>
        <p:spPr>
          <a:xfrm rot="10800000" flipH="1">
            <a:off x="1993313" y="3829166"/>
            <a:ext cx="1470964" cy="45521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7156" extrusionOk="0">
                <a:moveTo>
                  <a:pt x="0" y="15834"/>
                </a:moveTo>
                <a:cubicBezTo>
                  <a:pt x="3445" y="817"/>
                  <a:pt x="11156" y="-4444"/>
                  <a:pt x="17223" y="4084"/>
                </a:cubicBezTo>
                <a:cubicBezTo>
                  <a:pt x="18678" y="6130"/>
                  <a:pt x="19955" y="8872"/>
                  <a:pt x="20978" y="12149"/>
                </a:cubicBezTo>
                <a:lnTo>
                  <a:pt x="21600" y="11275"/>
                </a:lnTo>
                <a:lnTo>
                  <a:pt x="21499" y="16495"/>
                </a:lnTo>
                <a:lnTo>
                  <a:pt x="19406" y="14359"/>
                </a:lnTo>
                <a:lnTo>
                  <a:pt x="20028" y="13486"/>
                </a:lnTo>
                <a:cubicBezTo>
                  <a:pt x="16058" y="1123"/>
                  <a:pt x="8792" y="-935"/>
                  <a:pt x="3798" y="8891"/>
                </a:cubicBezTo>
                <a:cubicBezTo>
                  <a:pt x="2640" y="11168"/>
                  <a:pt x="1670" y="13974"/>
                  <a:pt x="940" y="17156"/>
                </a:cubicBezTo>
                <a:close/>
              </a:path>
            </a:pathLst>
          </a:custGeom>
          <a:solidFill>
            <a:srgbClr val="F2C34D"/>
          </a:solidFill>
          <a:ln w="12700">
            <a:miter lim="400000"/>
          </a:ln>
        </p:spPr>
        <p:txBody>
          <a:bodyPr anchor="ctr"/>
          <a:lstStyle/>
          <a:p>
            <a:pPr algn="ctr">
              <a:defRPr/>
            </a:pPr>
            <a:endParaRPr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3" name="íṡľíḍè-Freeform: Shape 12">
            <a:extLst>
              <a:ext uri="{FF2B5EF4-FFF2-40B4-BE49-F238E27FC236}">
                <a16:creationId xmlns:a16="http://schemas.microsoft.com/office/drawing/2014/main" id="{9994BE70-0A69-74BD-9D80-0279C5224FDA}"/>
              </a:ext>
            </a:extLst>
          </p:cNvPr>
          <p:cNvSpPr/>
          <p:nvPr/>
        </p:nvSpPr>
        <p:spPr>
          <a:xfrm>
            <a:off x="4226872" y="2576098"/>
            <a:ext cx="1470964" cy="45521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7156" extrusionOk="0">
                <a:moveTo>
                  <a:pt x="0" y="15834"/>
                </a:moveTo>
                <a:cubicBezTo>
                  <a:pt x="3445" y="817"/>
                  <a:pt x="11156" y="-4444"/>
                  <a:pt x="17223" y="4084"/>
                </a:cubicBezTo>
                <a:cubicBezTo>
                  <a:pt x="18678" y="6130"/>
                  <a:pt x="19955" y="8872"/>
                  <a:pt x="20978" y="12149"/>
                </a:cubicBezTo>
                <a:lnTo>
                  <a:pt x="21600" y="11275"/>
                </a:lnTo>
                <a:lnTo>
                  <a:pt x="21499" y="16495"/>
                </a:lnTo>
                <a:lnTo>
                  <a:pt x="19406" y="14359"/>
                </a:lnTo>
                <a:lnTo>
                  <a:pt x="20028" y="13486"/>
                </a:lnTo>
                <a:cubicBezTo>
                  <a:pt x="16058" y="1123"/>
                  <a:pt x="8792" y="-935"/>
                  <a:pt x="3798" y="8891"/>
                </a:cubicBezTo>
                <a:cubicBezTo>
                  <a:pt x="2640" y="11168"/>
                  <a:pt x="1670" y="13974"/>
                  <a:pt x="940" y="17156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 kern="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íṡľíḍè-Freeform: Shape 19">
            <a:extLst>
              <a:ext uri="{FF2B5EF4-FFF2-40B4-BE49-F238E27FC236}">
                <a16:creationId xmlns:a16="http://schemas.microsoft.com/office/drawing/2014/main" id="{C00188B9-6B63-4A4B-5B0D-37C610B88244}"/>
              </a:ext>
            </a:extLst>
          </p:cNvPr>
          <p:cNvSpPr/>
          <p:nvPr/>
        </p:nvSpPr>
        <p:spPr>
          <a:xfrm rot="10800000" flipH="1">
            <a:off x="6460431" y="3829166"/>
            <a:ext cx="1470964" cy="45521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7156" extrusionOk="0">
                <a:moveTo>
                  <a:pt x="0" y="15834"/>
                </a:moveTo>
                <a:cubicBezTo>
                  <a:pt x="3445" y="817"/>
                  <a:pt x="11156" y="-4444"/>
                  <a:pt x="17223" y="4084"/>
                </a:cubicBezTo>
                <a:cubicBezTo>
                  <a:pt x="18678" y="6130"/>
                  <a:pt x="19955" y="8872"/>
                  <a:pt x="20978" y="12149"/>
                </a:cubicBezTo>
                <a:lnTo>
                  <a:pt x="21600" y="11275"/>
                </a:lnTo>
                <a:lnTo>
                  <a:pt x="21499" y="16495"/>
                </a:lnTo>
                <a:lnTo>
                  <a:pt x="19406" y="14359"/>
                </a:lnTo>
                <a:lnTo>
                  <a:pt x="20028" y="13486"/>
                </a:lnTo>
                <a:cubicBezTo>
                  <a:pt x="16058" y="1123"/>
                  <a:pt x="8792" y="-935"/>
                  <a:pt x="3798" y="8891"/>
                </a:cubicBezTo>
                <a:cubicBezTo>
                  <a:pt x="2640" y="11168"/>
                  <a:pt x="1670" y="13974"/>
                  <a:pt x="940" y="17156"/>
                </a:cubicBezTo>
                <a:close/>
              </a:path>
            </a:pathLst>
          </a:custGeom>
          <a:solidFill>
            <a:srgbClr val="F2C34D"/>
          </a:solidFill>
          <a:ln w="12700">
            <a:miter lim="400000"/>
          </a:ln>
        </p:spPr>
        <p:txBody>
          <a:bodyPr anchor="ctr"/>
          <a:lstStyle/>
          <a:p>
            <a:pPr algn="ctr"/>
            <a:endParaRPr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5" name="íṡľíḍè-Freeform: Shape 21">
            <a:extLst>
              <a:ext uri="{FF2B5EF4-FFF2-40B4-BE49-F238E27FC236}">
                <a16:creationId xmlns:a16="http://schemas.microsoft.com/office/drawing/2014/main" id="{D6743888-448F-72BB-F44A-A940E185CCA5}"/>
              </a:ext>
            </a:extLst>
          </p:cNvPr>
          <p:cNvSpPr/>
          <p:nvPr/>
        </p:nvSpPr>
        <p:spPr>
          <a:xfrm>
            <a:off x="8665855" y="2576098"/>
            <a:ext cx="1470964" cy="45521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7156" extrusionOk="0">
                <a:moveTo>
                  <a:pt x="0" y="15834"/>
                </a:moveTo>
                <a:cubicBezTo>
                  <a:pt x="3445" y="817"/>
                  <a:pt x="11156" y="-4444"/>
                  <a:pt x="17223" y="4084"/>
                </a:cubicBezTo>
                <a:cubicBezTo>
                  <a:pt x="18678" y="6130"/>
                  <a:pt x="19955" y="8872"/>
                  <a:pt x="20978" y="12149"/>
                </a:cubicBezTo>
                <a:lnTo>
                  <a:pt x="21600" y="11275"/>
                </a:lnTo>
                <a:lnTo>
                  <a:pt x="21499" y="16495"/>
                </a:lnTo>
                <a:lnTo>
                  <a:pt x="19406" y="14359"/>
                </a:lnTo>
                <a:lnTo>
                  <a:pt x="20028" y="13486"/>
                </a:lnTo>
                <a:cubicBezTo>
                  <a:pt x="16058" y="1123"/>
                  <a:pt x="8792" y="-935"/>
                  <a:pt x="3798" y="8891"/>
                </a:cubicBezTo>
                <a:cubicBezTo>
                  <a:pt x="2640" y="11168"/>
                  <a:pt x="1670" y="13974"/>
                  <a:pt x="940" y="17156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 kern="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1F7857D9-35F6-4654-062C-4BC1EAE312D1}"/>
              </a:ext>
            </a:extLst>
          </p:cNvPr>
          <p:cNvGrpSpPr/>
          <p:nvPr/>
        </p:nvGrpSpPr>
        <p:grpSpPr>
          <a:xfrm>
            <a:off x="1929369" y="2576098"/>
            <a:ext cx="1632070" cy="1632070"/>
            <a:chOff x="2281069" y="2804883"/>
            <a:chExt cx="1632070" cy="1632070"/>
          </a:xfrm>
        </p:grpSpPr>
        <p:sp>
          <p:nvSpPr>
            <p:cNvPr id="8" name="íṡľíḍè-Oval 9">
              <a:extLst>
                <a:ext uri="{FF2B5EF4-FFF2-40B4-BE49-F238E27FC236}">
                  <a16:creationId xmlns:a16="http://schemas.microsoft.com/office/drawing/2014/main" id="{45E79EB4-85BE-95C2-B634-9CB219703D4D}"/>
                </a:ext>
              </a:extLst>
            </p:cNvPr>
            <p:cNvSpPr/>
            <p:nvPr/>
          </p:nvSpPr>
          <p:spPr>
            <a:xfrm>
              <a:off x="2281069" y="2804883"/>
              <a:ext cx="1632070" cy="1632070"/>
            </a:xfrm>
            <a:prstGeom prst="ellipse">
              <a:avLst/>
            </a:prstGeom>
            <a:solidFill>
              <a:srgbClr val="EFEFEF"/>
            </a:solidFill>
            <a:ln w="12700">
              <a:miter lim="400000"/>
            </a:ln>
          </p:spPr>
          <p:txBody>
            <a:bodyPr anchor="ctr"/>
            <a:lstStyle/>
            <a:p>
              <a:pPr algn="ctr">
                <a:defRPr/>
              </a:pPr>
              <a:endParaRPr kern="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0" name="íṡľíḍè-Oval 29">
              <a:extLst>
                <a:ext uri="{FF2B5EF4-FFF2-40B4-BE49-F238E27FC236}">
                  <a16:creationId xmlns:a16="http://schemas.microsoft.com/office/drawing/2014/main" id="{2C327E91-9A09-7BC5-723F-910ACB60428B}"/>
                </a:ext>
              </a:extLst>
            </p:cNvPr>
            <p:cNvSpPr/>
            <p:nvPr/>
          </p:nvSpPr>
          <p:spPr>
            <a:xfrm>
              <a:off x="2388325" y="2912139"/>
              <a:ext cx="1417557" cy="1417557"/>
            </a:xfrm>
            <a:prstGeom prst="ellipse">
              <a:avLst/>
            </a:prstGeom>
            <a:solidFill>
              <a:srgbClr val="F2C34D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1" name="Shape 2537">
              <a:extLst>
                <a:ext uri="{FF2B5EF4-FFF2-40B4-BE49-F238E27FC236}">
                  <a16:creationId xmlns:a16="http://schemas.microsoft.com/office/drawing/2014/main" id="{10196CAB-AE53-4E04-73DC-D03656250E82}"/>
                </a:ext>
              </a:extLst>
            </p:cNvPr>
            <p:cNvSpPr/>
            <p:nvPr/>
          </p:nvSpPr>
          <p:spPr>
            <a:xfrm>
              <a:off x="2865696" y="3338086"/>
              <a:ext cx="462813" cy="5656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400" y="13745"/>
                  </a:moveTo>
                  <a:lnTo>
                    <a:pt x="3600" y="13745"/>
                  </a:lnTo>
                  <a:cubicBezTo>
                    <a:pt x="3269" y="13745"/>
                    <a:pt x="3000" y="13966"/>
                    <a:pt x="3000" y="14236"/>
                  </a:cubicBezTo>
                  <a:cubicBezTo>
                    <a:pt x="3000" y="14508"/>
                    <a:pt x="3269" y="14727"/>
                    <a:pt x="3600" y="14727"/>
                  </a:cubicBezTo>
                  <a:lnTo>
                    <a:pt x="14400" y="14727"/>
                  </a:lnTo>
                  <a:cubicBezTo>
                    <a:pt x="14731" y="14727"/>
                    <a:pt x="15000" y="14508"/>
                    <a:pt x="15000" y="14236"/>
                  </a:cubicBezTo>
                  <a:cubicBezTo>
                    <a:pt x="15000" y="13966"/>
                    <a:pt x="14731" y="13745"/>
                    <a:pt x="14400" y="13745"/>
                  </a:cubicBezTo>
                  <a:moveTo>
                    <a:pt x="3000" y="11291"/>
                  </a:moveTo>
                  <a:cubicBezTo>
                    <a:pt x="3000" y="11562"/>
                    <a:pt x="3269" y="11782"/>
                    <a:pt x="3600" y="11782"/>
                  </a:cubicBezTo>
                  <a:lnTo>
                    <a:pt x="18000" y="11782"/>
                  </a:lnTo>
                  <a:cubicBezTo>
                    <a:pt x="18331" y="11782"/>
                    <a:pt x="18600" y="11562"/>
                    <a:pt x="18600" y="11291"/>
                  </a:cubicBezTo>
                  <a:cubicBezTo>
                    <a:pt x="18600" y="11020"/>
                    <a:pt x="18331" y="10800"/>
                    <a:pt x="18000" y="10800"/>
                  </a:cubicBezTo>
                  <a:lnTo>
                    <a:pt x="3600" y="10800"/>
                  </a:lnTo>
                  <a:cubicBezTo>
                    <a:pt x="3269" y="10800"/>
                    <a:pt x="3000" y="11020"/>
                    <a:pt x="3000" y="11291"/>
                  </a:cubicBezTo>
                  <a:moveTo>
                    <a:pt x="20400" y="20618"/>
                  </a:moveTo>
                  <a:lnTo>
                    <a:pt x="6600" y="20618"/>
                  </a:lnTo>
                  <a:lnTo>
                    <a:pt x="1200" y="16200"/>
                  </a:lnTo>
                  <a:lnTo>
                    <a:pt x="1200" y="2945"/>
                  </a:lnTo>
                  <a:lnTo>
                    <a:pt x="4200" y="2945"/>
                  </a:lnTo>
                  <a:lnTo>
                    <a:pt x="4200" y="4418"/>
                  </a:lnTo>
                  <a:cubicBezTo>
                    <a:pt x="4200" y="4690"/>
                    <a:pt x="4469" y="4909"/>
                    <a:pt x="4800" y="4909"/>
                  </a:cubicBezTo>
                  <a:cubicBezTo>
                    <a:pt x="5131" y="4909"/>
                    <a:pt x="5400" y="4690"/>
                    <a:pt x="5400" y="4418"/>
                  </a:cubicBezTo>
                  <a:lnTo>
                    <a:pt x="5400" y="2945"/>
                  </a:lnTo>
                  <a:lnTo>
                    <a:pt x="6600" y="2945"/>
                  </a:lnTo>
                  <a:lnTo>
                    <a:pt x="6600" y="4418"/>
                  </a:lnTo>
                  <a:cubicBezTo>
                    <a:pt x="6600" y="4690"/>
                    <a:pt x="6869" y="4909"/>
                    <a:pt x="7200" y="4909"/>
                  </a:cubicBezTo>
                  <a:cubicBezTo>
                    <a:pt x="7531" y="4909"/>
                    <a:pt x="7800" y="4690"/>
                    <a:pt x="7800" y="4418"/>
                  </a:cubicBezTo>
                  <a:lnTo>
                    <a:pt x="7800" y="2945"/>
                  </a:lnTo>
                  <a:lnTo>
                    <a:pt x="9000" y="2945"/>
                  </a:lnTo>
                  <a:lnTo>
                    <a:pt x="9000" y="4418"/>
                  </a:lnTo>
                  <a:cubicBezTo>
                    <a:pt x="9000" y="4690"/>
                    <a:pt x="9269" y="4909"/>
                    <a:pt x="9600" y="4909"/>
                  </a:cubicBezTo>
                  <a:cubicBezTo>
                    <a:pt x="9931" y="4909"/>
                    <a:pt x="10200" y="4690"/>
                    <a:pt x="10200" y="4418"/>
                  </a:cubicBezTo>
                  <a:lnTo>
                    <a:pt x="10200" y="2945"/>
                  </a:lnTo>
                  <a:lnTo>
                    <a:pt x="11400" y="2945"/>
                  </a:lnTo>
                  <a:lnTo>
                    <a:pt x="11400" y="4418"/>
                  </a:lnTo>
                  <a:cubicBezTo>
                    <a:pt x="11400" y="4690"/>
                    <a:pt x="11669" y="4909"/>
                    <a:pt x="12000" y="4909"/>
                  </a:cubicBezTo>
                  <a:cubicBezTo>
                    <a:pt x="12331" y="4909"/>
                    <a:pt x="12600" y="4690"/>
                    <a:pt x="12600" y="4418"/>
                  </a:cubicBezTo>
                  <a:lnTo>
                    <a:pt x="12600" y="2945"/>
                  </a:lnTo>
                  <a:lnTo>
                    <a:pt x="13800" y="2945"/>
                  </a:lnTo>
                  <a:lnTo>
                    <a:pt x="13800" y="4418"/>
                  </a:lnTo>
                  <a:cubicBezTo>
                    <a:pt x="13800" y="4690"/>
                    <a:pt x="14069" y="4909"/>
                    <a:pt x="14400" y="4909"/>
                  </a:cubicBezTo>
                  <a:cubicBezTo>
                    <a:pt x="14731" y="4909"/>
                    <a:pt x="15000" y="4690"/>
                    <a:pt x="15000" y="4418"/>
                  </a:cubicBezTo>
                  <a:lnTo>
                    <a:pt x="15000" y="2945"/>
                  </a:lnTo>
                  <a:lnTo>
                    <a:pt x="16200" y="2945"/>
                  </a:lnTo>
                  <a:lnTo>
                    <a:pt x="16200" y="4418"/>
                  </a:lnTo>
                  <a:cubicBezTo>
                    <a:pt x="16200" y="4690"/>
                    <a:pt x="16469" y="4909"/>
                    <a:pt x="16800" y="4909"/>
                  </a:cubicBezTo>
                  <a:cubicBezTo>
                    <a:pt x="17131" y="4909"/>
                    <a:pt x="17400" y="4690"/>
                    <a:pt x="17400" y="4418"/>
                  </a:cubicBezTo>
                  <a:lnTo>
                    <a:pt x="17400" y="2945"/>
                  </a:lnTo>
                  <a:lnTo>
                    <a:pt x="20400" y="2945"/>
                  </a:lnTo>
                  <a:cubicBezTo>
                    <a:pt x="20400" y="2945"/>
                    <a:pt x="20400" y="20618"/>
                    <a:pt x="20400" y="20618"/>
                  </a:cubicBezTo>
                  <a:close/>
                  <a:moveTo>
                    <a:pt x="1200" y="20618"/>
                  </a:moveTo>
                  <a:lnTo>
                    <a:pt x="1200" y="17673"/>
                  </a:lnTo>
                  <a:lnTo>
                    <a:pt x="4800" y="20618"/>
                  </a:lnTo>
                  <a:cubicBezTo>
                    <a:pt x="4800" y="20618"/>
                    <a:pt x="1200" y="20618"/>
                    <a:pt x="1200" y="20618"/>
                  </a:cubicBezTo>
                  <a:close/>
                  <a:moveTo>
                    <a:pt x="20400" y="1964"/>
                  </a:moveTo>
                  <a:lnTo>
                    <a:pt x="17400" y="1964"/>
                  </a:lnTo>
                  <a:lnTo>
                    <a:pt x="17400" y="491"/>
                  </a:lnTo>
                  <a:cubicBezTo>
                    <a:pt x="17400" y="220"/>
                    <a:pt x="17131" y="0"/>
                    <a:pt x="16800" y="0"/>
                  </a:cubicBezTo>
                  <a:cubicBezTo>
                    <a:pt x="16469" y="0"/>
                    <a:pt x="16200" y="220"/>
                    <a:pt x="16200" y="491"/>
                  </a:cubicBezTo>
                  <a:lnTo>
                    <a:pt x="16200" y="1964"/>
                  </a:lnTo>
                  <a:lnTo>
                    <a:pt x="15000" y="1964"/>
                  </a:lnTo>
                  <a:lnTo>
                    <a:pt x="15000" y="491"/>
                  </a:lnTo>
                  <a:cubicBezTo>
                    <a:pt x="15000" y="220"/>
                    <a:pt x="14731" y="0"/>
                    <a:pt x="14400" y="0"/>
                  </a:cubicBezTo>
                  <a:cubicBezTo>
                    <a:pt x="14069" y="0"/>
                    <a:pt x="13800" y="220"/>
                    <a:pt x="13800" y="491"/>
                  </a:cubicBezTo>
                  <a:lnTo>
                    <a:pt x="13800" y="1964"/>
                  </a:lnTo>
                  <a:lnTo>
                    <a:pt x="12600" y="1964"/>
                  </a:lnTo>
                  <a:lnTo>
                    <a:pt x="12600" y="491"/>
                  </a:lnTo>
                  <a:cubicBezTo>
                    <a:pt x="12600" y="220"/>
                    <a:pt x="12331" y="0"/>
                    <a:pt x="12000" y="0"/>
                  </a:cubicBezTo>
                  <a:cubicBezTo>
                    <a:pt x="11669" y="0"/>
                    <a:pt x="11400" y="220"/>
                    <a:pt x="11400" y="491"/>
                  </a:cubicBezTo>
                  <a:lnTo>
                    <a:pt x="11400" y="1964"/>
                  </a:lnTo>
                  <a:lnTo>
                    <a:pt x="10200" y="1964"/>
                  </a:lnTo>
                  <a:lnTo>
                    <a:pt x="10200" y="491"/>
                  </a:lnTo>
                  <a:cubicBezTo>
                    <a:pt x="10200" y="220"/>
                    <a:pt x="9931" y="0"/>
                    <a:pt x="9600" y="0"/>
                  </a:cubicBezTo>
                  <a:cubicBezTo>
                    <a:pt x="9269" y="0"/>
                    <a:pt x="9000" y="220"/>
                    <a:pt x="9000" y="491"/>
                  </a:cubicBezTo>
                  <a:lnTo>
                    <a:pt x="9000" y="1964"/>
                  </a:lnTo>
                  <a:lnTo>
                    <a:pt x="7800" y="1964"/>
                  </a:lnTo>
                  <a:lnTo>
                    <a:pt x="7800" y="491"/>
                  </a:lnTo>
                  <a:cubicBezTo>
                    <a:pt x="7800" y="220"/>
                    <a:pt x="7531" y="0"/>
                    <a:pt x="7200" y="0"/>
                  </a:cubicBezTo>
                  <a:cubicBezTo>
                    <a:pt x="6869" y="0"/>
                    <a:pt x="6600" y="220"/>
                    <a:pt x="6600" y="491"/>
                  </a:cubicBezTo>
                  <a:lnTo>
                    <a:pt x="6600" y="1964"/>
                  </a:lnTo>
                  <a:lnTo>
                    <a:pt x="5400" y="1964"/>
                  </a:lnTo>
                  <a:lnTo>
                    <a:pt x="5400" y="491"/>
                  </a:lnTo>
                  <a:cubicBezTo>
                    <a:pt x="5400" y="220"/>
                    <a:pt x="5131" y="0"/>
                    <a:pt x="4800" y="0"/>
                  </a:cubicBezTo>
                  <a:cubicBezTo>
                    <a:pt x="4469" y="0"/>
                    <a:pt x="4200" y="220"/>
                    <a:pt x="4200" y="491"/>
                  </a:cubicBezTo>
                  <a:lnTo>
                    <a:pt x="4200" y="1964"/>
                  </a:lnTo>
                  <a:lnTo>
                    <a:pt x="1200" y="1964"/>
                  </a:lnTo>
                  <a:cubicBezTo>
                    <a:pt x="538" y="1964"/>
                    <a:pt x="0" y="2404"/>
                    <a:pt x="0" y="2945"/>
                  </a:cubicBezTo>
                  <a:lnTo>
                    <a:pt x="0" y="20618"/>
                  </a:lnTo>
                  <a:cubicBezTo>
                    <a:pt x="0" y="21161"/>
                    <a:pt x="538" y="21600"/>
                    <a:pt x="1200" y="21600"/>
                  </a:cubicBezTo>
                  <a:lnTo>
                    <a:pt x="20400" y="21600"/>
                  </a:lnTo>
                  <a:cubicBezTo>
                    <a:pt x="21062" y="21600"/>
                    <a:pt x="21600" y="21161"/>
                    <a:pt x="21600" y="20618"/>
                  </a:cubicBezTo>
                  <a:lnTo>
                    <a:pt x="21600" y="2945"/>
                  </a:lnTo>
                  <a:cubicBezTo>
                    <a:pt x="21600" y="2404"/>
                    <a:pt x="21062" y="1964"/>
                    <a:pt x="20400" y="1964"/>
                  </a:cubicBezTo>
                  <a:moveTo>
                    <a:pt x="3600" y="8836"/>
                  </a:moveTo>
                  <a:lnTo>
                    <a:pt x="10800" y="8836"/>
                  </a:lnTo>
                  <a:cubicBezTo>
                    <a:pt x="11131" y="8836"/>
                    <a:pt x="11400" y="8617"/>
                    <a:pt x="11400" y="8345"/>
                  </a:cubicBezTo>
                  <a:cubicBezTo>
                    <a:pt x="11400" y="8075"/>
                    <a:pt x="11131" y="7855"/>
                    <a:pt x="10800" y="7855"/>
                  </a:cubicBezTo>
                  <a:lnTo>
                    <a:pt x="3600" y="7855"/>
                  </a:lnTo>
                  <a:cubicBezTo>
                    <a:pt x="3269" y="7855"/>
                    <a:pt x="3000" y="8075"/>
                    <a:pt x="3000" y="8345"/>
                  </a:cubicBezTo>
                  <a:cubicBezTo>
                    <a:pt x="3000" y="8617"/>
                    <a:pt x="3269" y="8836"/>
                    <a:pt x="3600" y="8836"/>
                  </a:cubicBezTo>
                </a:path>
              </a:pathLst>
            </a:custGeom>
            <a:solidFill>
              <a:sysClr val="window" lastClr="FFFFFF"/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600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 kern="0" dirty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62404B57-F2C7-02B6-7B69-55B80B479847}"/>
              </a:ext>
            </a:extLst>
          </p:cNvPr>
          <p:cNvGrpSpPr/>
          <p:nvPr/>
        </p:nvGrpSpPr>
        <p:grpSpPr>
          <a:xfrm>
            <a:off x="4162928" y="2652309"/>
            <a:ext cx="1632070" cy="1632070"/>
            <a:chOff x="4233268" y="2881094"/>
            <a:chExt cx="1632070" cy="1632070"/>
          </a:xfrm>
        </p:grpSpPr>
        <p:sp>
          <p:nvSpPr>
            <p:cNvPr id="13" name="íṡľíḍè-Oval 11">
              <a:extLst>
                <a:ext uri="{FF2B5EF4-FFF2-40B4-BE49-F238E27FC236}">
                  <a16:creationId xmlns:a16="http://schemas.microsoft.com/office/drawing/2014/main" id="{FD23FC80-3791-D78D-BBE9-266D19D0634E}"/>
                </a:ext>
              </a:extLst>
            </p:cNvPr>
            <p:cNvSpPr/>
            <p:nvPr/>
          </p:nvSpPr>
          <p:spPr>
            <a:xfrm rot="10800000" flipH="1">
              <a:off x="4233268" y="2881094"/>
              <a:ext cx="1632070" cy="1632070"/>
            </a:xfrm>
            <a:prstGeom prst="ellipse">
              <a:avLst/>
            </a:prstGeom>
            <a:solidFill>
              <a:srgbClr val="EFEFEF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 kern="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4" name="íṡľíḍè-Oval 14">
              <a:extLst>
                <a:ext uri="{FF2B5EF4-FFF2-40B4-BE49-F238E27FC236}">
                  <a16:creationId xmlns:a16="http://schemas.microsoft.com/office/drawing/2014/main" id="{5E570E9E-AE84-806C-62C3-8350F97E3628}"/>
                </a:ext>
              </a:extLst>
            </p:cNvPr>
            <p:cNvSpPr/>
            <p:nvPr/>
          </p:nvSpPr>
          <p:spPr>
            <a:xfrm rot="10800000" flipH="1">
              <a:off x="4340526" y="2988353"/>
              <a:ext cx="1417558" cy="1417558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kern="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5" name="Shape 2566">
              <a:extLst>
                <a:ext uri="{FF2B5EF4-FFF2-40B4-BE49-F238E27FC236}">
                  <a16:creationId xmlns:a16="http://schemas.microsoft.com/office/drawing/2014/main" id="{6A0C9E3D-698F-1523-E40E-CF7DCE57527A}"/>
                </a:ext>
              </a:extLst>
            </p:cNvPr>
            <p:cNvSpPr/>
            <p:nvPr/>
          </p:nvSpPr>
          <p:spPr>
            <a:xfrm>
              <a:off x="4766472" y="3481351"/>
              <a:ext cx="565660" cy="4628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382" y="12000"/>
                  </a:moveTo>
                  <a:cubicBezTo>
                    <a:pt x="6653" y="12000"/>
                    <a:pt x="6873" y="12268"/>
                    <a:pt x="6873" y="12599"/>
                  </a:cubicBezTo>
                  <a:cubicBezTo>
                    <a:pt x="6873" y="12931"/>
                    <a:pt x="6653" y="13199"/>
                    <a:pt x="6382" y="13199"/>
                  </a:cubicBezTo>
                  <a:cubicBezTo>
                    <a:pt x="6111" y="13199"/>
                    <a:pt x="5891" y="12931"/>
                    <a:pt x="5891" y="12599"/>
                  </a:cubicBezTo>
                  <a:cubicBezTo>
                    <a:pt x="5891" y="12268"/>
                    <a:pt x="6111" y="12000"/>
                    <a:pt x="6382" y="12000"/>
                  </a:cubicBezTo>
                  <a:moveTo>
                    <a:pt x="6382" y="14399"/>
                  </a:moveTo>
                  <a:cubicBezTo>
                    <a:pt x="7195" y="14399"/>
                    <a:pt x="7855" y="13594"/>
                    <a:pt x="7855" y="12599"/>
                  </a:cubicBezTo>
                  <a:cubicBezTo>
                    <a:pt x="7855" y="11606"/>
                    <a:pt x="7195" y="10800"/>
                    <a:pt x="6382" y="10800"/>
                  </a:cubicBezTo>
                  <a:cubicBezTo>
                    <a:pt x="5568" y="10800"/>
                    <a:pt x="4909" y="11606"/>
                    <a:pt x="4909" y="12599"/>
                  </a:cubicBezTo>
                  <a:cubicBezTo>
                    <a:pt x="4909" y="13594"/>
                    <a:pt x="5568" y="14399"/>
                    <a:pt x="6382" y="14399"/>
                  </a:cubicBezTo>
                  <a:moveTo>
                    <a:pt x="20618" y="3600"/>
                  </a:moveTo>
                  <a:lnTo>
                    <a:pt x="982" y="3600"/>
                  </a:lnTo>
                  <a:lnTo>
                    <a:pt x="982" y="1200"/>
                  </a:lnTo>
                  <a:lnTo>
                    <a:pt x="20618" y="1200"/>
                  </a:lnTo>
                  <a:cubicBezTo>
                    <a:pt x="20618" y="1200"/>
                    <a:pt x="20618" y="3600"/>
                    <a:pt x="20618" y="3600"/>
                  </a:cubicBezTo>
                  <a:close/>
                  <a:moveTo>
                    <a:pt x="18655" y="20399"/>
                  </a:moveTo>
                  <a:lnTo>
                    <a:pt x="2945" y="20399"/>
                  </a:lnTo>
                  <a:lnTo>
                    <a:pt x="2945" y="4800"/>
                  </a:lnTo>
                  <a:lnTo>
                    <a:pt x="18655" y="4800"/>
                  </a:lnTo>
                  <a:cubicBezTo>
                    <a:pt x="18655" y="4800"/>
                    <a:pt x="18655" y="20399"/>
                    <a:pt x="18655" y="20399"/>
                  </a:cubicBezTo>
                  <a:close/>
                  <a:moveTo>
                    <a:pt x="20618" y="0"/>
                  </a:moveTo>
                  <a:lnTo>
                    <a:pt x="982" y="0"/>
                  </a:lnTo>
                  <a:cubicBezTo>
                    <a:pt x="440" y="0"/>
                    <a:pt x="0" y="538"/>
                    <a:pt x="0" y="1200"/>
                  </a:cubicBezTo>
                  <a:lnTo>
                    <a:pt x="0" y="3600"/>
                  </a:lnTo>
                  <a:cubicBezTo>
                    <a:pt x="0" y="4263"/>
                    <a:pt x="440" y="4800"/>
                    <a:pt x="982" y="4800"/>
                  </a:cubicBezTo>
                  <a:lnTo>
                    <a:pt x="1964" y="4800"/>
                  </a:lnTo>
                  <a:lnTo>
                    <a:pt x="1964" y="20399"/>
                  </a:lnTo>
                  <a:cubicBezTo>
                    <a:pt x="1964" y="21062"/>
                    <a:pt x="2403" y="21600"/>
                    <a:pt x="2945" y="21600"/>
                  </a:cubicBezTo>
                  <a:lnTo>
                    <a:pt x="18655" y="21600"/>
                  </a:lnTo>
                  <a:cubicBezTo>
                    <a:pt x="19197" y="21600"/>
                    <a:pt x="19636" y="21062"/>
                    <a:pt x="19636" y="20399"/>
                  </a:cubicBezTo>
                  <a:lnTo>
                    <a:pt x="19636" y="4800"/>
                  </a:lnTo>
                  <a:lnTo>
                    <a:pt x="20618" y="4800"/>
                  </a:lnTo>
                  <a:cubicBezTo>
                    <a:pt x="21160" y="4800"/>
                    <a:pt x="21600" y="4263"/>
                    <a:pt x="21600" y="3600"/>
                  </a:cubicBezTo>
                  <a:lnTo>
                    <a:pt x="21600" y="1200"/>
                  </a:lnTo>
                  <a:cubicBezTo>
                    <a:pt x="21600" y="538"/>
                    <a:pt x="21160" y="0"/>
                    <a:pt x="20618" y="0"/>
                  </a:cubicBezTo>
                  <a:moveTo>
                    <a:pt x="10800" y="12000"/>
                  </a:moveTo>
                  <a:cubicBezTo>
                    <a:pt x="11071" y="12000"/>
                    <a:pt x="11291" y="12268"/>
                    <a:pt x="11291" y="12599"/>
                  </a:cubicBezTo>
                  <a:cubicBezTo>
                    <a:pt x="11291" y="12931"/>
                    <a:pt x="11071" y="13199"/>
                    <a:pt x="10800" y="13199"/>
                  </a:cubicBezTo>
                  <a:cubicBezTo>
                    <a:pt x="10529" y="13199"/>
                    <a:pt x="10309" y="12931"/>
                    <a:pt x="10309" y="12599"/>
                  </a:cubicBezTo>
                  <a:cubicBezTo>
                    <a:pt x="10309" y="12268"/>
                    <a:pt x="10529" y="12000"/>
                    <a:pt x="10800" y="12000"/>
                  </a:cubicBezTo>
                  <a:moveTo>
                    <a:pt x="10800" y="14399"/>
                  </a:moveTo>
                  <a:cubicBezTo>
                    <a:pt x="11614" y="14399"/>
                    <a:pt x="12273" y="13594"/>
                    <a:pt x="12273" y="12599"/>
                  </a:cubicBezTo>
                  <a:cubicBezTo>
                    <a:pt x="12273" y="11606"/>
                    <a:pt x="11614" y="10800"/>
                    <a:pt x="10800" y="10800"/>
                  </a:cubicBezTo>
                  <a:cubicBezTo>
                    <a:pt x="9986" y="10800"/>
                    <a:pt x="9327" y="11606"/>
                    <a:pt x="9327" y="12599"/>
                  </a:cubicBezTo>
                  <a:cubicBezTo>
                    <a:pt x="9327" y="13594"/>
                    <a:pt x="9986" y="14399"/>
                    <a:pt x="10800" y="14399"/>
                  </a:cubicBezTo>
                  <a:moveTo>
                    <a:pt x="15218" y="12000"/>
                  </a:moveTo>
                  <a:cubicBezTo>
                    <a:pt x="15489" y="12000"/>
                    <a:pt x="15709" y="12268"/>
                    <a:pt x="15709" y="12599"/>
                  </a:cubicBezTo>
                  <a:cubicBezTo>
                    <a:pt x="15709" y="12931"/>
                    <a:pt x="15489" y="13199"/>
                    <a:pt x="15218" y="13199"/>
                  </a:cubicBezTo>
                  <a:cubicBezTo>
                    <a:pt x="14947" y="13199"/>
                    <a:pt x="14727" y="12931"/>
                    <a:pt x="14727" y="12599"/>
                  </a:cubicBezTo>
                  <a:cubicBezTo>
                    <a:pt x="14727" y="12268"/>
                    <a:pt x="14947" y="12000"/>
                    <a:pt x="15218" y="12000"/>
                  </a:cubicBezTo>
                  <a:moveTo>
                    <a:pt x="15218" y="14399"/>
                  </a:moveTo>
                  <a:cubicBezTo>
                    <a:pt x="16032" y="14399"/>
                    <a:pt x="16691" y="13594"/>
                    <a:pt x="16691" y="12599"/>
                  </a:cubicBezTo>
                  <a:cubicBezTo>
                    <a:pt x="16691" y="11606"/>
                    <a:pt x="16032" y="10800"/>
                    <a:pt x="15218" y="10800"/>
                  </a:cubicBezTo>
                  <a:cubicBezTo>
                    <a:pt x="14405" y="10800"/>
                    <a:pt x="13745" y="11606"/>
                    <a:pt x="13745" y="12599"/>
                  </a:cubicBezTo>
                  <a:cubicBezTo>
                    <a:pt x="13745" y="13594"/>
                    <a:pt x="14405" y="14399"/>
                    <a:pt x="15218" y="14399"/>
                  </a:cubicBezTo>
                </a:path>
              </a:pathLst>
            </a:custGeom>
            <a:solidFill>
              <a:sysClr val="window" lastClr="FFFFFF"/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600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 kern="0" dirty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8B681426-0FDB-12AB-2DD6-5E350449D3E7}"/>
              </a:ext>
            </a:extLst>
          </p:cNvPr>
          <p:cNvGrpSpPr/>
          <p:nvPr/>
        </p:nvGrpSpPr>
        <p:grpSpPr>
          <a:xfrm>
            <a:off x="6396489" y="2576098"/>
            <a:ext cx="1632069" cy="1632070"/>
            <a:chOff x="6185469" y="2804883"/>
            <a:chExt cx="1632069" cy="1632070"/>
          </a:xfrm>
        </p:grpSpPr>
        <p:sp>
          <p:nvSpPr>
            <p:cNvPr id="17" name="íṡľíḍè-Oval 18">
              <a:extLst>
                <a:ext uri="{FF2B5EF4-FFF2-40B4-BE49-F238E27FC236}">
                  <a16:creationId xmlns:a16="http://schemas.microsoft.com/office/drawing/2014/main" id="{C37AA0D5-1DDA-5E1D-C903-49E9F37DE7FB}"/>
                </a:ext>
              </a:extLst>
            </p:cNvPr>
            <p:cNvSpPr/>
            <p:nvPr/>
          </p:nvSpPr>
          <p:spPr>
            <a:xfrm>
              <a:off x="6185469" y="2804883"/>
              <a:ext cx="1632069" cy="1632070"/>
            </a:xfrm>
            <a:prstGeom prst="ellipse">
              <a:avLst/>
            </a:prstGeom>
            <a:solidFill>
              <a:srgbClr val="EFEFEF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 kern="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8" name="íṡľíḍè-Oval 26">
              <a:extLst>
                <a:ext uri="{FF2B5EF4-FFF2-40B4-BE49-F238E27FC236}">
                  <a16:creationId xmlns:a16="http://schemas.microsoft.com/office/drawing/2014/main" id="{A0A9A198-0874-38D2-C4F5-0DF76A6C9B8A}"/>
                </a:ext>
              </a:extLst>
            </p:cNvPr>
            <p:cNvSpPr/>
            <p:nvPr/>
          </p:nvSpPr>
          <p:spPr>
            <a:xfrm>
              <a:off x="6292724" y="2912139"/>
              <a:ext cx="1417557" cy="1417557"/>
            </a:xfrm>
            <a:prstGeom prst="ellipse">
              <a:avLst/>
            </a:prstGeom>
            <a:solidFill>
              <a:srgbClr val="F2C34D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9" name="Shape 2583">
              <a:extLst>
                <a:ext uri="{FF2B5EF4-FFF2-40B4-BE49-F238E27FC236}">
                  <a16:creationId xmlns:a16="http://schemas.microsoft.com/office/drawing/2014/main" id="{D2CADE84-CEAF-3D47-A9BB-02E183CE44C6}"/>
                </a:ext>
              </a:extLst>
            </p:cNvPr>
            <p:cNvSpPr/>
            <p:nvPr/>
          </p:nvSpPr>
          <p:spPr>
            <a:xfrm>
              <a:off x="6718672" y="3414299"/>
              <a:ext cx="565660" cy="5656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291" y="17673"/>
                  </a:moveTo>
                  <a:cubicBezTo>
                    <a:pt x="11427" y="17673"/>
                    <a:pt x="11549" y="17618"/>
                    <a:pt x="11638" y="17529"/>
                  </a:cubicBezTo>
                  <a:lnTo>
                    <a:pt x="14583" y="14583"/>
                  </a:lnTo>
                  <a:cubicBezTo>
                    <a:pt x="14673" y="14495"/>
                    <a:pt x="14727" y="14372"/>
                    <a:pt x="14727" y="14236"/>
                  </a:cubicBezTo>
                  <a:cubicBezTo>
                    <a:pt x="14727" y="13966"/>
                    <a:pt x="14508" y="13745"/>
                    <a:pt x="14236" y="13745"/>
                  </a:cubicBezTo>
                  <a:cubicBezTo>
                    <a:pt x="14101" y="13745"/>
                    <a:pt x="13978" y="13801"/>
                    <a:pt x="13889" y="13890"/>
                  </a:cubicBezTo>
                  <a:lnTo>
                    <a:pt x="10944" y="16835"/>
                  </a:lnTo>
                  <a:cubicBezTo>
                    <a:pt x="10855" y="16924"/>
                    <a:pt x="10800" y="17047"/>
                    <a:pt x="10800" y="17183"/>
                  </a:cubicBezTo>
                  <a:cubicBezTo>
                    <a:pt x="10800" y="17453"/>
                    <a:pt x="11020" y="17673"/>
                    <a:pt x="11291" y="17673"/>
                  </a:cubicBezTo>
                  <a:moveTo>
                    <a:pt x="8980" y="14871"/>
                  </a:moveTo>
                  <a:cubicBezTo>
                    <a:pt x="8891" y="14961"/>
                    <a:pt x="8836" y="15083"/>
                    <a:pt x="8836" y="15218"/>
                  </a:cubicBezTo>
                  <a:cubicBezTo>
                    <a:pt x="8836" y="15490"/>
                    <a:pt x="9056" y="15709"/>
                    <a:pt x="9327" y="15709"/>
                  </a:cubicBezTo>
                  <a:cubicBezTo>
                    <a:pt x="9463" y="15709"/>
                    <a:pt x="9586" y="15655"/>
                    <a:pt x="9674" y="15565"/>
                  </a:cubicBezTo>
                  <a:lnTo>
                    <a:pt x="10656" y="14583"/>
                  </a:lnTo>
                  <a:cubicBezTo>
                    <a:pt x="10745" y="14495"/>
                    <a:pt x="10800" y="14372"/>
                    <a:pt x="10800" y="14236"/>
                  </a:cubicBezTo>
                  <a:cubicBezTo>
                    <a:pt x="10800" y="13966"/>
                    <a:pt x="10580" y="13745"/>
                    <a:pt x="10309" y="13745"/>
                  </a:cubicBezTo>
                  <a:cubicBezTo>
                    <a:pt x="10174" y="13745"/>
                    <a:pt x="10051" y="13801"/>
                    <a:pt x="9962" y="13890"/>
                  </a:cubicBezTo>
                  <a:cubicBezTo>
                    <a:pt x="9962" y="13890"/>
                    <a:pt x="8980" y="14871"/>
                    <a:pt x="8980" y="14871"/>
                  </a:cubicBezTo>
                  <a:close/>
                  <a:moveTo>
                    <a:pt x="11291" y="20415"/>
                  </a:moveTo>
                  <a:lnTo>
                    <a:pt x="982" y="10106"/>
                  </a:lnTo>
                  <a:lnTo>
                    <a:pt x="982" y="1473"/>
                  </a:lnTo>
                  <a:cubicBezTo>
                    <a:pt x="982" y="1202"/>
                    <a:pt x="1201" y="982"/>
                    <a:pt x="1473" y="982"/>
                  </a:cubicBezTo>
                  <a:lnTo>
                    <a:pt x="10106" y="982"/>
                  </a:lnTo>
                  <a:lnTo>
                    <a:pt x="20415" y="11291"/>
                  </a:lnTo>
                  <a:cubicBezTo>
                    <a:pt x="20415" y="11291"/>
                    <a:pt x="11291" y="20415"/>
                    <a:pt x="11291" y="20415"/>
                  </a:cubicBezTo>
                  <a:close/>
                  <a:moveTo>
                    <a:pt x="21456" y="10944"/>
                  </a:moveTo>
                  <a:lnTo>
                    <a:pt x="10656" y="144"/>
                  </a:lnTo>
                  <a:cubicBezTo>
                    <a:pt x="10567" y="55"/>
                    <a:pt x="10445" y="0"/>
                    <a:pt x="10309" y="0"/>
                  </a:cubicBezTo>
                  <a:lnTo>
                    <a:pt x="1473" y="0"/>
                  </a:lnTo>
                  <a:cubicBezTo>
                    <a:pt x="660" y="0"/>
                    <a:pt x="0" y="660"/>
                    <a:pt x="0" y="1473"/>
                  </a:cubicBezTo>
                  <a:lnTo>
                    <a:pt x="0" y="10310"/>
                  </a:lnTo>
                  <a:cubicBezTo>
                    <a:pt x="0" y="10445"/>
                    <a:pt x="55" y="10567"/>
                    <a:pt x="144" y="10656"/>
                  </a:cubicBezTo>
                  <a:lnTo>
                    <a:pt x="10944" y="21456"/>
                  </a:lnTo>
                  <a:cubicBezTo>
                    <a:pt x="11033" y="21546"/>
                    <a:pt x="11155" y="21600"/>
                    <a:pt x="11291" y="21600"/>
                  </a:cubicBezTo>
                  <a:cubicBezTo>
                    <a:pt x="11427" y="21600"/>
                    <a:pt x="11549" y="21546"/>
                    <a:pt x="11638" y="21456"/>
                  </a:cubicBezTo>
                  <a:lnTo>
                    <a:pt x="21456" y="11638"/>
                  </a:lnTo>
                  <a:cubicBezTo>
                    <a:pt x="21545" y="11549"/>
                    <a:pt x="21600" y="11427"/>
                    <a:pt x="21600" y="11291"/>
                  </a:cubicBezTo>
                  <a:cubicBezTo>
                    <a:pt x="21600" y="11156"/>
                    <a:pt x="21545" y="11033"/>
                    <a:pt x="21456" y="10944"/>
                  </a:cubicBezTo>
                  <a:moveTo>
                    <a:pt x="11782" y="13255"/>
                  </a:moveTo>
                  <a:cubicBezTo>
                    <a:pt x="11917" y="13255"/>
                    <a:pt x="12040" y="13200"/>
                    <a:pt x="12129" y="13111"/>
                  </a:cubicBezTo>
                  <a:lnTo>
                    <a:pt x="14093" y="11147"/>
                  </a:lnTo>
                  <a:cubicBezTo>
                    <a:pt x="14182" y="11058"/>
                    <a:pt x="14236" y="10936"/>
                    <a:pt x="14236" y="10800"/>
                  </a:cubicBezTo>
                  <a:cubicBezTo>
                    <a:pt x="14236" y="10529"/>
                    <a:pt x="14017" y="10310"/>
                    <a:pt x="13745" y="10310"/>
                  </a:cubicBezTo>
                  <a:cubicBezTo>
                    <a:pt x="13610" y="10310"/>
                    <a:pt x="13487" y="10364"/>
                    <a:pt x="13398" y="10453"/>
                  </a:cubicBezTo>
                  <a:lnTo>
                    <a:pt x="11435" y="12417"/>
                  </a:lnTo>
                  <a:cubicBezTo>
                    <a:pt x="11346" y="12506"/>
                    <a:pt x="11291" y="12629"/>
                    <a:pt x="11291" y="12764"/>
                  </a:cubicBezTo>
                  <a:cubicBezTo>
                    <a:pt x="11291" y="13035"/>
                    <a:pt x="11510" y="13255"/>
                    <a:pt x="11782" y="13255"/>
                  </a:cubicBezTo>
                  <a:moveTo>
                    <a:pt x="4418" y="4909"/>
                  </a:moveTo>
                  <a:cubicBezTo>
                    <a:pt x="4147" y="4909"/>
                    <a:pt x="3927" y="4690"/>
                    <a:pt x="3927" y="4418"/>
                  </a:cubicBezTo>
                  <a:cubicBezTo>
                    <a:pt x="3927" y="4147"/>
                    <a:pt x="4147" y="3927"/>
                    <a:pt x="4418" y="3927"/>
                  </a:cubicBezTo>
                  <a:cubicBezTo>
                    <a:pt x="4690" y="3927"/>
                    <a:pt x="4909" y="4147"/>
                    <a:pt x="4909" y="4418"/>
                  </a:cubicBezTo>
                  <a:cubicBezTo>
                    <a:pt x="4909" y="4690"/>
                    <a:pt x="4690" y="4909"/>
                    <a:pt x="4418" y="4909"/>
                  </a:cubicBezTo>
                  <a:moveTo>
                    <a:pt x="4418" y="2945"/>
                  </a:moveTo>
                  <a:cubicBezTo>
                    <a:pt x="3605" y="2945"/>
                    <a:pt x="2945" y="3605"/>
                    <a:pt x="2945" y="4418"/>
                  </a:cubicBezTo>
                  <a:cubicBezTo>
                    <a:pt x="2945" y="5232"/>
                    <a:pt x="3605" y="5891"/>
                    <a:pt x="4418" y="5891"/>
                  </a:cubicBezTo>
                  <a:cubicBezTo>
                    <a:pt x="5231" y="5891"/>
                    <a:pt x="5891" y="5232"/>
                    <a:pt x="5891" y="4418"/>
                  </a:cubicBezTo>
                  <a:cubicBezTo>
                    <a:pt x="5891" y="3605"/>
                    <a:pt x="5231" y="2945"/>
                    <a:pt x="4418" y="2945"/>
                  </a:cubicBezTo>
                </a:path>
              </a:pathLst>
            </a:custGeom>
            <a:solidFill>
              <a:sysClr val="window" lastClr="FFFFFF"/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600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 kern="0" dirty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9F78EFE5-5733-073D-2503-68731BF1281E}"/>
              </a:ext>
            </a:extLst>
          </p:cNvPr>
          <p:cNvGrpSpPr/>
          <p:nvPr/>
        </p:nvGrpSpPr>
        <p:grpSpPr>
          <a:xfrm>
            <a:off x="8601911" y="2652309"/>
            <a:ext cx="1632070" cy="1632070"/>
            <a:chOff x="8137667" y="2881094"/>
            <a:chExt cx="1632070" cy="1632070"/>
          </a:xfrm>
        </p:grpSpPr>
        <p:sp>
          <p:nvSpPr>
            <p:cNvPr id="21" name="íṡľíḍè-Oval 20">
              <a:extLst>
                <a:ext uri="{FF2B5EF4-FFF2-40B4-BE49-F238E27FC236}">
                  <a16:creationId xmlns:a16="http://schemas.microsoft.com/office/drawing/2014/main" id="{7B24A82C-54AD-C5DF-E944-AC5570AC1696}"/>
                </a:ext>
              </a:extLst>
            </p:cNvPr>
            <p:cNvSpPr/>
            <p:nvPr/>
          </p:nvSpPr>
          <p:spPr>
            <a:xfrm rot="10800000" flipH="1">
              <a:off x="8137667" y="2881094"/>
              <a:ext cx="1632070" cy="1632070"/>
            </a:xfrm>
            <a:prstGeom prst="ellipse">
              <a:avLst/>
            </a:prstGeom>
            <a:solidFill>
              <a:srgbClr val="EFEFEF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 kern="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2" name="íṡľíḍè-Oval 23">
              <a:extLst>
                <a:ext uri="{FF2B5EF4-FFF2-40B4-BE49-F238E27FC236}">
                  <a16:creationId xmlns:a16="http://schemas.microsoft.com/office/drawing/2014/main" id="{EDD02DCA-E778-B818-4570-326FC74585C0}"/>
                </a:ext>
              </a:extLst>
            </p:cNvPr>
            <p:cNvSpPr/>
            <p:nvPr/>
          </p:nvSpPr>
          <p:spPr>
            <a:xfrm rot="10800000" flipH="1">
              <a:off x="8244925" y="2988353"/>
              <a:ext cx="1417558" cy="1417558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kern="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3" name="Shape 2608">
              <a:extLst>
                <a:ext uri="{FF2B5EF4-FFF2-40B4-BE49-F238E27FC236}">
                  <a16:creationId xmlns:a16="http://schemas.microsoft.com/office/drawing/2014/main" id="{6F7C59E5-C5A4-068A-33EC-060F8007E631}"/>
                </a:ext>
              </a:extLst>
            </p:cNvPr>
            <p:cNvSpPr/>
            <p:nvPr/>
          </p:nvSpPr>
          <p:spPr>
            <a:xfrm>
              <a:off x="8654263" y="3462029"/>
              <a:ext cx="565660" cy="46281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64" y="3600"/>
                  </a:moveTo>
                  <a:cubicBezTo>
                    <a:pt x="1422" y="3600"/>
                    <a:pt x="982" y="3063"/>
                    <a:pt x="982" y="2400"/>
                  </a:cubicBezTo>
                  <a:cubicBezTo>
                    <a:pt x="982" y="1738"/>
                    <a:pt x="1422" y="1200"/>
                    <a:pt x="1964" y="1200"/>
                  </a:cubicBezTo>
                  <a:cubicBezTo>
                    <a:pt x="2506" y="1200"/>
                    <a:pt x="2945" y="1738"/>
                    <a:pt x="2945" y="2400"/>
                  </a:cubicBezTo>
                  <a:cubicBezTo>
                    <a:pt x="2945" y="3063"/>
                    <a:pt x="2506" y="3600"/>
                    <a:pt x="1964" y="3600"/>
                  </a:cubicBezTo>
                  <a:moveTo>
                    <a:pt x="1964" y="0"/>
                  </a:moveTo>
                  <a:cubicBezTo>
                    <a:pt x="879" y="0"/>
                    <a:pt x="0" y="1075"/>
                    <a:pt x="0" y="2400"/>
                  </a:cubicBezTo>
                  <a:cubicBezTo>
                    <a:pt x="0" y="3726"/>
                    <a:pt x="879" y="4800"/>
                    <a:pt x="1964" y="4800"/>
                  </a:cubicBezTo>
                  <a:cubicBezTo>
                    <a:pt x="3048" y="4800"/>
                    <a:pt x="3927" y="3726"/>
                    <a:pt x="3927" y="2400"/>
                  </a:cubicBezTo>
                  <a:cubicBezTo>
                    <a:pt x="3927" y="1075"/>
                    <a:pt x="3048" y="0"/>
                    <a:pt x="1964" y="0"/>
                  </a:cubicBezTo>
                  <a:moveTo>
                    <a:pt x="1964" y="12000"/>
                  </a:moveTo>
                  <a:cubicBezTo>
                    <a:pt x="1422" y="12000"/>
                    <a:pt x="982" y="11463"/>
                    <a:pt x="982" y="10800"/>
                  </a:cubicBezTo>
                  <a:cubicBezTo>
                    <a:pt x="982" y="10138"/>
                    <a:pt x="1422" y="9600"/>
                    <a:pt x="1964" y="9600"/>
                  </a:cubicBezTo>
                  <a:cubicBezTo>
                    <a:pt x="2506" y="9600"/>
                    <a:pt x="2945" y="10138"/>
                    <a:pt x="2945" y="10800"/>
                  </a:cubicBezTo>
                  <a:cubicBezTo>
                    <a:pt x="2945" y="11463"/>
                    <a:pt x="2506" y="12000"/>
                    <a:pt x="1964" y="12000"/>
                  </a:cubicBezTo>
                  <a:moveTo>
                    <a:pt x="1964" y="8401"/>
                  </a:moveTo>
                  <a:cubicBezTo>
                    <a:pt x="879" y="8401"/>
                    <a:pt x="0" y="9475"/>
                    <a:pt x="0" y="10800"/>
                  </a:cubicBezTo>
                  <a:cubicBezTo>
                    <a:pt x="0" y="12126"/>
                    <a:pt x="879" y="13200"/>
                    <a:pt x="1964" y="13200"/>
                  </a:cubicBezTo>
                  <a:cubicBezTo>
                    <a:pt x="3048" y="13200"/>
                    <a:pt x="3927" y="12126"/>
                    <a:pt x="3927" y="10800"/>
                  </a:cubicBezTo>
                  <a:cubicBezTo>
                    <a:pt x="3927" y="9475"/>
                    <a:pt x="3048" y="8401"/>
                    <a:pt x="1964" y="8401"/>
                  </a:cubicBezTo>
                  <a:moveTo>
                    <a:pt x="19636" y="12000"/>
                  </a:moveTo>
                  <a:lnTo>
                    <a:pt x="7855" y="12000"/>
                  </a:lnTo>
                  <a:cubicBezTo>
                    <a:pt x="7313" y="12000"/>
                    <a:pt x="6873" y="11463"/>
                    <a:pt x="6873" y="10801"/>
                  </a:cubicBezTo>
                  <a:cubicBezTo>
                    <a:pt x="6873" y="10138"/>
                    <a:pt x="7313" y="9600"/>
                    <a:pt x="7855" y="9600"/>
                  </a:cubicBezTo>
                  <a:lnTo>
                    <a:pt x="19636" y="9600"/>
                  </a:lnTo>
                  <a:cubicBezTo>
                    <a:pt x="20178" y="9600"/>
                    <a:pt x="20618" y="10138"/>
                    <a:pt x="20618" y="10801"/>
                  </a:cubicBezTo>
                  <a:cubicBezTo>
                    <a:pt x="20618" y="11463"/>
                    <a:pt x="20178" y="12000"/>
                    <a:pt x="19636" y="12000"/>
                  </a:cubicBezTo>
                  <a:moveTo>
                    <a:pt x="19636" y="8401"/>
                  </a:moveTo>
                  <a:lnTo>
                    <a:pt x="7855" y="8401"/>
                  </a:lnTo>
                  <a:cubicBezTo>
                    <a:pt x="6770" y="8401"/>
                    <a:pt x="5891" y="9475"/>
                    <a:pt x="5891" y="10801"/>
                  </a:cubicBezTo>
                  <a:cubicBezTo>
                    <a:pt x="5891" y="12126"/>
                    <a:pt x="6770" y="13200"/>
                    <a:pt x="7855" y="13200"/>
                  </a:cubicBezTo>
                  <a:lnTo>
                    <a:pt x="19636" y="13200"/>
                  </a:lnTo>
                  <a:cubicBezTo>
                    <a:pt x="20721" y="13200"/>
                    <a:pt x="21600" y="12126"/>
                    <a:pt x="21600" y="10801"/>
                  </a:cubicBezTo>
                  <a:cubicBezTo>
                    <a:pt x="21600" y="9475"/>
                    <a:pt x="20721" y="8401"/>
                    <a:pt x="19636" y="8401"/>
                  </a:cubicBezTo>
                  <a:moveTo>
                    <a:pt x="19636" y="20400"/>
                  </a:moveTo>
                  <a:lnTo>
                    <a:pt x="7855" y="20400"/>
                  </a:lnTo>
                  <a:cubicBezTo>
                    <a:pt x="7313" y="20400"/>
                    <a:pt x="6873" y="19862"/>
                    <a:pt x="6873" y="19200"/>
                  </a:cubicBezTo>
                  <a:cubicBezTo>
                    <a:pt x="6873" y="18538"/>
                    <a:pt x="7313" y="18000"/>
                    <a:pt x="7855" y="18000"/>
                  </a:cubicBezTo>
                  <a:lnTo>
                    <a:pt x="19636" y="18000"/>
                  </a:lnTo>
                  <a:cubicBezTo>
                    <a:pt x="20178" y="18000"/>
                    <a:pt x="20618" y="18538"/>
                    <a:pt x="20618" y="19200"/>
                  </a:cubicBezTo>
                  <a:cubicBezTo>
                    <a:pt x="20618" y="19862"/>
                    <a:pt x="20178" y="20400"/>
                    <a:pt x="19636" y="20400"/>
                  </a:cubicBezTo>
                  <a:moveTo>
                    <a:pt x="19636" y="16800"/>
                  </a:moveTo>
                  <a:lnTo>
                    <a:pt x="7855" y="16800"/>
                  </a:lnTo>
                  <a:cubicBezTo>
                    <a:pt x="6770" y="16800"/>
                    <a:pt x="5891" y="17875"/>
                    <a:pt x="5891" y="19200"/>
                  </a:cubicBezTo>
                  <a:cubicBezTo>
                    <a:pt x="5891" y="20526"/>
                    <a:pt x="6770" y="21600"/>
                    <a:pt x="7855" y="21600"/>
                  </a:cubicBezTo>
                  <a:lnTo>
                    <a:pt x="19636" y="21600"/>
                  </a:lnTo>
                  <a:cubicBezTo>
                    <a:pt x="20721" y="21600"/>
                    <a:pt x="21600" y="20526"/>
                    <a:pt x="21600" y="19200"/>
                  </a:cubicBezTo>
                  <a:cubicBezTo>
                    <a:pt x="21600" y="17875"/>
                    <a:pt x="20721" y="16800"/>
                    <a:pt x="19636" y="16800"/>
                  </a:cubicBezTo>
                  <a:moveTo>
                    <a:pt x="7855" y="1201"/>
                  </a:moveTo>
                  <a:lnTo>
                    <a:pt x="19636" y="1201"/>
                  </a:lnTo>
                  <a:cubicBezTo>
                    <a:pt x="20178" y="1201"/>
                    <a:pt x="20618" y="1738"/>
                    <a:pt x="20618" y="2400"/>
                  </a:cubicBezTo>
                  <a:cubicBezTo>
                    <a:pt x="20618" y="3063"/>
                    <a:pt x="20178" y="3600"/>
                    <a:pt x="19636" y="3600"/>
                  </a:cubicBezTo>
                  <a:lnTo>
                    <a:pt x="7855" y="3600"/>
                  </a:lnTo>
                  <a:cubicBezTo>
                    <a:pt x="7313" y="3600"/>
                    <a:pt x="6873" y="3063"/>
                    <a:pt x="6873" y="2400"/>
                  </a:cubicBezTo>
                  <a:cubicBezTo>
                    <a:pt x="6873" y="1738"/>
                    <a:pt x="7313" y="1201"/>
                    <a:pt x="7855" y="1201"/>
                  </a:cubicBezTo>
                  <a:moveTo>
                    <a:pt x="7855" y="4800"/>
                  </a:moveTo>
                  <a:lnTo>
                    <a:pt x="19636" y="4800"/>
                  </a:lnTo>
                  <a:cubicBezTo>
                    <a:pt x="20721" y="4800"/>
                    <a:pt x="21600" y="3726"/>
                    <a:pt x="21600" y="2400"/>
                  </a:cubicBezTo>
                  <a:cubicBezTo>
                    <a:pt x="21600" y="1075"/>
                    <a:pt x="20721" y="1"/>
                    <a:pt x="19636" y="1"/>
                  </a:cubicBezTo>
                  <a:lnTo>
                    <a:pt x="7855" y="1"/>
                  </a:lnTo>
                  <a:cubicBezTo>
                    <a:pt x="6770" y="1"/>
                    <a:pt x="5891" y="1075"/>
                    <a:pt x="5891" y="2400"/>
                  </a:cubicBezTo>
                  <a:cubicBezTo>
                    <a:pt x="5891" y="3726"/>
                    <a:pt x="6770" y="4800"/>
                    <a:pt x="7855" y="4800"/>
                  </a:cubicBezTo>
                  <a:moveTo>
                    <a:pt x="1964" y="20400"/>
                  </a:moveTo>
                  <a:cubicBezTo>
                    <a:pt x="1422" y="20400"/>
                    <a:pt x="982" y="19862"/>
                    <a:pt x="982" y="19200"/>
                  </a:cubicBezTo>
                  <a:cubicBezTo>
                    <a:pt x="982" y="18538"/>
                    <a:pt x="1422" y="18000"/>
                    <a:pt x="1964" y="18000"/>
                  </a:cubicBezTo>
                  <a:cubicBezTo>
                    <a:pt x="2506" y="18000"/>
                    <a:pt x="2945" y="18538"/>
                    <a:pt x="2945" y="19200"/>
                  </a:cubicBezTo>
                  <a:cubicBezTo>
                    <a:pt x="2945" y="19862"/>
                    <a:pt x="2506" y="20400"/>
                    <a:pt x="1964" y="20400"/>
                  </a:cubicBezTo>
                  <a:moveTo>
                    <a:pt x="1964" y="16800"/>
                  </a:moveTo>
                  <a:cubicBezTo>
                    <a:pt x="879" y="16800"/>
                    <a:pt x="0" y="17875"/>
                    <a:pt x="0" y="19200"/>
                  </a:cubicBezTo>
                  <a:cubicBezTo>
                    <a:pt x="0" y="20526"/>
                    <a:pt x="879" y="21600"/>
                    <a:pt x="1964" y="21600"/>
                  </a:cubicBezTo>
                  <a:cubicBezTo>
                    <a:pt x="3048" y="21600"/>
                    <a:pt x="3927" y="20526"/>
                    <a:pt x="3927" y="19200"/>
                  </a:cubicBezTo>
                  <a:cubicBezTo>
                    <a:pt x="3927" y="17875"/>
                    <a:pt x="3048" y="16800"/>
                    <a:pt x="1964" y="16800"/>
                  </a:cubicBezTo>
                </a:path>
              </a:pathLst>
            </a:custGeom>
            <a:solidFill>
              <a:sysClr val="window" lastClr="FFFFFF"/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600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 kern="0" dirty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6A6EC88C-74E0-F9DF-F853-84163AF4F470}"/>
              </a:ext>
            </a:extLst>
          </p:cNvPr>
          <p:cNvGrpSpPr/>
          <p:nvPr/>
        </p:nvGrpSpPr>
        <p:grpSpPr>
          <a:xfrm>
            <a:off x="1699005" y="4634115"/>
            <a:ext cx="2059578" cy="962080"/>
            <a:chOff x="444501" y="1886576"/>
            <a:chExt cx="2059578" cy="962080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000946E5-09F5-03EE-5D68-8D8C41C662D5}"/>
                </a:ext>
              </a:extLst>
            </p:cNvPr>
            <p:cNvSpPr txBox="1"/>
            <p:nvPr/>
          </p:nvSpPr>
          <p:spPr>
            <a:xfrm>
              <a:off x="444501" y="2152503"/>
              <a:ext cx="2059578" cy="6961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E0F0615A-3656-8398-4C98-CE600D15DD31}"/>
                </a:ext>
              </a:extLst>
            </p:cNvPr>
            <p:cNvSpPr txBox="1"/>
            <p:nvPr/>
          </p:nvSpPr>
          <p:spPr>
            <a:xfrm>
              <a:off x="460528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gradFill>
                    <a:gsLst>
                      <a:gs pos="0">
                        <a:srgbClr val="5E9783"/>
                      </a:gs>
                      <a:gs pos="100000">
                        <a:srgbClr val="4C7867"/>
                      </a:gs>
                    </a:gsLst>
                    <a:lin ang="13500000" scaled="1"/>
                  </a:gra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65ED112D-B7C0-3822-5030-1539C4DDD53F}"/>
              </a:ext>
            </a:extLst>
          </p:cNvPr>
          <p:cNvGrpSpPr/>
          <p:nvPr/>
        </p:nvGrpSpPr>
        <p:grpSpPr>
          <a:xfrm>
            <a:off x="6182733" y="4634115"/>
            <a:ext cx="2059578" cy="1166173"/>
            <a:chOff x="444501" y="1886576"/>
            <a:chExt cx="2059578" cy="1166173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A689C89A-D9CE-A482-FBFA-EFDAFA71B2F8}"/>
                </a:ext>
              </a:extLst>
            </p:cNvPr>
            <p:cNvSpPr txBox="1"/>
            <p:nvPr/>
          </p:nvSpPr>
          <p:spPr>
            <a:xfrm>
              <a:off x="444501" y="2152503"/>
              <a:ext cx="2059578" cy="90024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en-US" altLang="zh-CN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模板网，幻灯片 演示模板及素材免费下载！</a:t>
              </a:r>
            </a:p>
            <a:p>
              <a:pPr algn="ctr"/>
              <a:r>
                <a:rPr lang="en-US" altLang="zh-CN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模板网  唯一访问网址：</a:t>
              </a:r>
              <a:r>
                <a:rPr lang="en-US" altLang="zh-CN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www.51pptmo ban.com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E74C97B4-A5E8-D5E0-7C1B-95CFC6CBB109}"/>
                </a:ext>
              </a:extLst>
            </p:cNvPr>
            <p:cNvSpPr txBox="1"/>
            <p:nvPr/>
          </p:nvSpPr>
          <p:spPr>
            <a:xfrm>
              <a:off x="460528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gradFill>
                    <a:gsLst>
                      <a:gs pos="0">
                        <a:srgbClr val="5E9783"/>
                      </a:gs>
                      <a:gs pos="100000">
                        <a:srgbClr val="4C7867"/>
                      </a:gs>
                    </a:gsLst>
                    <a:lin ang="13500000" scaled="1"/>
                  </a:gra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D4960676-95C9-6D51-3E8F-10D26676802C}"/>
              </a:ext>
            </a:extLst>
          </p:cNvPr>
          <p:cNvGrpSpPr/>
          <p:nvPr/>
        </p:nvGrpSpPr>
        <p:grpSpPr>
          <a:xfrm>
            <a:off x="3932565" y="1392763"/>
            <a:ext cx="2059578" cy="962080"/>
            <a:chOff x="444501" y="1886576"/>
            <a:chExt cx="2059578" cy="962080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41D39974-4156-A9A1-7993-0156713F9DB6}"/>
                </a:ext>
              </a:extLst>
            </p:cNvPr>
            <p:cNvSpPr txBox="1"/>
            <p:nvPr/>
          </p:nvSpPr>
          <p:spPr>
            <a:xfrm>
              <a:off x="444501" y="2152503"/>
              <a:ext cx="2059578" cy="6961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91D093FC-A4B6-8D58-0339-FA3D8F7CAC07}"/>
                </a:ext>
              </a:extLst>
            </p:cNvPr>
            <p:cNvSpPr txBox="1"/>
            <p:nvPr/>
          </p:nvSpPr>
          <p:spPr>
            <a:xfrm>
              <a:off x="460528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gradFill>
                    <a:gsLst>
                      <a:gs pos="0">
                        <a:srgbClr val="5E9783"/>
                      </a:gs>
                      <a:gs pos="100000">
                        <a:srgbClr val="4C7867"/>
                      </a:gs>
                    </a:gsLst>
                    <a:lin ang="13500000" scaled="1"/>
                  </a:gra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33865488-F75B-2595-A325-E25B3C5DE27E}"/>
              </a:ext>
            </a:extLst>
          </p:cNvPr>
          <p:cNvGrpSpPr/>
          <p:nvPr/>
        </p:nvGrpSpPr>
        <p:grpSpPr>
          <a:xfrm>
            <a:off x="8371548" y="1392763"/>
            <a:ext cx="2059578" cy="962080"/>
            <a:chOff x="444501" y="1886576"/>
            <a:chExt cx="2059578" cy="962080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7EF1B50B-5645-3799-A2A1-65BFFD698471}"/>
                </a:ext>
              </a:extLst>
            </p:cNvPr>
            <p:cNvSpPr txBox="1"/>
            <p:nvPr/>
          </p:nvSpPr>
          <p:spPr>
            <a:xfrm>
              <a:off x="444501" y="2152503"/>
              <a:ext cx="2059578" cy="6961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861E840B-40BD-38A2-DC87-FF6686B3DBF7}"/>
                </a:ext>
              </a:extLst>
            </p:cNvPr>
            <p:cNvSpPr txBox="1"/>
            <p:nvPr/>
          </p:nvSpPr>
          <p:spPr>
            <a:xfrm>
              <a:off x="460528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gradFill>
                    <a:gsLst>
                      <a:gs pos="0">
                        <a:srgbClr val="5E9783"/>
                      </a:gs>
                      <a:gs pos="100000">
                        <a:srgbClr val="4C7867"/>
                      </a:gs>
                    </a:gsLst>
                    <a:lin ang="13500000" scaled="1"/>
                  </a:gra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37271194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>
            <a:extLst>
              <a:ext uri="{FF2B5EF4-FFF2-40B4-BE49-F238E27FC236}">
                <a16:creationId xmlns:a16="http://schemas.microsoft.com/office/drawing/2014/main" id="{3C4513D7-2F5D-77D2-294F-804E9C86B03F}"/>
              </a:ext>
            </a:extLst>
          </p:cNvPr>
          <p:cNvSpPr txBox="1"/>
          <p:nvPr/>
        </p:nvSpPr>
        <p:spPr>
          <a:xfrm>
            <a:off x="1403872" y="248487"/>
            <a:ext cx="159530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职业规划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75E5CDA-BB54-5843-4313-E499341476F4}"/>
              </a:ext>
            </a:extLst>
          </p:cNvPr>
          <p:cNvSpPr txBox="1"/>
          <p:nvPr/>
        </p:nvSpPr>
        <p:spPr>
          <a:xfrm>
            <a:off x="480878" y="156154"/>
            <a:ext cx="86214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Sans Semibold" panose="00000700000000000000" pitchFamily="2" charset="-122"/>
                <a:ea typeface="MiSans Semibold" panose="00000700000000000000" pitchFamily="2" charset="-122"/>
                <a:cs typeface="+mn-ea"/>
                <a:sym typeface="+mn-lt"/>
              </a:rPr>
              <a:t>04</a:t>
            </a:r>
            <a:endParaRPr kumimoji="0" lang="zh-CN" altLang="en-US" sz="40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MiSans Semibold" panose="00000700000000000000" pitchFamily="2" charset="-122"/>
              <a:ea typeface="MiSans Semibold" panose="00000700000000000000" pitchFamily="2" charset="-122"/>
              <a:cs typeface="+mn-ea"/>
              <a:sym typeface="+mn-lt"/>
            </a:endParaRPr>
          </a:p>
        </p:txBody>
      </p:sp>
      <p:grpSp>
        <p:nvGrpSpPr>
          <p:cNvPr id="3" name="图形 3">
            <a:extLst>
              <a:ext uri="{FF2B5EF4-FFF2-40B4-BE49-F238E27FC236}">
                <a16:creationId xmlns:a16="http://schemas.microsoft.com/office/drawing/2014/main" id="{98486A7D-D741-513C-D8F7-306D9A6C7EC9}"/>
              </a:ext>
            </a:extLst>
          </p:cNvPr>
          <p:cNvGrpSpPr/>
          <p:nvPr/>
        </p:nvGrpSpPr>
        <p:grpSpPr>
          <a:xfrm>
            <a:off x="5581782" y="1587339"/>
            <a:ext cx="3475402" cy="1979186"/>
            <a:chOff x="5354143" y="11047359"/>
            <a:chExt cx="1914851" cy="1090477"/>
          </a:xfrm>
          <a:solidFill>
            <a:srgbClr val="BFC9D2"/>
          </a:solidFill>
        </p:grpSpPr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A242CF74-A41C-6E43-BA16-A918321BE0F6}"/>
                </a:ext>
              </a:extLst>
            </p:cNvPr>
            <p:cNvSpPr/>
            <p:nvPr/>
          </p:nvSpPr>
          <p:spPr>
            <a:xfrm>
              <a:off x="6142632" y="11102508"/>
              <a:ext cx="532193" cy="1035328"/>
            </a:xfrm>
            <a:custGeom>
              <a:avLst/>
              <a:gdLst>
                <a:gd name="connsiteX0" fmla="*/ 248216 w 532193"/>
                <a:gd name="connsiteY0" fmla="*/ 0 h 1035328"/>
                <a:gd name="connsiteX1" fmla="*/ 250498 w 532193"/>
                <a:gd name="connsiteY1" fmla="*/ 156 h 1035328"/>
                <a:gd name="connsiteX2" fmla="*/ 254728 w 532193"/>
                <a:gd name="connsiteY2" fmla="*/ 720 h 1035328"/>
                <a:gd name="connsiteX3" fmla="*/ 255454 w 532193"/>
                <a:gd name="connsiteY3" fmla="*/ 1935 h 1035328"/>
                <a:gd name="connsiteX4" fmla="*/ 256892 w 532193"/>
                <a:gd name="connsiteY4" fmla="*/ 3137 h 1035328"/>
                <a:gd name="connsiteX5" fmla="*/ 260469 w 532193"/>
                <a:gd name="connsiteY5" fmla="*/ 4422 h 1035328"/>
                <a:gd name="connsiteX6" fmla="*/ 264220 w 532193"/>
                <a:gd name="connsiteY6" fmla="*/ 5308 h 1035328"/>
                <a:gd name="connsiteX7" fmla="*/ 267187 w 532193"/>
                <a:gd name="connsiteY7" fmla="*/ 4447 h 1035328"/>
                <a:gd name="connsiteX8" fmla="*/ 271750 w 532193"/>
                <a:gd name="connsiteY8" fmla="*/ 3479 h 1035328"/>
                <a:gd name="connsiteX9" fmla="*/ 274208 w 532193"/>
                <a:gd name="connsiteY9" fmla="*/ 4117 h 1035328"/>
                <a:gd name="connsiteX10" fmla="*/ 279300 w 532193"/>
                <a:gd name="connsiteY10" fmla="*/ 6197 h 1035328"/>
                <a:gd name="connsiteX11" fmla="*/ 279372 w 532193"/>
                <a:gd name="connsiteY11" fmla="*/ 6197 h 1035328"/>
                <a:gd name="connsiteX12" fmla="*/ 279464 w 532193"/>
                <a:gd name="connsiteY12" fmla="*/ 6197 h 1035328"/>
                <a:gd name="connsiteX13" fmla="*/ 282744 w 532193"/>
                <a:gd name="connsiteY13" fmla="*/ 7382 h 1035328"/>
                <a:gd name="connsiteX14" fmla="*/ 287192 w 532193"/>
                <a:gd name="connsiteY14" fmla="*/ 9115 h 1035328"/>
                <a:gd name="connsiteX15" fmla="*/ 290870 w 532193"/>
                <a:gd name="connsiteY15" fmla="*/ 10446 h 1035328"/>
                <a:gd name="connsiteX16" fmla="*/ 293834 w 532193"/>
                <a:gd name="connsiteY16" fmla="*/ 11484 h 1035328"/>
                <a:gd name="connsiteX17" fmla="*/ 296229 w 532193"/>
                <a:gd name="connsiteY17" fmla="*/ 11713 h 1035328"/>
                <a:gd name="connsiteX18" fmla="*/ 296577 w 532193"/>
                <a:gd name="connsiteY18" fmla="*/ 15630 h 1035328"/>
                <a:gd name="connsiteX19" fmla="*/ 297922 w 532193"/>
                <a:gd name="connsiteY19" fmla="*/ 22281 h 1035328"/>
                <a:gd name="connsiteX20" fmla="*/ 297925 w 532193"/>
                <a:gd name="connsiteY20" fmla="*/ 22281 h 1035328"/>
                <a:gd name="connsiteX21" fmla="*/ 297926 w 532193"/>
                <a:gd name="connsiteY21" fmla="*/ 22281 h 1035328"/>
                <a:gd name="connsiteX22" fmla="*/ 298705 w 532193"/>
                <a:gd name="connsiteY22" fmla="*/ 23800 h 1035328"/>
                <a:gd name="connsiteX23" fmla="*/ 299484 w 532193"/>
                <a:gd name="connsiteY23" fmla="*/ 25318 h 1035328"/>
                <a:gd name="connsiteX24" fmla="*/ 299484 w 532193"/>
                <a:gd name="connsiteY24" fmla="*/ 25318 h 1035328"/>
                <a:gd name="connsiteX25" fmla="*/ 299486 w 532193"/>
                <a:gd name="connsiteY25" fmla="*/ 25318 h 1035328"/>
                <a:gd name="connsiteX26" fmla="*/ 300266 w 532193"/>
                <a:gd name="connsiteY26" fmla="*/ 26989 h 1035328"/>
                <a:gd name="connsiteX27" fmla="*/ 302073 w 532193"/>
                <a:gd name="connsiteY27" fmla="*/ 29259 h 1035328"/>
                <a:gd name="connsiteX28" fmla="*/ 304135 w 532193"/>
                <a:gd name="connsiteY28" fmla="*/ 31629 h 1035328"/>
                <a:gd name="connsiteX29" fmla="*/ 305224 w 532193"/>
                <a:gd name="connsiteY29" fmla="*/ 33501 h 1035328"/>
                <a:gd name="connsiteX30" fmla="*/ 306066 w 532193"/>
                <a:gd name="connsiteY30" fmla="*/ 35933 h 1035328"/>
                <a:gd name="connsiteX31" fmla="*/ 307323 w 532193"/>
                <a:gd name="connsiteY31" fmla="*/ 39128 h 1035328"/>
                <a:gd name="connsiteX32" fmla="*/ 308307 w 532193"/>
                <a:gd name="connsiteY32" fmla="*/ 40746 h 1035328"/>
                <a:gd name="connsiteX33" fmla="*/ 308722 w 532193"/>
                <a:gd name="connsiteY33" fmla="*/ 41503 h 1035328"/>
                <a:gd name="connsiteX34" fmla="*/ 308724 w 532193"/>
                <a:gd name="connsiteY34" fmla="*/ 41503 h 1035328"/>
                <a:gd name="connsiteX35" fmla="*/ 308724 w 532193"/>
                <a:gd name="connsiteY35" fmla="*/ 41503 h 1035328"/>
                <a:gd name="connsiteX36" fmla="*/ 309625 w 532193"/>
                <a:gd name="connsiteY36" fmla="*/ 49483 h 1035328"/>
                <a:gd name="connsiteX37" fmla="*/ 310686 w 532193"/>
                <a:gd name="connsiteY37" fmla="*/ 58023 h 1035328"/>
                <a:gd name="connsiteX38" fmla="*/ 311074 w 532193"/>
                <a:gd name="connsiteY38" fmla="*/ 74613 h 1035328"/>
                <a:gd name="connsiteX39" fmla="*/ 311208 w 532193"/>
                <a:gd name="connsiteY39" fmla="*/ 82194 h 1035328"/>
                <a:gd name="connsiteX40" fmla="*/ 312348 w 532193"/>
                <a:gd name="connsiteY40" fmla="*/ 84013 h 1035328"/>
                <a:gd name="connsiteX41" fmla="*/ 314147 w 532193"/>
                <a:gd name="connsiteY41" fmla="*/ 85524 h 1035328"/>
                <a:gd name="connsiteX42" fmla="*/ 315948 w 532193"/>
                <a:gd name="connsiteY42" fmla="*/ 87232 h 1035328"/>
                <a:gd name="connsiteX43" fmla="*/ 316980 w 532193"/>
                <a:gd name="connsiteY43" fmla="*/ 88748 h 1035328"/>
                <a:gd name="connsiteX44" fmla="*/ 318021 w 532193"/>
                <a:gd name="connsiteY44" fmla="*/ 90772 h 1035328"/>
                <a:gd name="connsiteX45" fmla="*/ 318599 w 532193"/>
                <a:gd name="connsiteY45" fmla="*/ 92393 h 1035328"/>
                <a:gd name="connsiteX46" fmla="*/ 319045 w 532193"/>
                <a:gd name="connsiteY46" fmla="*/ 100480 h 1035328"/>
                <a:gd name="connsiteX47" fmla="*/ 317993 w 532193"/>
                <a:gd name="connsiteY47" fmla="*/ 102072 h 1035328"/>
                <a:gd name="connsiteX48" fmla="*/ 315460 w 532193"/>
                <a:gd name="connsiteY48" fmla="*/ 103017 h 1035328"/>
                <a:gd name="connsiteX49" fmla="*/ 311960 w 532193"/>
                <a:gd name="connsiteY49" fmla="*/ 104173 h 1035328"/>
                <a:gd name="connsiteX50" fmla="*/ 310443 w 532193"/>
                <a:gd name="connsiteY50" fmla="*/ 109685 h 1035328"/>
                <a:gd name="connsiteX51" fmla="*/ 309677 w 532193"/>
                <a:gd name="connsiteY51" fmla="*/ 114173 h 1035328"/>
                <a:gd name="connsiteX52" fmla="*/ 309131 w 532193"/>
                <a:gd name="connsiteY52" fmla="*/ 115248 h 1035328"/>
                <a:gd name="connsiteX53" fmla="*/ 308237 w 532193"/>
                <a:gd name="connsiteY53" fmla="*/ 117243 h 1035328"/>
                <a:gd name="connsiteX54" fmla="*/ 307051 w 532193"/>
                <a:gd name="connsiteY54" fmla="*/ 125096 h 1035328"/>
                <a:gd name="connsiteX55" fmla="*/ 306261 w 532193"/>
                <a:gd name="connsiteY55" fmla="*/ 132025 h 1035328"/>
                <a:gd name="connsiteX56" fmla="*/ 305771 w 532193"/>
                <a:gd name="connsiteY56" fmla="*/ 133557 h 1035328"/>
                <a:gd name="connsiteX57" fmla="*/ 305258 w 532193"/>
                <a:gd name="connsiteY57" fmla="*/ 137990 h 1035328"/>
                <a:gd name="connsiteX58" fmla="*/ 303267 w 532193"/>
                <a:gd name="connsiteY58" fmla="*/ 142033 h 1035328"/>
                <a:gd name="connsiteX59" fmla="*/ 301810 w 532193"/>
                <a:gd name="connsiteY59" fmla="*/ 143628 h 1035328"/>
                <a:gd name="connsiteX60" fmla="*/ 294854 w 532193"/>
                <a:gd name="connsiteY60" fmla="*/ 145182 h 1035328"/>
                <a:gd name="connsiteX61" fmla="*/ 288812 w 532193"/>
                <a:gd name="connsiteY61" fmla="*/ 146571 h 1035328"/>
                <a:gd name="connsiteX62" fmla="*/ 281398 w 532193"/>
                <a:gd name="connsiteY62" fmla="*/ 148078 h 1035328"/>
                <a:gd name="connsiteX63" fmla="*/ 275763 w 532193"/>
                <a:gd name="connsiteY63" fmla="*/ 149261 h 1035328"/>
                <a:gd name="connsiteX64" fmla="*/ 273642 w 532193"/>
                <a:gd name="connsiteY64" fmla="*/ 150864 h 1035328"/>
                <a:gd name="connsiteX65" fmla="*/ 272169 w 532193"/>
                <a:gd name="connsiteY65" fmla="*/ 155864 h 1035328"/>
                <a:gd name="connsiteX66" fmla="*/ 273038 w 532193"/>
                <a:gd name="connsiteY66" fmla="*/ 160643 h 1035328"/>
                <a:gd name="connsiteX67" fmla="*/ 274237 w 532193"/>
                <a:gd name="connsiteY67" fmla="*/ 163226 h 1035328"/>
                <a:gd name="connsiteX68" fmla="*/ 276728 w 532193"/>
                <a:gd name="connsiteY68" fmla="*/ 167574 h 1035328"/>
                <a:gd name="connsiteX69" fmla="*/ 277770 w 532193"/>
                <a:gd name="connsiteY69" fmla="*/ 169700 h 1035328"/>
                <a:gd name="connsiteX70" fmla="*/ 279522 w 532193"/>
                <a:gd name="connsiteY70" fmla="*/ 171666 h 1035328"/>
                <a:gd name="connsiteX71" fmla="*/ 282395 w 532193"/>
                <a:gd name="connsiteY71" fmla="*/ 173773 h 1035328"/>
                <a:gd name="connsiteX72" fmla="*/ 284339 w 532193"/>
                <a:gd name="connsiteY72" fmla="*/ 175122 h 1035328"/>
                <a:gd name="connsiteX73" fmla="*/ 284344 w 532193"/>
                <a:gd name="connsiteY73" fmla="*/ 175122 h 1035328"/>
                <a:gd name="connsiteX74" fmla="*/ 284345 w 532193"/>
                <a:gd name="connsiteY74" fmla="*/ 175122 h 1035328"/>
                <a:gd name="connsiteX75" fmla="*/ 289488 w 532193"/>
                <a:gd name="connsiteY75" fmla="*/ 180105 h 1035328"/>
                <a:gd name="connsiteX76" fmla="*/ 291030 w 532193"/>
                <a:gd name="connsiteY76" fmla="*/ 181410 h 1035328"/>
                <a:gd name="connsiteX77" fmla="*/ 292577 w 532193"/>
                <a:gd name="connsiteY77" fmla="*/ 183276 h 1035328"/>
                <a:gd name="connsiteX78" fmla="*/ 293875 w 532193"/>
                <a:gd name="connsiteY78" fmla="*/ 185503 h 1035328"/>
                <a:gd name="connsiteX79" fmla="*/ 295170 w 532193"/>
                <a:gd name="connsiteY79" fmla="*/ 187525 h 1035328"/>
                <a:gd name="connsiteX80" fmla="*/ 295683 w 532193"/>
                <a:gd name="connsiteY80" fmla="*/ 188233 h 1035328"/>
                <a:gd name="connsiteX81" fmla="*/ 295686 w 532193"/>
                <a:gd name="connsiteY81" fmla="*/ 188233 h 1035328"/>
                <a:gd name="connsiteX82" fmla="*/ 295690 w 532193"/>
                <a:gd name="connsiteY82" fmla="*/ 188233 h 1035328"/>
                <a:gd name="connsiteX83" fmla="*/ 296208 w 532193"/>
                <a:gd name="connsiteY83" fmla="*/ 189447 h 1035328"/>
                <a:gd name="connsiteX84" fmla="*/ 297504 w 532193"/>
                <a:gd name="connsiteY84" fmla="*/ 192282 h 1035328"/>
                <a:gd name="connsiteX85" fmla="*/ 297512 w 532193"/>
                <a:gd name="connsiteY85" fmla="*/ 192282 h 1035328"/>
                <a:gd name="connsiteX86" fmla="*/ 297515 w 532193"/>
                <a:gd name="connsiteY86" fmla="*/ 192282 h 1035328"/>
                <a:gd name="connsiteX87" fmla="*/ 298513 w 532193"/>
                <a:gd name="connsiteY87" fmla="*/ 195275 h 1035328"/>
                <a:gd name="connsiteX88" fmla="*/ 299882 w 532193"/>
                <a:gd name="connsiteY88" fmla="*/ 199383 h 1035328"/>
                <a:gd name="connsiteX89" fmla="*/ 300920 w 532193"/>
                <a:gd name="connsiteY89" fmla="*/ 201203 h 1035328"/>
                <a:gd name="connsiteX90" fmla="*/ 301386 w 532193"/>
                <a:gd name="connsiteY90" fmla="*/ 202013 h 1035328"/>
                <a:gd name="connsiteX91" fmla="*/ 302428 w 532193"/>
                <a:gd name="connsiteY91" fmla="*/ 208720 h 1035328"/>
                <a:gd name="connsiteX92" fmla="*/ 303522 w 532193"/>
                <a:gd name="connsiteY92" fmla="*/ 215581 h 1035328"/>
                <a:gd name="connsiteX93" fmla="*/ 304600 w 532193"/>
                <a:gd name="connsiteY93" fmla="*/ 234909 h 1035328"/>
                <a:gd name="connsiteX94" fmla="*/ 303612 w 532193"/>
                <a:gd name="connsiteY94" fmla="*/ 237516 h 1035328"/>
                <a:gd name="connsiteX95" fmla="*/ 302724 w 532193"/>
                <a:gd name="connsiteY95" fmla="*/ 240173 h 1035328"/>
                <a:gd name="connsiteX96" fmla="*/ 301942 w 532193"/>
                <a:gd name="connsiteY96" fmla="*/ 243081 h 1035328"/>
                <a:gd name="connsiteX97" fmla="*/ 301148 w 532193"/>
                <a:gd name="connsiteY97" fmla="*/ 244822 h 1035328"/>
                <a:gd name="connsiteX98" fmla="*/ 300349 w 532193"/>
                <a:gd name="connsiteY98" fmla="*/ 246202 h 1035328"/>
                <a:gd name="connsiteX99" fmla="*/ 299904 w 532193"/>
                <a:gd name="connsiteY99" fmla="*/ 247481 h 1035328"/>
                <a:gd name="connsiteX100" fmla="*/ 300425 w 532193"/>
                <a:gd name="connsiteY100" fmla="*/ 248749 h 1035328"/>
                <a:gd name="connsiteX101" fmla="*/ 300428 w 532193"/>
                <a:gd name="connsiteY101" fmla="*/ 248749 h 1035328"/>
                <a:gd name="connsiteX102" fmla="*/ 300429 w 532193"/>
                <a:gd name="connsiteY102" fmla="*/ 248749 h 1035328"/>
                <a:gd name="connsiteX103" fmla="*/ 301264 w 532193"/>
                <a:gd name="connsiteY103" fmla="*/ 250777 h 1035328"/>
                <a:gd name="connsiteX104" fmla="*/ 302049 w 532193"/>
                <a:gd name="connsiteY104" fmla="*/ 252801 h 1035328"/>
                <a:gd name="connsiteX105" fmla="*/ 302050 w 532193"/>
                <a:gd name="connsiteY105" fmla="*/ 252801 h 1035328"/>
                <a:gd name="connsiteX106" fmla="*/ 302050 w 532193"/>
                <a:gd name="connsiteY106" fmla="*/ 252801 h 1035328"/>
                <a:gd name="connsiteX107" fmla="*/ 302587 w 532193"/>
                <a:gd name="connsiteY107" fmla="*/ 259923 h 1035328"/>
                <a:gd name="connsiteX108" fmla="*/ 302207 w 532193"/>
                <a:gd name="connsiteY108" fmla="*/ 267050 h 1035328"/>
                <a:gd name="connsiteX109" fmla="*/ 301464 w 532193"/>
                <a:gd name="connsiteY109" fmla="*/ 268791 h 1035328"/>
                <a:gd name="connsiteX110" fmla="*/ 300569 w 532193"/>
                <a:gd name="connsiteY110" fmla="*/ 270733 h 1035328"/>
                <a:gd name="connsiteX111" fmla="*/ 299283 w 532193"/>
                <a:gd name="connsiteY111" fmla="*/ 278636 h 1035328"/>
                <a:gd name="connsiteX112" fmla="*/ 298751 w 532193"/>
                <a:gd name="connsiteY112" fmla="*/ 281342 h 1035328"/>
                <a:gd name="connsiteX113" fmla="*/ 297297 w 532193"/>
                <a:gd name="connsiteY113" fmla="*/ 287821 h 1035328"/>
                <a:gd name="connsiteX114" fmla="*/ 296869 w 532193"/>
                <a:gd name="connsiteY114" fmla="*/ 290524 h 1035328"/>
                <a:gd name="connsiteX115" fmla="*/ 296185 w 532193"/>
                <a:gd name="connsiteY115" fmla="*/ 293177 h 1035328"/>
                <a:gd name="connsiteX116" fmla="*/ 295454 w 532193"/>
                <a:gd name="connsiteY116" fmla="*/ 296089 h 1035328"/>
                <a:gd name="connsiteX117" fmla="*/ 293932 w 532193"/>
                <a:gd name="connsiteY117" fmla="*/ 305876 h 1035328"/>
                <a:gd name="connsiteX118" fmla="*/ 293544 w 532193"/>
                <a:gd name="connsiteY118" fmla="*/ 312038 h 1035328"/>
                <a:gd name="connsiteX119" fmla="*/ 292061 w 532193"/>
                <a:gd name="connsiteY119" fmla="*/ 320707 h 1035328"/>
                <a:gd name="connsiteX120" fmla="*/ 291573 w 532193"/>
                <a:gd name="connsiteY120" fmla="*/ 322647 h 1035328"/>
                <a:gd name="connsiteX121" fmla="*/ 291140 w 532193"/>
                <a:gd name="connsiteY121" fmla="*/ 329473 h 1035328"/>
                <a:gd name="connsiteX122" fmla="*/ 289945 w 532193"/>
                <a:gd name="connsiteY122" fmla="*/ 340990 h 1035328"/>
                <a:gd name="connsiteX123" fmla="*/ 288960 w 532193"/>
                <a:gd name="connsiteY123" fmla="*/ 344052 h 1035328"/>
                <a:gd name="connsiteX124" fmla="*/ 288230 w 532193"/>
                <a:gd name="connsiteY124" fmla="*/ 347113 h 1035328"/>
                <a:gd name="connsiteX125" fmla="*/ 287480 w 532193"/>
                <a:gd name="connsiteY125" fmla="*/ 348243 h 1035328"/>
                <a:gd name="connsiteX126" fmla="*/ 286681 w 532193"/>
                <a:gd name="connsiteY126" fmla="*/ 349726 h 1035328"/>
                <a:gd name="connsiteX127" fmla="*/ 285965 w 532193"/>
                <a:gd name="connsiteY127" fmla="*/ 358644 h 1035328"/>
                <a:gd name="connsiteX128" fmla="*/ 286985 w 532193"/>
                <a:gd name="connsiteY128" fmla="*/ 363416 h 1035328"/>
                <a:gd name="connsiteX129" fmla="*/ 286985 w 532193"/>
                <a:gd name="connsiteY129" fmla="*/ 363416 h 1035328"/>
                <a:gd name="connsiteX130" fmla="*/ 286986 w 532193"/>
                <a:gd name="connsiteY130" fmla="*/ 363416 h 1035328"/>
                <a:gd name="connsiteX131" fmla="*/ 286993 w 532193"/>
                <a:gd name="connsiteY131" fmla="*/ 368607 h 1035328"/>
                <a:gd name="connsiteX132" fmla="*/ 285957 w 532193"/>
                <a:gd name="connsiteY132" fmla="*/ 376255 h 1035328"/>
                <a:gd name="connsiteX133" fmla="*/ 284818 w 532193"/>
                <a:gd name="connsiteY133" fmla="*/ 383801 h 1035328"/>
                <a:gd name="connsiteX134" fmla="*/ 283829 w 532193"/>
                <a:gd name="connsiteY134" fmla="*/ 386354 h 1035328"/>
                <a:gd name="connsiteX135" fmla="*/ 283144 w 532193"/>
                <a:gd name="connsiteY135" fmla="*/ 388907 h 1035328"/>
                <a:gd name="connsiteX136" fmla="*/ 282554 w 532193"/>
                <a:gd name="connsiteY136" fmla="*/ 395378 h 1035328"/>
                <a:gd name="connsiteX137" fmla="*/ 281866 w 532193"/>
                <a:gd name="connsiteY137" fmla="*/ 402105 h 1035328"/>
                <a:gd name="connsiteX138" fmla="*/ 280690 w 532193"/>
                <a:gd name="connsiteY138" fmla="*/ 420084 h 1035328"/>
                <a:gd name="connsiteX139" fmla="*/ 280591 w 532193"/>
                <a:gd name="connsiteY139" fmla="*/ 434184 h 1035328"/>
                <a:gd name="connsiteX140" fmla="*/ 281878 w 532193"/>
                <a:gd name="connsiteY140" fmla="*/ 435544 h 1035328"/>
                <a:gd name="connsiteX141" fmla="*/ 283184 w 532193"/>
                <a:gd name="connsiteY141" fmla="*/ 438584 h 1035328"/>
                <a:gd name="connsiteX142" fmla="*/ 283710 w 532193"/>
                <a:gd name="connsiteY142" fmla="*/ 440308 h 1035328"/>
                <a:gd name="connsiteX143" fmla="*/ 283713 w 532193"/>
                <a:gd name="connsiteY143" fmla="*/ 440308 h 1035328"/>
                <a:gd name="connsiteX144" fmla="*/ 283714 w 532193"/>
                <a:gd name="connsiteY144" fmla="*/ 440308 h 1035328"/>
                <a:gd name="connsiteX145" fmla="*/ 284236 w 532193"/>
                <a:gd name="connsiteY145" fmla="*/ 441677 h 1035328"/>
                <a:gd name="connsiteX146" fmla="*/ 285821 w 532193"/>
                <a:gd name="connsiteY146" fmla="*/ 446905 h 1035328"/>
                <a:gd name="connsiteX147" fmla="*/ 285822 w 532193"/>
                <a:gd name="connsiteY147" fmla="*/ 446905 h 1035328"/>
                <a:gd name="connsiteX148" fmla="*/ 285823 w 532193"/>
                <a:gd name="connsiteY148" fmla="*/ 446905 h 1035328"/>
                <a:gd name="connsiteX149" fmla="*/ 286357 w 532193"/>
                <a:gd name="connsiteY149" fmla="*/ 449392 h 1035328"/>
                <a:gd name="connsiteX150" fmla="*/ 288003 w 532193"/>
                <a:gd name="connsiteY150" fmla="*/ 460113 h 1035328"/>
                <a:gd name="connsiteX151" fmla="*/ 288844 w 532193"/>
                <a:gd name="connsiteY151" fmla="*/ 462547 h 1035328"/>
                <a:gd name="connsiteX152" fmla="*/ 288117 w 532193"/>
                <a:gd name="connsiteY152" fmla="*/ 465762 h 1035328"/>
                <a:gd name="connsiteX153" fmla="*/ 287064 w 532193"/>
                <a:gd name="connsiteY153" fmla="*/ 467199 h 1035328"/>
                <a:gd name="connsiteX154" fmla="*/ 285811 w 532193"/>
                <a:gd name="connsiteY154" fmla="*/ 468996 h 1035328"/>
                <a:gd name="connsiteX155" fmla="*/ 284563 w 532193"/>
                <a:gd name="connsiteY155" fmla="*/ 471146 h 1035328"/>
                <a:gd name="connsiteX156" fmla="*/ 284062 w 532193"/>
                <a:gd name="connsiteY156" fmla="*/ 471863 h 1035328"/>
                <a:gd name="connsiteX157" fmla="*/ 283589 w 532193"/>
                <a:gd name="connsiteY157" fmla="*/ 475178 h 1035328"/>
                <a:gd name="connsiteX158" fmla="*/ 284082 w 532193"/>
                <a:gd name="connsiteY158" fmla="*/ 478479 h 1035328"/>
                <a:gd name="connsiteX159" fmla="*/ 284084 w 532193"/>
                <a:gd name="connsiteY159" fmla="*/ 478479 h 1035328"/>
                <a:gd name="connsiteX160" fmla="*/ 284084 w 532193"/>
                <a:gd name="connsiteY160" fmla="*/ 478479 h 1035328"/>
                <a:gd name="connsiteX161" fmla="*/ 284835 w 532193"/>
                <a:gd name="connsiteY161" fmla="*/ 481881 h 1035328"/>
                <a:gd name="connsiteX162" fmla="*/ 285895 w 532193"/>
                <a:gd name="connsiteY162" fmla="*/ 485790 h 1035328"/>
                <a:gd name="connsiteX163" fmla="*/ 286922 w 532193"/>
                <a:gd name="connsiteY163" fmla="*/ 491174 h 1035328"/>
                <a:gd name="connsiteX164" fmla="*/ 289239 w 532193"/>
                <a:gd name="connsiteY164" fmla="*/ 498272 h 1035328"/>
                <a:gd name="connsiteX165" fmla="*/ 290495 w 532193"/>
                <a:gd name="connsiteY165" fmla="*/ 501262 h 1035328"/>
                <a:gd name="connsiteX166" fmla="*/ 289001 w 532193"/>
                <a:gd name="connsiteY166" fmla="*/ 504232 h 1035328"/>
                <a:gd name="connsiteX167" fmla="*/ 287499 w 532193"/>
                <a:gd name="connsiteY167" fmla="*/ 506538 h 1035328"/>
                <a:gd name="connsiteX168" fmla="*/ 289317 w 532193"/>
                <a:gd name="connsiteY168" fmla="*/ 509776 h 1035328"/>
                <a:gd name="connsiteX169" fmla="*/ 291120 w 532193"/>
                <a:gd name="connsiteY169" fmla="*/ 511842 h 1035328"/>
                <a:gd name="connsiteX170" fmla="*/ 298923 w 532193"/>
                <a:gd name="connsiteY170" fmla="*/ 513334 h 1035328"/>
                <a:gd name="connsiteX171" fmla="*/ 304028 w 532193"/>
                <a:gd name="connsiteY171" fmla="*/ 514551 h 1035328"/>
                <a:gd name="connsiteX172" fmla="*/ 306790 w 532193"/>
                <a:gd name="connsiteY172" fmla="*/ 515894 h 1035328"/>
                <a:gd name="connsiteX173" fmla="*/ 311562 w 532193"/>
                <a:gd name="connsiteY173" fmla="*/ 519353 h 1035328"/>
                <a:gd name="connsiteX174" fmla="*/ 312269 w 532193"/>
                <a:gd name="connsiteY174" fmla="*/ 519903 h 1035328"/>
                <a:gd name="connsiteX175" fmla="*/ 312281 w 532193"/>
                <a:gd name="connsiteY175" fmla="*/ 519903 h 1035328"/>
                <a:gd name="connsiteX176" fmla="*/ 312284 w 532193"/>
                <a:gd name="connsiteY176" fmla="*/ 519903 h 1035328"/>
                <a:gd name="connsiteX177" fmla="*/ 313413 w 532193"/>
                <a:gd name="connsiteY177" fmla="*/ 521011 h 1035328"/>
                <a:gd name="connsiteX178" fmla="*/ 314345 w 532193"/>
                <a:gd name="connsiteY178" fmla="*/ 522527 h 1035328"/>
                <a:gd name="connsiteX179" fmla="*/ 314440 w 532193"/>
                <a:gd name="connsiteY179" fmla="*/ 544819 h 1035328"/>
                <a:gd name="connsiteX180" fmla="*/ 313811 w 532193"/>
                <a:gd name="connsiteY180" fmla="*/ 547879 h 1035328"/>
                <a:gd name="connsiteX181" fmla="*/ 312980 w 532193"/>
                <a:gd name="connsiteY181" fmla="*/ 550844 h 1035328"/>
                <a:gd name="connsiteX182" fmla="*/ 313338 w 532193"/>
                <a:gd name="connsiteY182" fmla="*/ 564984 h 1035328"/>
                <a:gd name="connsiteX183" fmla="*/ 314129 w 532193"/>
                <a:gd name="connsiteY183" fmla="*/ 567521 h 1035328"/>
                <a:gd name="connsiteX184" fmla="*/ 314605 w 532193"/>
                <a:gd name="connsiteY184" fmla="*/ 569248 h 1035328"/>
                <a:gd name="connsiteX185" fmla="*/ 314606 w 532193"/>
                <a:gd name="connsiteY185" fmla="*/ 569248 h 1035328"/>
                <a:gd name="connsiteX186" fmla="*/ 314607 w 532193"/>
                <a:gd name="connsiteY186" fmla="*/ 569248 h 1035328"/>
                <a:gd name="connsiteX187" fmla="*/ 315452 w 532193"/>
                <a:gd name="connsiteY187" fmla="*/ 572038 h 1035328"/>
                <a:gd name="connsiteX188" fmla="*/ 316448 w 532193"/>
                <a:gd name="connsiteY188" fmla="*/ 574827 h 1035328"/>
                <a:gd name="connsiteX189" fmla="*/ 316450 w 532193"/>
                <a:gd name="connsiteY189" fmla="*/ 574827 h 1035328"/>
                <a:gd name="connsiteX190" fmla="*/ 316451 w 532193"/>
                <a:gd name="connsiteY190" fmla="*/ 574827 h 1035328"/>
                <a:gd name="connsiteX191" fmla="*/ 317670 w 532193"/>
                <a:gd name="connsiteY191" fmla="*/ 579243 h 1035328"/>
                <a:gd name="connsiteX192" fmla="*/ 318842 w 532193"/>
                <a:gd name="connsiteY192" fmla="*/ 583862 h 1035328"/>
                <a:gd name="connsiteX193" fmla="*/ 319411 w 532193"/>
                <a:gd name="connsiteY193" fmla="*/ 584722 h 1035328"/>
                <a:gd name="connsiteX194" fmla="*/ 320088 w 532193"/>
                <a:gd name="connsiteY194" fmla="*/ 586089 h 1035328"/>
                <a:gd name="connsiteX195" fmla="*/ 321360 w 532193"/>
                <a:gd name="connsiteY195" fmla="*/ 590756 h 1035328"/>
                <a:gd name="connsiteX196" fmla="*/ 322785 w 532193"/>
                <a:gd name="connsiteY196" fmla="*/ 595221 h 1035328"/>
                <a:gd name="connsiteX197" fmla="*/ 323629 w 532193"/>
                <a:gd name="connsiteY197" fmla="*/ 597909 h 1035328"/>
                <a:gd name="connsiteX198" fmla="*/ 324111 w 532193"/>
                <a:gd name="connsiteY198" fmla="*/ 600195 h 1035328"/>
                <a:gd name="connsiteX199" fmla="*/ 324111 w 532193"/>
                <a:gd name="connsiteY199" fmla="*/ 600195 h 1035328"/>
                <a:gd name="connsiteX200" fmla="*/ 324113 w 532193"/>
                <a:gd name="connsiteY200" fmla="*/ 600195 h 1035328"/>
                <a:gd name="connsiteX201" fmla="*/ 324842 w 532193"/>
                <a:gd name="connsiteY201" fmla="*/ 601713 h 1035328"/>
                <a:gd name="connsiteX202" fmla="*/ 326242 w 532193"/>
                <a:gd name="connsiteY202" fmla="*/ 604085 h 1035328"/>
                <a:gd name="connsiteX203" fmla="*/ 327281 w 532193"/>
                <a:gd name="connsiteY203" fmla="*/ 606161 h 1035328"/>
                <a:gd name="connsiteX204" fmla="*/ 328010 w 532193"/>
                <a:gd name="connsiteY204" fmla="*/ 607579 h 1035328"/>
                <a:gd name="connsiteX205" fmla="*/ 329044 w 532193"/>
                <a:gd name="connsiteY205" fmla="*/ 609094 h 1035328"/>
                <a:gd name="connsiteX206" fmla="*/ 329870 w 532193"/>
                <a:gd name="connsiteY206" fmla="*/ 610306 h 1035328"/>
                <a:gd name="connsiteX207" fmla="*/ 329873 w 532193"/>
                <a:gd name="connsiteY207" fmla="*/ 610306 h 1035328"/>
                <a:gd name="connsiteX208" fmla="*/ 329874 w 532193"/>
                <a:gd name="connsiteY208" fmla="*/ 610306 h 1035328"/>
                <a:gd name="connsiteX209" fmla="*/ 330706 w 532193"/>
                <a:gd name="connsiteY209" fmla="*/ 612079 h 1035328"/>
                <a:gd name="connsiteX210" fmla="*/ 331690 w 532193"/>
                <a:gd name="connsiteY210" fmla="*/ 613850 h 1035328"/>
                <a:gd name="connsiteX211" fmla="*/ 331692 w 532193"/>
                <a:gd name="connsiteY211" fmla="*/ 613850 h 1035328"/>
                <a:gd name="connsiteX212" fmla="*/ 331695 w 532193"/>
                <a:gd name="connsiteY212" fmla="*/ 613850 h 1035328"/>
                <a:gd name="connsiteX213" fmla="*/ 332734 w 532193"/>
                <a:gd name="connsiteY213" fmla="*/ 615973 h 1035328"/>
                <a:gd name="connsiteX214" fmla="*/ 334089 w 532193"/>
                <a:gd name="connsiteY214" fmla="*/ 618809 h 1035328"/>
                <a:gd name="connsiteX215" fmla="*/ 335071 w 532193"/>
                <a:gd name="connsiteY215" fmla="*/ 620225 h 1035328"/>
                <a:gd name="connsiteX216" fmla="*/ 335585 w 532193"/>
                <a:gd name="connsiteY216" fmla="*/ 620930 h 1035328"/>
                <a:gd name="connsiteX217" fmla="*/ 335587 w 532193"/>
                <a:gd name="connsiteY217" fmla="*/ 620930 h 1035328"/>
                <a:gd name="connsiteX218" fmla="*/ 335590 w 532193"/>
                <a:gd name="connsiteY218" fmla="*/ 620930 h 1035328"/>
                <a:gd name="connsiteX219" fmla="*/ 335596 w 532193"/>
                <a:gd name="connsiteY219" fmla="*/ 620933 h 1035328"/>
                <a:gd name="connsiteX220" fmla="*/ 335136 w 532193"/>
                <a:gd name="connsiteY220" fmla="*/ 626027 h 1035328"/>
                <a:gd name="connsiteX221" fmla="*/ 334141 w 532193"/>
                <a:gd name="connsiteY221" fmla="*/ 628072 h 1035328"/>
                <a:gd name="connsiteX222" fmla="*/ 333643 w 532193"/>
                <a:gd name="connsiteY222" fmla="*/ 629097 h 1035328"/>
                <a:gd name="connsiteX223" fmla="*/ 333168 w 532193"/>
                <a:gd name="connsiteY223" fmla="*/ 632157 h 1035328"/>
                <a:gd name="connsiteX224" fmla="*/ 333609 w 532193"/>
                <a:gd name="connsiteY224" fmla="*/ 635205 h 1035328"/>
                <a:gd name="connsiteX225" fmla="*/ 333609 w 532193"/>
                <a:gd name="connsiteY225" fmla="*/ 635205 h 1035328"/>
                <a:gd name="connsiteX226" fmla="*/ 333610 w 532193"/>
                <a:gd name="connsiteY226" fmla="*/ 635205 h 1035328"/>
                <a:gd name="connsiteX227" fmla="*/ 334715 w 532193"/>
                <a:gd name="connsiteY227" fmla="*/ 638704 h 1035328"/>
                <a:gd name="connsiteX228" fmla="*/ 335826 w 532193"/>
                <a:gd name="connsiteY228" fmla="*/ 642408 h 1035328"/>
                <a:gd name="connsiteX229" fmla="*/ 336782 w 532193"/>
                <a:gd name="connsiteY229" fmla="*/ 650592 h 1035328"/>
                <a:gd name="connsiteX230" fmla="*/ 338047 w 532193"/>
                <a:gd name="connsiteY230" fmla="*/ 659077 h 1035328"/>
                <a:gd name="connsiteX231" fmla="*/ 339015 w 532193"/>
                <a:gd name="connsiteY231" fmla="*/ 663853 h 1035328"/>
                <a:gd name="connsiteX232" fmla="*/ 339673 w 532193"/>
                <a:gd name="connsiteY232" fmla="*/ 668223 h 1035328"/>
                <a:gd name="connsiteX233" fmla="*/ 339676 w 532193"/>
                <a:gd name="connsiteY233" fmla="*/ 668223 h 1035328"/>
                <a:gd name="connsiteX234" fmla="*/ 339676 w 532193"/>
                <a:gd name="connsiteY234" fmla="*/ 668223 h 1035328"/>
                <a:gd name="connsiteX235" fmla="*/ 340709 w 532193"/>
                <a:gd name="connsiteY235" fmla="*/ 669739 h 1035328"/>
                <a:gd name="connsiteX236" fmla="*/ 341794 w 532193"/>
                <a:gd name="connsiteY236" fmla="*/ 671252 h 1035328"/>
                <a:gd name="connsiteX237" fmla="*/ 341795 w 532193"/>
                <a:gd name="connsiteY237" fmla="*/ 671252 h 1035328"/>
                <a:gd name="connsiteX238" fmla="*/ 341796 w 532193"/>
                <a:gd name="connsiteY238" fmla="*/ 671252 h 1035328"/>
                <a:gd name="connsiteX239" fmla="*/ 342520 w 532193"/>
                <a:gd name="connsiteY239" fmla="*/ 672261 h 1035328"/>
                <a:gd name="connsiteX240" fmla="*/ 343593 w 532193"/>
                <a:gd name="connsiteY240" fmla="*/ 673268 h 1035328"/>
                <a:gd name="connsiteX241" fmla="*/ 343599 w 532193"/>
                <a:gd name="connsiteY241" fmla="*/ 673268 h 1035328"/>
                <a:gd name="connsiteX242" fmla="*/ 343600 w 532193"/>
                <a:gd name="connsiteY242" fmla="*/ 673268 h 1035328"/>
                <a:gd name="connsiteX243" fmla="*/ 343604 w 532193"/>
                <a:gd name="connsiteY243" fmla="*/ 673271 h 1035328"/>
                <a:gd name="connsiteX244" fmla="*/ 343560 w 532193"/>
                <a:gd name="connsiteY244" fmla="*/ 679073 h 1035328"/>
                <a:gd name="connsiteX245" fmla="*/ 343044 w 532193"/>
                <a:gd name="connsiteY245" fmla="*/ 683049 h 1035328"/>
                <a:gd name="connsiteX246" fmla="*/ 343903 w 532193"/>
                <a:gd name="connsiteY246" fmla="*/ 686958 h 1035328"/>
                <a:gd name="connsiteX247" fmla="*/ 344795 w 532193"/>
                <a:gd name="connsiteY247" fmla="*/ 689439 h 1035328"/>
                <a:gd name="connsiteX248" fmla="*/ 345581 w 532193"/>
                <a:gd name="connsiteY248" fmla="*/ 691569 h 1035328"/>
                <a:gd name="connsiteX249" fmla="*/ 345581 w 532193"/>
                <a:gd name="connsiteY249" fmla="*/ 691569 h 1035328"/>
                <a:gd name="connsiteX250" fmla="*/ 345582 w 532193"/>
                <a:gd name="connsiteY250" fmla="*/ 691569 h 1035328"/>
                <a:gd name="connsiteX251" fmla="*/ 346073 w 532193"/>
                <a:gd name="connsiteY251" fmla="*/ 694565 h 1035328"/>
                <a:gd name="connsiteX252" fmla="*/ 347359 w 532193"/>
                <a:gd name="connsiteY252" fmla="*/ 700712 h 1035328"/>
                <a:gd name="connsiteX253" fmla="*/ 347364 w 532193"/>
                <a:gd name="connsiteY253" fmla="*/ 700712 h 1035328"/>
                <a:gd name="connsiteX254" fmla="*/ 347367 w 532193"/>
                <a:gd name="connsiteY254" fmla="*/ 700712 h 1035328"/>
                <a:gd name="connsiteX255" fmla="*/ 349053 w 532193"/>
                <a:gd name="connsiteY255" fmla="*/ 701661 h 1035328"/>
                <a:gd name="connsiteX256" fmla="*/ 350998 w 532193"/>
                <a:gd name="connsiteY256" fmla="*/ 702757 h 1035328"/>
                <a:gd name="connsiteX257" fmla="*/ 352249 w 532193"/>
                <a:gd name="connsiteY257" fmla="*/ 709969 h 1035328"/>
                <a:gd name="connsiteX258" fmla="*/ 353348 w 532193"/>
                <a:gd name="connsiteY258" fmla="*/ 726603 h 1035328"/>
                <a:gd name="connsiteX259" fmla="*/ 353349 w 532193"/>
                <a:gd name="connsiteY259" fmla="*/ 726603 h 1035328"/>
                <a:gd name="connsiteX260" fmla="*/ 353354 w 532193"/>
                <a:gd name="connsiteY260" fmla="*/ 726603 h 1035328"/>
                <a:gd name="connsiteX261" fmla="*/ 354381 w 532193"/>
                <a:gd name="connsiteY261" fmla="*/ 727864 h 1035328"/>
                <a:gd name="connsiteX262" fmla="*/ 355407 w 532193"/>
                <a:gd name="connsiteY262" fmla="*/ 729125 h 1035328"/>
                <a:gd name="connsiteX263" fmla="*/ 355413 w 532193"/>
                <a:gd name="connsiteY263" fmla="*/ 729125 h 1035328"/>
                <a:gd name="connsiteX264" fmla="*/ 355427 w 532193"/>
                <a:gd name="connsiteY264" fmla="*/ 729125 h 1035328"/>
                <a:gd name="connsiteX265" fmla="*/ 356130 w 532193"/>
                <a:gd name="connsiteY265" fmla="*/ 729576 h 1035328"/>
                <a:gd name="connsiteX266" fmla="*/ 360863 w 532193"/>
                <a:gd name="connsiteY266" fmla="*/ 734155 h 1035328"/>
                <a:gd name="connsiteX267" fmla="*/ 360864 w 532193"/>
                <a:gd name="connsiteY267" fmla="*/ 734155 h 1035328"/>
                <a:gd name="connsiteX268" fmla="*/ 360864 w 532193"/>
                <a:gd name="connsiteY268" fmla="*/ 734155 h 1035328"/>
                <a:gd name="connsiteX269" fmla="*/ 361316 w 532193"/>
                <a:gd name="connsiteY269" fmla="*/ 738222 h 1035328"/>
                <a:gd name="connsiteX270" fmla="*/ 360852 w 532193"/>
                <a:gd name="connsiteY270" fmla="*/ 742298 h 1035328"/>
                <a:gd name="connsiteX271" fmla="*/ 360357 w 532193"/>
                <a:gd name="connsiteY271" fmla="*/ 743527 h 1035328"/>
                <a:gd name="connsiteX272" fmla="*/ 359666 w 532193"/>
                <a:gd name="connsiteY272" fmla="*/ 745466 h 1035328"/>
                <a:gd name="connsiteX273" fmla="*/ 358657 w 532193"/>
                <a:gd name="connsiteY273" fmla="*/ 750926 h 1035328"/>
                <a:gd name="connsiteX274" fmla="*/ 360356 w 532193"/>
                <a:gd name="connsiteY274" fmla="*/ 752584 h 1035328"/>
                <a:gd name="connsiteX275" fmla="*/ 361895 w 532193"/>
                <a:gd name="connsiteY275" fmla="*/ 753840 h 1035328"/>
                <a:gd name="connsiteX276" fmla="*/ 364711 w 532193"/>
                <a:gd name="connsiteY276" fmla="*/ 755335 h 1035328"/>
                <a:gd name="connsiteX277" fmla="*/ 367362 w 532193"/>
                <a:gd name="connsiteY277" fmla="*/ 755716 h 1035328"/>
                <a:gd name="connsiteX278" fmla="*/ 367730 w 532193"/>
                <a:gd name="connsiteY278" fmla="*/ 765889 h 1035328"/>
                <a:gd name="connsiteX279" fmla="*/ 368096 w 532193"/>
                <a:gd name="connsiteY279" fmla="*/ 776065 h 1035328"/>
                <a:gd name="connsiteX280" fmla="*/ 369521 w 532193"/>
                <a:gd name="connsiteY280" fmla="*/ 776203 h 1035328"/>
                <a:gd name="connsiteX281" fmla="*/ 370906 w 532193"/>
                <a:gd name="connsiteY281" fmla="*/ 777051 h 1035328"/>
                <a:gd name="connsiteX282" fmla="*/ 372195 w 532193"/>
                <a:gd name="connsiteY282" fmla="*/ 778613 h 1035328"/>
                <a:gd name="connsiteX283" fmla="*/ 373563 w 532193"/>
                <a:gd name="connsiteY283" fmla="*/ 787151 h 1035328"/>
                <a:gd name="connsiteX284" fmla="*/ 375459 w 532193"/>
                <a:gd name="connsiteY284" fmla="*/ 797105 h 1035328"/>
                <a:gd name="connsiteX285" fmla="*/ 375505 w 532193"/>
                <a:gd name="connsiteY285" fmla="*/ 797105 h 1035328"/>
                <a:gd name="connsiteX286" fmla="*/ 375562 w 532193"/>
                <a:gd name="connsiteY286" fmla="*/ 797105 h 1035328"/>
                <a:gd name="connsiteX287" fmla="*/ 376742 w 532193"/>
                <a:gd name="connsiteY287" fmla="*/ 798366 h 1035328"/>
                <a:gd name="connsiteX288" fmla="*/ 377780 w 532193"/>
                <a:gd name="connsiteY288" fmla="*/ 800238 h 1035328"/>
                <a:gd name="connsiteX289" fmla="*/ 378812 w 532193"/>
                <a:gd name="connsiteY289" fmla="*/ 801446 h 1035328"/>
                <a:gd name="connsiteX290" fmla="*/ 380363 w 532193"/>
                <a:gd name="connsiteY290" fmla="*/ 803671 h 1035328"/>
                <a:gd name="connsiteX291" fmla="*/ 382547 w 532193"/>
                <a:gd name="connsiteY291" fmla="*/ 807922 h 1035328"/>
                <a:gd name="connsiteX292" fmla="*/ 384012 w 532193"/>
                <a:gd name="connsiteY292" fmla="*/ 811518 h 1035328"/>
                <a:gd name="connsiteX293" fmla="*/ 385491 w 532193"/>
                <a:gd name="connsiteY293" fmla="*/ 816390 h 1035328"/>
                <a:gd name="connsiteX294" fmla="*/ 387646 w 532193"/>
                <a:gd name="connsiteY294" fmla="*/ 822929 h 1035328"/>
                <a:gd name="connsiteX295" fmla="*/ 387649 w 532193"/>
                <a:gd name="connsiteY295" fmla="*/ 822929 h 1035328"/>
                <a:gd name="connsiteX296" fmla="*/ 387649 w 532193"/>
                <a:gd name="connsiteY296" fmla="*/ 822929 h 1035328"/>
                <a:gd name="connsiteX297" fmla="*/ 388511 w 532193"/>
                <a:gd name="connsiteY297" fmla="*/ 827145 h 1035328"/>
                <a:gd name="connsiteX298" fmla="*/ 390678 w 532193"/>
                <a:gd name="connsiteY298" fmla="*/ 834603 h 1035328"/>
                <a:gd name="connsiteX299" fmla="*/ 391811 w 532193"/>
                <a:gd name="connsiteY299" fmla="*/ 840341 h 1035328"/>
                <a:gd name="connsiteX300" fmla="*/ 393304 w 532193"/>
                <a:gd name="connsiteY300" fmla="*/ 846280 h 1035328"/>
                <a:gd name="connsiteX301" fmla="*/ 394680 w 532193"/>
                <a:gd name="connsiteY301" fmla="*/ 851152 h 1035328"/>
                <a:gd name="connsiteX302" fmla="*/ 396744 w 532193"/>
                <a:gd name="connsiteY302" fmla="*/ 858457 h 1035328"/>
                <a:gd name="connsiteX303" fmla="*/ 396747 w 532193"/>
                <a:gd name="connsiteY303" fmla="*/ 858457 h 1035328"/>
                <a:gd name="connsiteX304" fmla="*/ 396749 w 532193"/>
                <a:gd name="connsiteY304" fmla="*/ 858457 h 1035328"/>
                <a:gd name="connsiteX305" fmla="*/ 397536 w 532193"/>
                <a:gd name="connsiteY305" fmla="*/ 860842 h 1035328"/>
                <a:gd name="connsiteX306" fmla="*/ 399951 w 532193"/>
                <a:gd name="connsiteY306" fmla="*/ 867583 h 1035328"/>
                <a:gd name="connsiteX307" fmla="*/ 401146 w 532193"/>
                <a:gd name="connsiteY307" fmla="*/ 869810 h 1035328"/>
                <a:gd name="connsiteX308" fmla="*/ 402392 w 532193"/>
                <a:gd name="connsiteY308" fmla="*/ 871832 h 1035328"/>
                <a:gd name="connsiteX309" fmla="*/ 403997 w 532193"/>
                <a:gd name="connsiteY309" fmla="*/ 874409 h 1035328"/>
                <a:gd name="connsiteX310" fmla="*/ 405605 w 532193"/>
                <a:gd name="connsiteY310" fmla="*/ 877192 h 1035328"/>
                <a:gd name="connsiteX311" fmla="*/ 406774 w 532193"/>
                <a:gd name="connsiteY311" fmla="*/ 881607 h 1035328"/>
                <a:gd name="connsiteX312" fmla="*/ 409602 w 532193"/>
                <a:gd name="connsiteY312" fmla="*/ 888804 h 1035328"/>
                <a:gd name="connsiteX313" fmla="*/ 410838 w 532193"/>
                <a:gd name="connsiteY313" fmla="*/ 890112 h 1035328"/>
                <a:gd name="connsiteX314" fmla="*/ 411401 w 532193"/>
                <a:gd name="connsiteY314" fmla="*/ 890870 h 1035328"/>
                <a:gd name="connsiteX315" fmla="*/ 411406 w 532193"/>
                <a:gd name="connsiteY315" fmla="*/ 890870 h 1035328"/>
                <a:gd name="connsiteX316" fmla="*/ 411410 w 532193"/>
                <a:gd name="connsiteY316" fmla="*/ 890870 h 1035328"/>
                <a:gd name="connsiteX317" fmla="*/ 413929 w 532193"/>
                <a:gd name="connsiteY317" fmla="*/ 893489 h 1035328"/>
                <a:gd name="connsiteX318" fmla="*/ 414633 w 532193"/>
                <a:gd name="connsiteY318" fmla="*/ 893890 h 1035328"/>
                <a:gd name="connsiteX319" fmla="*/ 414645 w 532193"/>
                <a:gd name="connsiteY319" fmla="*/ 893886 h 1035328"/>
                <a:gd name="connsiteX320" fmla="*/ 414651 w 532193"/>
                <a:gd name="connsiteY320" fmla="*/ 893886 h 1035328"/>
                <a:gd name="connsiteX321" fmla="*/ 415726 w 532193"/>
                <a:gd name="connsiteY321" fmla="*/ 894893 h 1035328"/>
                <a:gd name="connsiteX322" fmla="*/ 416750 w 532193"/>
                <a:gd name="connsiteY322" fmla="*/ 895902 h 1035328"/>
                <a:gd name="connsiteX323" fmla="*/ 416757 w 532193"/>
                <a:gd name="connsiteY323" fmla="*/ 895902 h 1035328"/>
                <a:gd name="connsiteX324" fmla="*/ 416763 w 532193"/>
                <a:gd name="connsiteY324" fmla="*/ 895902 h 1035328"/>
                <a:gd name="connsiteX325" fmla="*/ 417786 w 532193"/>
                <a:gd name="connsiteY325" fmla="*/ 896909 h 1035328"/>
                <a:gd name="connsiteX326" fmla="*/ 418508 w 532193"/>
                <a:gd name="connsiteY326" fmla="*/ 897918 h 1035328"/>
                <a:gd name="connsiteX327" fmla="*/ 418509 w 532193"/>
                <a:gd name="connsiteY327" fmla="*/ 897918 h 1035328"/>
                <a:gd name="connsiteX328" fmla="*/ 418511 w 532193"/>
                <a:gd name="connsiteY328" fmla="*/ 897918 h 1035328"/>
                <a:gd name="connsiteX329" fmla="*/ 419595 w 532193"/>
                <a:gd name="connsiteY329" fmla="*/ 899434 h 1035328"/>
                <a:gd name="connsiteX330" fmla="*/ 420679 w 532193"/>
                <a:gd name="connsiteY330" fmla="*/ 900946 h 1035328"/>
                <a:gd name="connsiteX331" fmla="*/ 420681 w 532193"/>
                <a:gd name="connsiteY331" fmla="*/ 900946 h 1035328"/>
                <a:gd name="connsiteX332" fmla="*/ 420682 w 532193"/>
                <a:gd name="connsiteY332" fmla="*/ 900946 h 1035328"/>
                <a:gd name="connsiteX333" fmla="*/ 421158 w 532193"/>
                <a:gd name="connsiteY333" fmla="*/ 902725 h 1035328"/>
                <a:gd name="connsiteX334" fmla="*/ 420718 w 532193"/>
                <a:gd name="connsiteY334" fmla="*/ 904510 h 1035328"/>
                <a:gd name="connsiteX335" fmla="*/ 419793 w 532193"/>
                <a:gd name="connsiteY335" fmla="*/ 917396 h 1035328"/>
                <a:gd name="connsiteX336" fmla="*/ 421132 w 532193"/>
                <a:gd name="connsiteY336" fmla="*/ 918908 h 1035328"/>
                <a:gd name="connsiteX337" fmla="*/ 422388 w 532193"/>
                <a:gd name="connsiteY337" fmla="*/ 921948 h 1035328"/>
                <a:gd name="connsiteX338" fmla="*/ 423936 w 532193"/>
                <a:gd name="connsiteY338" fmla="*/ 924324 h 1035328"/>
                <a:gd name="connsiteX339" fmla="*/ 423940 w 532193"/>
                <a:gd name="connsiteY339" fmla="*/ 924324 h 1035328"/>
                <a:gd name="connsiteX340" fmla="*/ 423946 w 532193"/>
                <a:gd name="connsiteY340" fmla="*/ 924324 h 1035328"/>
                <a:gd name="connsiteX341" fmla="*/ 425403 w 532193"/>
                <a:gd name="connsiteY341" fmla="*/ 927718 h 1035328"/>
                <a:gd name="connsiteX342" fmla="*/ 426513 w 532193"/>
                <a:gd name="connsiteY342" fmla="*/ 931422 h 1035328"/>
                <a:gd name="connsiteX343" fmla="*/ 428407 w 532193"/>
                <a:gd name="connsiteY343" fmla="*/ 937101 h 1035328"/>
                <a:gd name="connsiteX344" fmla="*/ 429461 w 532193"/>
                <a:gd name="connsiteY344" fmla="*/ 940551 h 1035328"/>
                <a:gd name="connsiteX345" fmla="*/ 429464 w 532193"/>
                <a:gd name="connsiteY345" fmla="*/ 940551 h 1035328"/>
                <a:gd name="connsiteX346" fmla="*/ 429470 w 532193"/>
                <a:gd name="connsiteY346" fmla="*/ 940551 h 1035328"/>
                <a:gd name="connsiteX347" fmla="*/ 430492 w 532193"/>
                <a:gd name="connsiteY347" fmla="*/ 941558 h 1035328"/>
                <a:gd name="connsiteX348" fmla="*/ 432863 w 532193"/>
                <a:gd name="connsiteY348" fmla="*/ 942546 h 1035328"/>
                <a:gd name="connsiteX349" fmla="*/ 433099 w 532193"/>
                <a:gd name="connsiteY349" fmla="*/ 942546 h 1035328"/>
                <a:gd name="connsiteX350" fmla="*/ 433221 w 532193"/>
                <a:gd name="connsiteY350" fmla="*/ 942546 h 1035328"/>
                <a:gd name="connsiteX351" fmla="*/ 435345 w 532193"/>
                <a:gd name="connsiteY351" fmla="*/ 943030 h 1035328"/>
                <a:gd name="connsiteX352" fmla="*/ 436053 w 532193"/>
                <a:gd name="connsiteY352" fmla="*/ 943532 h 1035328"/>
                <a:gd name="connsiteX353" fmla="*/ 436063 w 532193"/>
                <a:gd name="connsiteY353" fmla="*/ 943532 h 1035328"/>
                <a:gd name="connsiteX354" fmla="*/ 436069 w 532193"/>
                <a:gd name="connsiteY354" fmla="*/ 943532 h 1035328"/>
                <a:gd name="connsiteX355" fmla="*/ 437143 w 532193"/>
                <a:gd name="connsiteY355" fmla="*/ 944539 h 1035328"/>
                <a:gd name="connsiteX356" fmla="*/ 438927 w 532193"/>
                <a:gd name="connsiteY356" fmla="*/ 945537 h 1035328"/>
                <a:gd name="connsiteX357" fmla="*/ 438986 w 532193"/>
                <a:gd name="connsiteY357" fmla="*/ 945537 h 1035328"/>
                <a:gd name="connsiteX358" fmla="*/ 439064 w 532193"/>
                <a:gd name="connsiteY358" fmla="*/ 945537 h 1035328"/>
                <a:gd name="connsiteX359" fmla="*/ 440473 w 532193"/>
                <a:gd name="connsiteY359" fmla="*/ 946534 h 1035328"/>
                <a:gd name="connsiteX360" fmla="*/ 441704 w 532193"/>
                <a:gd name="connsiteY360" fmla="*/ 947541 h 1035328"/>
                <a:gd name="connsiteX361" fmla="*/ 441757 w 532193"/>
                <a:gd name="connsiteY361" fmla="*/ 947541 h 1035328"/>
                <a:gd name="connsiteX362" fmla="*/ 441808 w 532193"/>
                <a:gd name="connsiteY362" fmla="*/ 947538 h 1035328"/>
                <a:gd name="connsiteX363" fmla="*/ 443040 w 532193"/>
                <a:gd name="connsiteY363" fmla="*/ 948544 h 1035328"/>
                <a:gd name="connsiteX364" fmla="*/ 443506 w 532193"/>
                <a:gd name="connsiteY364" fmla="*/ 949557 h 1035328"/>
                <a:gd name="connsiteX365" fmla="*/ 443510 w 532193"/>
                <a:gd name="connsiteY365" fmla="*/ 949557 h 1035328"/>
                <a:gd name="connsiteX366" fmla="*/ 443511 w 532193"/>
                <a:gd name="connsiteY366" fmla="*/ 949557 h 1035328"/>
                <a:gd name="connsiteX367" fmla="*/ 444334 w 532193"/>
                <a:gd name="connsiteY367" fmla="*/ 950566 h 1035328"/>
                <a:gd name="connsiteX368" fmla="*/ 446507 w 532193"/>
                <a:gd name="connsiteY368" fmla="*/ 951558 h 1035328"/>
                <a:gd name="connsiteX369" fmla="*/ 446687 w 532193"/>
                <a:gd name="connsiteY369" fmla="*/ 951555 h 1035328"/>
                <a:gd name="connsiteX370" fmla="*/ 446780 w 532193"/>
                <a:gd name="connsiteY370" fmla="*/ 951555 h 1035328"/>
                <a:gd name="connsiteX371" fmla="*/ 448677 w 532193"/>
                <a:gd name="connsiteY371" fmla="*/ 952044 h 1035328"/>
                <a:gd name="connsiteX372" fmla="*/ 449921 w 532193"/>
                <a:gd name="connsiteY372" fmla="*/ 952538 h 1035328"/>
                <a:gd name="connsiteX373" fmla="*/ 449955 w 532193"/>
                <a:gd name="connsiteY373" fmla="*/ 952538 h 1035328"/>
                <a:gd name="connsiteX374" fmla="*/ 449997 w 532193"/>
                <a:gd name="connsiteY374" fmla="*/ 952538 h 1035328"/>
                <a:gd name="connsiteX375" fmla="*/ 451233 w 532193"/>
                <a:gd name="connsiteY375" fmla="*/ 953033 h 1035328"/>
                <a:gd name="connsiteX376" fmla="*/ 453193 w 532193"/>
                <a:gd name="connsiteY376" fmla="*/ 953519 h 1035328"/>
                <a:gd name="connsiteX377" fmla="*/ 453274 w 532193"/>
                <a:gd name="connsiteY377" fmla="*/ 953519 h 1035328"/>
                <a:gd name="connsiteX378" fmla="*/ 453376 w 532193"/>
                <a:gd name="connsiteY378" fmla="*/ 953519 h 1035328"/>
                <a:gd name="connsiteX379" fmla="*/ 455315 w 532193"/>
                <a:gd name="connsiteY379" fmla="*/ 954005 h 1035328"/>
                <a:gd name="connsiteX380" fmla="*/ 460545 w 532193"/>
                <a:gd name="connsiteY380" fmla="*/ 954452 h 1035328"/>
                <a:gd name="connsiteX381" fmla="*/ 461682 w 532193"/>
                <a:gd name="connsiteY381" fmla="*/ 954446 h 1035328"/>
                <a:gd name="connsiteX382" fmla="*/ 468039 w 532193"/>
                <a:gd name="connsiteY382" fmla="*/ 953866 h 1035328"/>
                <a:gd name="connsiteX383" fmla="*/ 470577 w 532193"/>
                <a:gd name="connsiteY383" fmla="*/ 953328 h 1035328"/>
                <a:gd name="connsiteX384" fmla="*/ 473116 w 532193"/>
                <a:gd name="connsiteY384" fmla="*/ 952790 h 1035328"/>
                <a:gd name="connsiteX385" fmla="*/ 474381 w 532193"/>
                <a:gd name="connsiteY385" fmla="*/ 952266 h 1035328"/>
                <a:gd name="connsiteX386" fmla="*/ 475650 w 532193"/>
                <a:gd name="connsiteY386" fmla="*/ 951745 h 1035328"/>
                <a:gd name="connsiteX387" fmla="*/ 479716 w 532193"/>
                <a:gd name="connsiteY387" fmla="*/ 951192 h 1035328"/>
                <a:gd name="connsiteX388" fmla="*/ 483781 w 532193"/>
                <a:gd name="connsiteY388" fmla="*/ 950636 h 1035328"/>
                <a:gd name="connsiteX389" fmla="*/ 484539 w 532193"/>
                <a:gd name="connsiteY389" fmla="*/ 950121 h 1035328"/>
                <a:gd name="connsiteX390" fmla="*/ 485297 w 532193"/>
                <a:gd name="connsiteY390" fmla="*/ 949604 h 1035328"/>
                <a:gd name="connsiteX391" fmla="*/ 486309 w 532193"/>
                <a:gd name="connsiteY391" fmla="*/ 949083 h 1035328"/>
                <a:gd name="connsiteX392" fmla="*/ 487321 w 532193"/>
                <a:gd name="connsiteY392" fmla="*/ 948562 h 1035328"/>
                <a:gd name="connsiteX393" fmla="*/ 488334 w 532193"/>
                <a:gd name="connsiteY393" fmla="*/ 948041 h 1035328"/>
                <a:gd name="connsiteX394" fmla="*/ 489346 w 532193"/>
                <a:gd name="connsiteY394" fmla="*/ 947520 h 1035328"/>
                <a:gd name="connsiteX395" fmla="*/ 491630 w 532193"/>
                <a:gd name="connsiteY395" fmla="*/ 946988 h 1035328"/>
                <a:gd name="connsiteX396" fmla="*/ 493909 w 532193"/>
                <a:gd name="connsiteY396" fmla="*/ 945947 h 1035328"/>
                <a:gd name="connsiteX397" fmla="*/ 495985 w 532193"/>
                <a:gd name="connsiteY397" fmla="*/ 944907 h 1035328"/>
                <a:gd name="connsiteX398" fmla="*/ 499977 w 532193"/>
                <a:gd name="connsiteY398" fmla="*/ 942216 h 1035328"/>
                <a:gd name="connsiteX399" fmla="*/ 503026 w 532193"/>
                <a:gd name="connsiteY399" fmla="*/ 941774 h 1035328"/>
                <a:gd name="connsiteX400" fmla="*/ 506074 w 532193"/>
                <a:gd name="connsiteY400" fmla="*/ 941233 h 1035328"/>
                <a:gd name="connsiteX401" fmla="*/ 507340 w 532193"/>
                <a:gd name="connsiteY401" fmla="*/ 940709 h 1035328"/>
                <a:gd name="connsiteX402" fmla="*/ 508607 w 532193"/>
                <a:gd name="connsiteY402" fmla="*/ 940186 h 1035328"/>
                <a:gd name="connsiteX403" fmla="*/ 510891 w 532193"/>
                <a:gd name="connsiteY403" fmla="*/ 939650 h 1035328"/>
                <a:gd name="connsiteX404" fmla="*/ 511021 w 532193"/>
                <a:gd name="connsiteY404" fmla="*/ 939650 h 1035328"/>
                <a:gd name="connsiteX405" fmla="*/ 513186 w 532193"/>
                <a:gd name="connsiteY405" fmla="*/ 940136 h 1035328"/>
                <a:gd name="connsiteX406" fmla="*/ 514675 w 532193"/>
                <a:gd name="connsiteY406" fmla="*/ 940628 h 1035328"/>
                <a:gd name="connsiteX407" fmla="*/ 514720 w 532193"/>
                <a:gd name="connsiteY407" fmla="*/ 940628 h 1035328"/>
                <a:gd name="connsiteX408" fmla="*/ 516240 w 532193"/>
                <a:gd name="connsiteY408" fmla="*/ 940103 h 1035328"/>
                <a:gd name="connsiteX409" fmla="*/ 520052 w 532193"/>
                <a:gd name="connsiteY409" fmla="*/ 939551 h 1035328"/>
                <a:gd name="connsiteX410" fmla="*/ 521085 w 532193"/>
                <a:gd name="connsiteY410" fmla="*/ 939545 h 1035328"/>
                <a:gd name="connsiteX411" fmla="*/ 523879 w 532193"/>
                <a:gd name="connsiteY411" fmla="*/ 940528 h 1035328"/>
                <a:gd name="connsiteX412" fmla="*/ 525072 w 532193"/>
                <a:gd name="connsiteY412" fmla="*/ 941531 h 1035328"/>
                <a:gd name="connsiteX413" fmla="*/ 525112 w 532193"/>
                <a:gd name="connsiteY413" fmla="*/ 941531 h 1035328"/>
                <a:gd name="connsiteX414" fmla="*/ 525150 w 532193"/>
                <a:gd name="connsiteY414" fmla="*/ 941531 h 1035328"/>
                <a:gd name="connsiteX415" fmla="*/ 526655 w 532193"/>
                <a:gd name="connsiteY415" fmla="*/ 943041 h 1035328"/>
                <a:gd name="connsiteX416" fmla="*/ 527686 w 532193"/>
                <a:gd name="connsiteY416" fmla="*/ 944556 h 1035328"/>
                <a:gd name="connsiteX417" fmla="*/ 527691 w 532193"/>
                <a:gd name="connsiteY417" fmla="*/ 944556 h 1035328"/>
                <a:gd name="connsiteX418" fmla="*/ 527730 w 532193"/>
                <a:gd name="connsiteY418" fmla="*/ 944556 h 1035328"/>
                <a:gd name="connsiteX419" fmla="*/ 529514 w 532193"/>
                <a:gd name="connsiteY419" fmla="*/ 948401 h 1035328"/>
                <a:gd name="connsiteX420" fmla="*/ 531128 w 532193"/>
                <a:gd name="connsiteY420" fmla="*/ 951643 h 1035328"/>
                <a:gd name="connsiteX421" fmla="*/ 532191 w 532193"/>
                <a:gd name="connsiteY421" fmla="*/ 955803 h 1035328"/>
                <a:gd name="connsiteX422" fmla="*/ 530966 w 532193"/>
                <a:gd name="connsiteY422" fmla="*/ 960093 h 1035328"/>
                <a:gd name="connsiteX423" fmla="*/ 529723 w 532193"/>
                <a:gd name="connsiteY423" fmla="*/ 962653 h 1035328"/>
                <a:gd name="connsiteX424" fmla="*/ 527633 w 532193"/>
                <a:gd name="connsiteY424" fmla="*/ 967000 h 1035328"/>
                <a:gd name="connsiteX425" fmla="*/ 526735 w 532193"/>
                <a:gd name="connsiteY425" fmla="*/ 968640 h 1035328"/>
                <a:gd name="connsiteX426" fmla="*/ 525486 w 532193"/>
                <a:gd name="connsiteY426" fmla="*/ 970740 h 1035328"/>
                <a:gd name="connsiteX427" fmla="*/ 524242 w 532193"/>
                <a:gd name="connsiteY427" fmla="*/ 973350 h 1035328"/>
                <a:gd name="connsiteX428" fmla="*/ 523798 w 532193"/>
                <a:gd name="connsiteY428" fmla="*/ 974629 h 1035328"/>
                <a:gd name="connsiteX429" fmla="*/ 522995 w 532193"/>
                <a:gd name="connsiteY429" fmla="*/ 975656 h 1035328"/>
                <a:gd name="connsiteX430" fmla="*/ 521939 w 532193"/>
                <a:gd name="connsiteY430" fmla="*/ 976686 h 1035328"/>
                <a:gd name="connsiteX431" fmla="*/ 521235 w 532193"/>
                <a:gd name="connsiteY431" fmla="*/ 977508 h 1035328"/>
                <a:gd name="connsiteX432" fmla="*/ 519275 w 532193"/>
                <a:gd name="connsiteY432" fmla="*/ 979769 h 1035328"/>
                <a:gd name="connsiteX433" fmla="*/ 518722 w 532193"/>
                <a:gd name="connsiteY433" fmla="*/ 980284 h 1035328"/>
                <a:gd name="connsiteX434" fmla="*/ 518065 w 532193"/>
                <a:gd name="connsiteY434" fmla="*/ 980799 h 1035328"/>
                <a:gd name="connsiteX435" fmla="*/ 516703 w 532193"/>
                <a:gd name="connsiteY435" fmla="*/ 981832 h 1035328"/>
                <a:gd name="connsiteX436" fmla="*/ 514830 w 532193"/>
                <a:gd name="connsiteY436" fmla="*/ 982868 h 1035328"/>
                <a:gd name="connsiteX437" fmla="*/ 513666 w 532193"/>
                <a:gd name="connsiteY437" fmla="*/ 983391 h 1035328"/>
                <a:gd name="connsiteX438" fmla="*/ 512908 w 532193"/>
                <a:gd name="connsiteY438" fmla="*/ 983910 h 1035328"/>
                <a:gd name="connsiteX439" fmla="*/ 512156 w 532193"/>
                <a:gd name="connsiteY439" fmla="*/ 984933 h 1035328"/>
                <a:gd name="connsiteX440" fmla="*/ 511453 w 532193"/>
                <a:gd name="connsiteY440" fmla="*/ 985961 h 1035328"/>
                <a:gd name="connsiteX441" fmla="*/ 510398 w 532193"/>
                <a:gd name="connsiteY441" fmla="*/ 986990 h 1035328"/>
                <a:gd name="connsiteX442" fmla="*/ 508830 w 532193"/>
                <a:gd name="connsiteY442" fmla="*/ 988026 h 1035328"/>
                <a:gd name="connsiteX443" fmla="*/ 507615 w 532193"/>
                <a:gd name="connsiteY443" fmla="*/ 988547 h 1035328"/>
                <a:gd name="connsiteX444" fmla="*/ 506907 w 532193"/>
                <a:gd name="connsiteY444" fmla="*/ 989065 h 1035328"/>
                <a:gd name="connsiteX445" fmla="*/ 505850 w 532193"/>
                <a:gd name="connsiteY445" fmla="*/ 990094 h 1035328"/>
                <a:gd name="connsiteX446" fmla="*/ 504539 w 532193"/>
                <a:gd name="connsiteY446" fmla="*/ 991128 h 1035328"/>
                <a:gd name="connsiteX447" fmla="*/ 503283 w 532193"/>
                <a:gd name="connsiteY447" fmla="*/ 992666 h 1035328"/>
                <a:gd name="connsiteX448" fmla="*/ 502028 w 532193"/>
                <a:gd name="connsiteY448" fmla="*/ 994208 h 1035328"/>
                <a:gd name="connsiteX449" fmla="*/ 501067 w 532193"/>
                <a:gd name="connsiteY449" fmla="*/ 994727 h 1035328"/>
                <a:gd name="connsiteX450" fmla="*/ 499597 w 532193"/>
                <a:gd name="connsiteY450" fmla="*/ 995253 h 1035328"/>
                <a:gd name="connsiteX451" fmla="*/ 497775 w 532193"/>
                <a:gd name="connsiteY451" fmla="*/ 996292 h 1035328"/>
                <a:gd name="connsiteX452" fmla="*/ 495189 w 532193"/>
                <a:gd name="connsiteY452" fmla="*/ 997336 h 1035328"/>
                <a:gd name="connsiteX453" fmla="*/ 492957 w 532193"/>
                <a:gd name="connsiteY453" fmla="*/ 997872 h 1035328"/>
                <a:gd name="connsiteX454" fmla="*/ 491231 w 532193"/>
                <a:gd name="connsiteY454" fmla="*/ 998398 h 1035328"/>
                <a:gd name="connsiteX455" fmla="*/ 489156 w 532193"/>
                <a:gd name="connsiteY455" fmla="*/ 999440 h 1035328"/>
                <a:gd name="connsiteX456" fmla="*/ 484945 w 532193"/>
                <a:gd name="connsiteY456" fmla="*/ 1000505 h 1035328"/>
                <a:gd name="connsiteX457" fmla="*/ 480273 w 532193"/>
                <a:gd name="connsiteY457" fmla="*/ 1001576 h 1035328"/>
                <a:gd name="connsiteX458" fmla="*/ 478657 w 532193"/>
                <a:gd name="connsiteY458" fmla="*/ 1002612 h 1035328"/>
                <a:gd name="connsiteX459" fmla="*/ 477745 w 532193"/>
                <a:gd name="connsiteY459" fmla="*/ 1003129 h 1035328"/>
                <a:gd name="connsiteX460" fmla="*/ 475971 w 532193"/>
                <a:gd name="connsiteY460" fmla="*/ 1003659 h 1035328"/>
                <a:gd name="connsiteX461" fmla="*/ 474193 w 532193"/>
                <a:gd name="connsiteY461" fmla="*/ 1004185 h 1035328"/>
                <a:gd name="connsiteX462" fmla="*/ 472164 w 532193"/>
                <a:gd name="connsiteY462" fmla="*/ 1004718 h 1035328"/>
                <a:gd name="connsiteX463" fmla="*/ 470134 w 532193"/>
                <a:gd name="connsiteY463" fmla="*/ 1005248 h 1035328"/>
                <a:gd name="connsiteX464" fmla="*/ 468868 w 532193"/>
                <a:gd name="connsiteY464" fmla="*/ 1005771 h 1035328"/>
                <a:gd name="connsiteX465" fmla="*/ 467602 w 532193"/>
                <a:gd name="connsiteY465" fmla="*/ 1006296 h 1035328"/>
                <a:gd name="connsiteX466" fmla="*/ 464806 w 532193"/>
                <a:gd name="connsiteY466" fmla="*/ 1006836 h 1035328"/>
                <a:gd name="connsiteX467" fmla="*/ 462015 w 532193"/>
                <a:gd name="connsiteY467" fmla="*/ 1007375 h 1035328"/>
                <a:gd name="connsiteX468" fmla="*/ 460238 w 532193"/>
                <a:gd name="connsiteY468" fmla="*/ 1007905 h 1035328"/>
                <a:gd name="connsiteX469" fmla="*/ 458470 w 532193"/>
                <a:gd name="connsiteY469" fmla="*/ 1008943 h 1035328"/>
                <a:gd name="connsiteX470" fmla="*/ 454917 w 532193"/>
                <a:gd name="connsiteY470" fmla="*/ 1009999 h 1035328"/>
                <a:gd name="connsiteX471" fmla="*/ 451359 w 532193"/>
                <a:gd name="connsiteY471" fmla="*/ 1010444 h 1035328"/>
                <a:gd name="connsiteX472" fmla="*/ 447420 w 532193"/>
                <a:gd name="connsiteY472" fmla="*/ 1013136 h 1035328"/>
                <a:gd name="connsiteX473" fmla="*/ 445038 w 532193"/>
                <a:gd name="connsiteY473" fmla="*/ 1014180 h 1035328"/>
                <a:gd name="connsiteX474" fmla="*/ 443473 w 532193"/>
                <a:gd name="connsiteY474" fmla="*/ 1015216 h 1035328"/>
                <a:gd name="connsiteX475" fmla="*/ 442258 w 532193"/>
                <a:gd name="connsiteY475" fmla="*/ 1015737 h 1035328"/>
                <a:gd name="connsiteX476" fmla="*/ 441245 w 532193"/>
                <a:gd name="connsiteY476" fmla="*/ 1016258 h 1035328"/>
                <a:gd name="connsiteX477" fmla="*/ 440232 w 532193"/>
                <a:gd name="connsiteY477" fmla="*/ 1016775 h 1035328"/>
                <a:gd name="connsiteX478" fmla="*/ 439526 w 532193"/>
                <a:gd name="connsiteY478" fmla="*/ 1017294 h 1035328"/>
                <a:gd name="connsiteX479" fmla="*/ 438468 w 532193"/>
                <a:gd name="connsiteY479" fmla="*/ 1018324 h 1035328"/>
                <a:gd name="connsiteX480" fmla="*/ 436343 w 532193"/>
                <a:gd name="connsiteY480" fmla="*/ 1019365 h 1035328"/>
                <a:gd name="connsiteX481" fmla="*/ 433152 w 532193"/>
                <a:gd name="connsiteY481" fmla="*/ 1020925 h 1035328"/>
                <a:gd name="connsiteX482" fmla="*/ 429454 w 532193"/>
                <a:gd name="connsiteY482" fmla="*/ 1022492 h 1035328"/>
                <a:gd name="connsiteX483" fmla="*/ 426819 w 532193"/>
                <a:gd name="connsiteY483" fmla="*/ 1023540 h 1035328"/>
                <a:gd name="connsiteX484" fmla="*/ 423472 w 532193"/>
                <a:gd name="connsiteY484" fmla="*/ 1024597 h 1035328"/>
                <a:gd name="connsiteX485" fmla="*/ 420475 w 532193"/>
                <a:gd name="connsiteY485" fmla="*/ 1025137 h 1035328"/>
                <a:gd name="connsiteX486" fmla="*/ 419718 w 532193"/>
                <a:gd name="connsiteY486" fmla="*/ 1025656 h 1035328"/>
                <a:gd name="connsiteX487" fmla="*/ 418960 w 532193"/>
                <a:gd name="connsiteY487" fmla="*/ 1026173 h 1035328"/>
                <a:gd name="connsiteX488" fmla="*/ 418202 w 532193"/>
                <a:gd name="connsiteY488" fmla="*/ 1026691 h 1035328"/>
                <a:gd name="connsiteX489" fmla="*/ 417444 w 532193"/>
                <a:gd name="connsiteY489" fmla="*/ 1027206 h 1035328"/>
                <a:gd name="connsiteX490" fmla="*/ 416433 w 532193"/>
                <a:gd name="connsiteY490" fmla="*/ 1027727 h 1035328"/>
                <a:gd name="connsiteX491" fmla="*/ 415420 w 532193"/>
                <a:gd name="connsiteY491" fmla="*/ 1028245 h 1035328"/>
                <a:gd name="connsiteX492" fmla="*/ 413135 w 532193"/>
                <a:gd name="connsiteY492" fmla="*/ 1028780 h 1035328"/>
                <a:gd name="connsiteX493" fmla="*/ 410851 w 532193"/>
                <a:gd name="connsiteY493" fmla="*/ 1029313 h 1035328"/>
                <a:gd name="connsiteX494" fmla="*/ 409839 w 532193"/>
                <a:gd name="connsiteY494" fmla="*/ 1029834 h 1035328"/>
                <a:gd name="connsiteX495" fmla="*/ 408826 w 532193"/>
                <a:gd name="connsiteY495" fmla="*/ 1030355 h 1035328"/>
                <a:gd name="connsiteX496" fmla="*/ 406541 w 532193"/>
                <a:gd name="connsiteY496" fmla="*/ 1030889 h 1035328"/>
                <a:gd name="connsiteX497" fmla="*/ 404258 w 532193"/>
                <a:gd name="connsiteY497" fmla="*/ 1031422 h 1035328"/>
                <a:gd name="connsiteX498" fmla="*/ 398410 w 532193"/>
                <a:gd name="connsiteY498" fmla="*/ 1031996 h 1035328"/>
                <a:gd name="connsiteX499" fmla="*/ 397458 w 532193"/>
                <a:gd name="connsiteY499" fmla="*/ 1032002 h 1035328"/>
                <a:gd name="connsiteX500" fmla="*/ 392553 w 532193"/>
                <a:gd name="connsiteY500" fmla="*/ 1031551 h 1035328"/>
                <a:gd name="connsiteX501" fmla="*/ 390386 w 532193"/>
                <a:gd name="connsiteY501" fmla="*/ 1031068 h 1035328"/>
                <a:gd name="connsiteX502" fmla="*/ 390257 w 532193"/>
                <a:gd name="connsiteY502" fmla="*/ 1031068 h 1035328"/>
                <a:gd name="connsiteX503" fmla="*/ 390152 w 532193"/>
                <a:gd name="connsiteY503" fmla="*/ 1031068 h 1035328"/>
                <a:gd name="connsiteX504" fmla="*/ 387961 w 532193"/>
                <a:gd name="connsiteY504" fmla="*/ 1030586 h 1035328"/>
                <a:gd name="connsiteX505" fmla="*/ 387205 w 532193"/>
                <a:gd name="connsiteY505" fmla="*/ 1030085 h 1035328"/>
                <a:gd name="connsiteX506" fmla="*/ 387192 w 532193"/>
                <a:gd name="connsiteY506" fmla="*/ 1030085 h 1035328"/>
                <a:gd name="connsiteX507" fmla="*/ 387181 w 532193"/>
                <a:gd name="connsiteY507" fmla="*/ 1030085 h 1035328"/>
                <a:gd name="connsiteX508" fmla="*/ 386423 w 532193"/>
                <a:gd name="connsiteY508" fmla="*/ 1029585 h 1035328"/>
                <a:gd name="connsiteX509" fmla="*/ 384533 w 532193"/>
                <a:gd name="connsiteY509" fmla="*/ 1029097 h 1035328"/>
                <a:gd name="connsiteX510" fmla="*/ 384433 w 532193"/>
                <a:gd name="connsiteY510" fmla="*/ 1029097 h 1035328"/>
                <a:gd name="connsiteX511" fmla="*/ 384103 w 532193"/>
                <a:gd name="connsiteY511" fmla="*/ 1029099 h 1035328"/>
                <a:gd name="connsiteX512" fmla="*/ 382072 w 532193"/>
                <a:gd name="connsiteY512" fmla="*/ 1027291 h 1035328"/>
                <a:gd name="connsiteX513" fmla="*/ 380195 w 532193"/>
                <a:gd name="connsiteY513" fmla="*/ 1023036 h 1035328"/>
                <a:gd name="connsiteX514" fmla="*/ 380193 w 532193"/>
                <a:gd name="connsiteY514" fmla="*/ 1023036 h 1035328"/>
                <a:gd name="connsiteX515" fmla="*/ 380189 w 532193"/>
                <a:gd name="connsiteY515" fmla="*/ 1023036 h 1035328"/>
                <a:gd name="connsiteX516" fmla="*/ 378898 w 532193"/>
                <a:gd name="connsiteY516" fmla="*/ 1016486 h 1035328"/>
                <a:gd name="connsiteX517" fmla="*/ 377211 w 532193"/>
                <a:gd name="connsiteY517" fmla="*/ 1001696 h 1035328"/>
                <a:gd name="connsiteX518" fmla="*/ 377208 w 532193"/>
                <a:gd name="connsiteY518" fmla="*/ 1001696 h 1035328"/>
                <a:gd name="connsiteX519" fmla="*/ 377204 w 532193"/>
                <a:gd name="connsiteY519" fmla="*/ 1001696 h 1035328"/>
                <a:gd name="connsiteX520" fmla="*/ 375870 w 532193"/>
                <a:gd name="connsiteY520" fmla="*/ 995753 h 1035328"/>
                <a:gd name="connsiteX521" fmla="*/ 375118 w 532193"/>
                <a:gd name="connsiteY521" fmla="*/ 992251 h 1035328"/>
                <a:gd name="connsiteX522" fmla="*/ 374019 w 532193"/>
                <a:gd name="connsiteY522" fmla="*/ 989513 h 1035328"/>
                <a:gd name="connsiteX523" fmla="*/ 373184 w 532193"/>
                <a:gd name="connsiteY523" fmla="*/ 987487 h 1035328"/>
                <a:gd name="connsiteX524" fmla="*/ 373182 w 532193"/>
                <a:gd name="connsiteY524" fmla="*/ 987487 h 1035328"/>
                <a:gd name="connsiteX525" fmla="*/ 373181 w 532193"/>
                <a:gd name="connsiteY525" fmla="*/ 987487 h 1035328"/>
                <a:gd name="connsiteX526" fmla="*/ 372703 w 532193"/>
                <a:gd name="connsiteY526" fmla="*/ 985507 h 1035328"/>
                <a:gd name="connsiteX527" fmla="*/ 371377 w 532193"/>
                <a:gd name="connsiteY527" fmla="*/ 980383 h 1035328"/>
                <a:gd name="connsiteX528" fmla="*/ 371374 w 532193"/>
                <a:gd name="connsiteY528" fmla="*/ 980383 h 1035328"/>
                <a:gd name="connsiteX529" fmla="*/ 371370 w 532193"/>
                <a:gd name="connsiteY529" fmla="*/ 980383 h 1035328"/>
                <a:gd name="connsiteX530" fmla="*/ 370039 w 532193"/>
                <a:gd name="connsiteY530" fmla="*/ 974749 h 1035328"/>
                <a:gd name="connsiteX531" fmla="*/ 369553 w 532193"/>
                <a:gd name="connsiteY531" fmla="*/ 972258 h 1035328"/>
                <a:gd name="connsiteX532" fmla="*/ 369553 w 532193"/>
                <a:gd name="connsiteY532" fmla="*/ 972258 h 1035328"/>
                <a:gd name="connsiteX533" fmla="*/ 369552 w 532193"/>
                <a:gd name="connsiteY533" fmla="*/ 972258 h 1035328"/>
                <a:gd name="connsiteX534" fmla="*/ 368467 w 532193"/>
                <a:gd name="connsiteY534" fmla="*/ 970743 h 1035328"/>
                <a:gd name="connsiteX535" fmla="*/ 367130 w 532193"/>
                <a:gd name="connsiteY535" fmla="*/ 969230 h 1035328"/>
                <a:gd name="connsiteX536" fmla="*/ 367127 w 532193"/>
                <a:gd name="connsiteY536" fmla="*/ 969230 h 1035328"/>
                <a:gd name="connsiteX537" fmla="*/ 367113 w 532193"/>
                <a:gd name="connsiteY537" fmla="*/ 969233 h 1035328"/>
                <a:gd name="connsiteX538" fmla="*/ 366410 w 532193"/>
                <a:gd name="connsiteY538" fmla="*/ 968833 h 1035328"/>
                <a:gd name="connsiteX539" fmla="*/ 362943 w 532193"/>
                <a:gd name="connsiteY539" fmla="*/ 966226 h 1035328"/>
                <a:gd name="connsiteX540" fmla="*/ 362920 w 532193"/>
                <a:gd name="connsiteY540" fmla="*/ 966226 h 1035328"/>
                <a:gd name="connsiteX541" fmla="*/ 362874 w 532193"/>
                <a:gd name="connsiteY541" fmla="*/ 966226 h 1035328"/>
                <a:gd name="connsiteX542" fmla="*/ 361079 w 532193"/>
                <a:gd name="connsiteY542" fmla="*/ 965429 h 1035328"/>
                <a:gd name="connsiteX543" fmla="*/ 361375 w 532193"/>
                <a:gd name="connsiteY543" fmla="*/ 960031 h 1035328"/>
                <a:gd name="connsiteX544" fmla="*/ 361899 w 532193"/>
                <a:gd name="connsiteY544" fmla="*/ 955037 h 1035328"/>
                <a:gd name="connsiteX545" fmla="*/ 361894 w 532193"/>
                <a:gd name="connsiteY545" fmla="*/ 955039 h 1035328"/>
                <a:gd name="connsiteX546" fmla="*/ 361880 w 532193"/>
                <a:gd name="connsiteY546" fmla="*/ 955037 h 1035328"/>
                <a:gd name="connsiteX547" fmla="*/ 361875 w 532193"/>
                <a:gd name="connsiteY547" fmla="*/ 955037 h 1035328"/>
                <a:gd name="connsiteX548" fmla="*/ 360845 w 532193"/>
                <a:gd name="connsiteY548" fmla="*/ 953521 h 1035328"/>
                <a:gd name="connsiteX549" fmla="*/ 359180 w 532193"/>
                <a:gd name="connsiteY549" fmla="*/ 952015 h 1035328"/>
                <a:gd name="connsiteX550" fmla="*/ 359099 w 532193"/>
                <a:gd name="connsiteY550" fmla="*/ 952015 h 1035328"/>
                <a:gd name="connsiteX551" fmla="*/ 359016 w 532193"/>
                <a:gd name="connsiteY551" fmla="*/ 952015 h 1035328"/>
                <a:gd name="connsiteX552" fmla="*/ 357401 w 532193"/>
                <a:gd name="connsiteY552" fmla="*/ 950508 h 1035328"/>
                <a:gd name="connsiteX553" fmla="*/ 356319 w 532193"/>
                <a:gd name="connsiteY553" fmla="*/ 948992 h 1035328"/>
                <a:gd name="connsiteX554" fmla="*/ 356316 w 532193"/>
                <a:gd name="connsiteY554" fmla="*/ 948992 h 1035328"/>
                <a:gd name="connsiteX555" fmla="*/ 356300 w 532193"/>
                <a:gd name="connsiteY555" fmla="*/ 948992 h 1035328"/>
                <a:gd name="connsiteX556" fmla="*/ 354922 w 532193"/>
                <a:gd name="connsiteY556" fmla="*/ 942594 h 1035328"/>
                <a:gd name="connsiteX557" fmla="*/ 354411 w 532193"/>
                <a:gd name="connsiteY557" fmla="*/ 937815 h 1035328"/>
                <a:gd name="connsiteX558" fmla="*/ 354411 w 532193"/>
                <a:gd name="connsiteY558" fmla="*/ 937815 h 1035328"/>
                <a:gd name="connsiteX559" fmla="*/ 354410 w 532193"/>
                <a:gd name="connsiteY559" fmla="*/ 937815 h 1035328"/>
                <a:gd name="connsiteX560" fmla="*/ 353683 w 532193"/>
                <a:gd name="connsiteY560" fmla="*/ 936346 h 1035328"/>
                <a:gd name="connsiteX561" fmla="*/ 352538 w 532193"/>
                <a:gd name="connsiteY561" fmla="*/ 934070 h 1035328"/>
                <a:gd name="connsiteX562" fmla="*/ 352049 w 532193"/>
                <a:gd name="connsiteY562" fmla="*/ 922115 h 1035328"/>
                <a:gd name="connsiteX563" fmla="*/ 353060 w 532193"/>
                <a:gd name="connsiteY563" fmla="*/ 916810 h 1035328"/>
                <a:gd name="connsiteX564" fmla="*/ 352078 w 532193"/>
                <a:gd name="connsiteY564" fmla="*/ 915444 h 1035328"/>
                <a:gd name="connsiteX565" fmla="*/ 352076 w 532193"/>
                <a:gd name="connsiteY565" fmla="*/ 915444 h 1035328"/>
                <a:gd name="connsiteX566" fmla="*/ 352076 w 532193"/>
                <a:gd name="connsiteY566" fmla="*/ 915444 h 1035328"/>
                <a:gd name="connsiteX567" fmla="*/ 351327 w 532193"/>
                <a:gd name="connsiteY567" fmla="*/ 912147 h 1035328"/>
                <a:gd name="connsiteX568" fmla="*/ 349661 w 532193"/>
                <a:gd name="connsiteY568" fmla="*/ 907328 h 1035328"/>
                <a:gd name="connsiteX569" fmla="*/ 349647 w 532193"/>
                <a:gd name="connsiteY569" fmla="*/ 907328 h 1035328"/>
                <a:gd name="connsiteX570" fmla="*/ 349639 w 532193"/>
                <a:gd name="connsiteY570" fmla="*/ 907328 h 1035328"/>
                <a:gd name="connsiteX571" fmla="*/ 348923 w 532193"/>
                <a:gd name="connsiteY571" fmla="*/ 906318 h 1035328"/>
                <a:gd name="connsiteX572" fmla="*/ 348204 w 532193"/>
                <a:gd name="connsiteY572" fmla="*/ 905309 h 1035328"/>
                <a:gd name="connsiteX573" fmla="*/ 348198 w 532193"/>
                <a:gd name="connsiteY573" fmla="*/ 905309 h 1035328"/>
                <a:gd name="connsiteX574" fmla="*/ 348193 w 532193"/>
                <a:gd name="connsiteY574" fmla="*/ 905309 h 1035328"/>
                <a:gd name="connsiteX575" fmla="*/ 347118 w 532193"/>
                <a:gd name="connsiteY575" fmla="*/ 904303 h 1035328"/>
                <a:gd name="connsiteX576" fmla="*/ 346045 w 532193"/>
                <a:gd name="connsiteY576" fmla="*/ 903296 h 1035328"/>
                <a:gd name="connsiteX577" fmla="*/ 346039 w 532193"/>
                <a:gd name="connsiteY577" fmla="*/ 903296 h 1035328"/>
                <a:gd name="connsiteX578" fmla="*/ 346032 w 532193"/>
                <a:gd name="connsiteY578" fmla="*/ 903296 h 1035328"/>
                <a:gd name="connsiteX579" fmla="*/ 345310 w 532193"/>
                <a:gd name="connsiteY579" fmla="*/ 901781 h 1035328"/>
                <a:gd name="connsiteX580" fmla="*/ 344538 w 532193"/>
                <a:gd name="connsiteY580" fmla="*/ 900263 h 1035328"/>
                <a:gd name="connsiteX581" fmla="*/ 344529 w 532193"/>
                <a:gd name="connsiteY581" fmla="*/ 900263 h 1035328"/>
                <a:gd name="connsiteX582" fmla="*/ 344523 w 532193"/>
                <a:gd name="connsiteY582" fmla="*/ 900263 h 1035328"/>
                <a:gd name="connsiteX583" fmla="*/ 343756 w 532193"/>
                <a:gd name="connsiteY583" fmla="*/ 899252 h 1035328"/>
                <a:gd name="connsiteX584" fmla="*/ 343037 w 532193"/>
                <a:gd name="connsiteY584" fmla="*/ 898243 h 1035328"/>
                <a:gd name="connsiteX585" fmla="*/ 343031 w 532193"/>
                <a:gd name="connsiteY585" fmla="*/ 898243 h 1035328"/>
                <a:gd name="connsiteX586" fmla="*/ 343025 w 532193"/>
                <a:gd name="connsiteY586" fmla="*/ 898243 h 1035328"/>
                <a:gd name="connsiteX587" fmla="*/ 341951 w 532193"/>
                <a:gd name="connsiteY587" fmla="*/ 897237 h 1035328"/>
                <a:gd name="connsiteX588" fmla="*/ 340629 w 532193"/>
                <a:gd name="connsiteY588" fmla="*/ 896233 h 1035328"/>
                <a:gd name="connsiteX589" fmla="*/ 340617 w 532193"/>
                <a:gd name="connsiteY589" fmla="*/ 896233 h 1035328"/>
                <a:gd name="connsiteX590" fmla="*/ 340594 w 532193"/>
                <a:gd name="connsiteY590" fmla="*/ 896233 h 1035328"/>
                <a:gd name="connsiteX591" fmla="*/ 339633 w 532193"/>
                <a:gd name="connsiteY591" fmla="*/ 894718 h 1035328"/>
                <a:gd name="connsiteX592" fmla="*/ 339008 w 532193"/>
                <a:gd name="connsiteY592" fmla="*/ 893199 h 1035328"/>
                <a:gd name="connsiteX593" fmla="*/ 339005 w 532193"/>
                <a:gd name="connsiteY593" fmla="*/ 893199 h 1035328"/>
                <a:gd name="connsiteX594" fmla="*/ 339001 w 532193"/>
                <a:gd name="connsiteY594" fmla="*/ 893199 h 1035328"/>
                <a:gd name="connsiteX595" fmla="*/ 336013 w 532193"/>
                <a:gd name="connsiteY595" fmla="*/ 889614 h 1035328"/>
                <a:gd name="connsiteX596" fmla="*/ 334672 w 532193"/>
                <a:gd name="connsiteY596" fmla="*/ 887137 h 1035328"/>
                <a:gd name="connsiteX597" fmla="*/ 334663 w 532193"/>
                <a:gd name="connsiteY597" fmla="*/ 887137 h 1035328"/>
                <a:gd name="connsiteX598" fmla="*/ 334656 w 532193"/>
                <a:gd name="connsiteY598" fmla="*/ 887137 h 1035328"/>
                <a:gd name="connsiteX599" fmla="*/ 333933 w 532193"/>
                <a:gd name="connsiteY599" fmla="*/ 885618 h 1035328"/>
                <a:gd name="connsiteX600" fmla="*/ 333461 w 532193"/>
                <a:gd name="connsiteY600" fmla="*/ 884096 h 1035328"/>
                <a:gd name="connsiteX601" fmla="*/ 333457 w 532193"/>
                <a:gd name="connsiteY601" fmla="*/ 884096 h 1035328"/>
                <a:gd name="connsiteX602" fmla="*/ 333456 w 532193"/>
                <a:gd name="connsiteY602" fmla="*/ 884096 h 1035328"/>
                <a:gd name="connsiteX603" fmla="*/ 332678 w 532193"/>
                <a:gd name="connsiteY603" fmla="*/ 882578 h 1035328"/>
                <a:gd name="connsiteX604" fmla="*/ 331648 w 532193"/>
                <a:gd name="connsiteY604" fmla="*/ 881063 h 1035328"/>
                <a:gd name="connsiteX605" fmla="*/ 331644 w 532193"/>
                <a:gd name="connsiteY605" fmla="*/ 881063 h 1035328"/>
                <a:gd name="connsiteX606" fmla="*/ 331631 w 532193"/>
                <a:gd name="connsiteY606" fmla="*/ 881063 h 1035328"/>
                <a:gd name="connsiteX607" fmla="*/ 330277 w 532193"/>
                <a:gd name="connsiteY607" fmla="*/ 877209 h 1035328"/>
                <a:gd name="connsiteX608" fmla="*/ 329695 w 532193"/>
                <a:gd name="connsiteY608" fmla="*/ 874973 h 1035328"/>
                <a:gd name="connsiteX609" fmla="*/ 329692 w 532193"/>
                <a:gd name="connsiteY609" fmla="*/ 874973 h 1035328"/>
                <a:gd name="connsiteX610" fmla="*/ 329690 w 532193"/>
                <a:gd name="connsiteY610" fmla="*/ 874973 h 1035328"/>
                <a:gd name="connsiteX611" fmla="*/ 328658 w 532193"/>
                <a:gd name="connsiteY611" fmla="*/ 873458 h 1035328"/>
                <a:gd name="connsiteX612" fmla="*/ 327676 w 532193"/>
                <a:gd name="connsiteY612" fmla="*/ 871942 h 1035328"/>
                <a:gd name="connsiteX613" fmla="*/ 327675 w 532193"/>
                <a:gd name="connsiteY613" fmla="*/ 871942 h 1035328"/>
                <a:gd name="connsiteX614" fmla="*/ 327673 w 532193"/>
                <a:gd name="connsiteY614" fmla="*/ 871942 h 1035328"/>
                <a:gd name="connsiteX615" fmla="*/ 326929 w 532193"/>
                <a:gd name="connsiteY615" fmla="*/ 868949 h 1035328"/>
                <a:gd name="connsiteX616" fmla="*/ 325569 w 532193"/>
                <a:gd name="connsiteY616" fmla="*/ 865708 h 1035328"/>
                <a:gd name="connsiteX617" fmla="*/ 324522 w 532193"/>
                <a:gd name="connsiteY617" fmla="*/ 863121 h 1035328"/>
                <a:gd name="connsiteX618" fmla="*/ 323989 w 532193"/>
                <a:gd name="connsiteY618" fmla="*/ 860786 h 1035328"/>
                <a:gd name="connsiteX619" fmla="*/ 323988 w 532193"/>
                <a:gd name="connsiteY619" fmla="*/ 860786 h 1035328"/>
                <a:gd name="connsiteX620" fmla="*/ 323986 w 532193"/>
                <a:gd name="connsiteY620" fmla="*/ 860786 h 1035328"/>
                <a:gd name="connsiteX621" fmla="*/ 323468 w 532193"/>
                <a:gd name="connsiteY621" fmla="*/ 859829 h 1035328"/>
                <a:gd name="connsiteX622" fmla="*/ 322382 w 532193"/>
                <a:gd name="connsiteY622" fmla="*/ 858109 h 1035328"/>
                <a:gd name="connsiteX623" fmla="*/ 321017 w 532193"/>
                <a:gd name="connsiteY623" fmla="*/ 854461 h 1035328"/>
                <a:gd name="connsiteX624" fmla="*/ 319702 w 532193"/>
                <a:gd name="connsiteY624" fmla="*/ 850554 h 1035328"/>
                <a:gd name="connsiteX625" fmla="*/ 318759 w 532193"/>
                <a:gd name="connsiteY625" fmla="*/ 848123 h 1035328"/>
                <a:gd name="connsiteX626" fmla="*/ 318286 w 532193"/>
                <a:gd name="connsiteY626" fmla="*/ 846602 h 1035328"/>
                <a:gd name="connsiteX627" fmla="*/ 318284 w 532193"/>
                <a:gd name="connsiteY627" fmla="*/ 846602 h 1035328"/>
                <a:gd name="connsiteX628" fmla="*/ 318283 w 532193"/>
                <a:gd name="connsiteY628" fmla="*/ 846602 h 1035328"/>
                <a:gd name="connsiteX629" fmla="*/ 317496 w 532193"/>
                <a:gd name="connsiteY629" fmla="*/ 844319 h 1035328"/>
                <a:gd name="connsiteX630" fmla="*/ 316294 w 532193"/>
                <a:gd name="connsiteY630" fmla="*/ 841581 h 1035328"/>
                <a:gd name="connsiteX631" fmla="*/ 315185 w 532193"/>
                <a:gd name="connsiteY631" fmla="*/ 838031 h 1035328"/>
                <a:gd name="connsiteX632" fmla="*/ 314491 w 532193"/>
                <a:gd name="connsiteY632" fmla="*/ 834933 h 1035328"/>
                <a:gd name="connsiteX633" fmla="*/ 314490 w 532193"/>
                <a:gd name="connsiteY633" fmla="*/ 834933 h 1035328"/>
                <a:gd name="connsiteX634" fmla="*/ 314486 w 532193"/>
                <a:gd name="connsiteY634" fmla="*/ 834933 h 1035328"/>
                <a:gd name="connsiteX635" fmla="*/ 314024 w 532193"/>
                <a:gd name="connsiteY635" fmla="*/ 834278 h 1035328"/>
                <a:gd name="connsiteX636" fmla="*/ 313040 w 532193"/>
                <a:gd name="connsiteY636" fmla="*/ 832607 h 1035328"/>
                <a:gd name="connsiteX637" fmla="*/ 311670 w 532193"/>
                <a:gd name="connsiteY637" fmla="*/ 828502 h 1035328"/>
                <a:gd name="connsiteX638" fmla="*/ 310310 w 532193"/>
                <a:gd name="connsiteY638" fmla="*/ 825158 h 1035328"/>
                <a:gd name="connsiteX639" fmla="*/ 309315 w 532193"/>
                <a:gd name="connsiteY639" fmla="*/ 822572 h 1035328"/>
                <a:gd name="connsiteX640" fmla="*/ 308831 w 532193"/>
                <a:gd name="connsiteY640" fmla="*/ 820237 h 1035328"/>
                <a:gd name="connsiteX641" fmla="*/ 308831 w 532193"/>
                <a:gd name="connsiteY641" fmla="*/ 820237 h 1035328"/>
                <a:gd name="connsiteX642" fmla="*/ 308830 w 532193"/>
                <a:gd name="connsiteY642" fmla="*/ 820237 h 1035328"/>
                <a:gd name="connsiteX643" fmla="*/ 308046 w 532193"/>
                <a:gd name="connsiteY643" fmla="*/ 818464 h 1035328"/>
                <a:gd name="connsiteX644" fmla="*/ 306700 w 532193"/>
                <a:gd name="connsiteY644" fmla="*/ 816190 h 1035328"/>
                <a:gd name="connsiteX645" fmla="*/ 305653 w 532193"/>
                <a:gd name="connsiteY645" fmla="*/ 813656 h 1035328"/>
                <a:gd name="connsiteX646" fmla="*/ 304601 w 532193"/>
                <a:gd name="connsiteY646" fmla="*/ 810613 h 1035328"/>
                <a:gd name="connsiteX647" fmla="*/ 303556 w 532193"/>
                <a:gd name="connsiteY647" fmla="*/ 808082 h 1035328"/>
                <a:gd name="connsiteX648" fmla="*/ 303034 w 532193"/>
                <a:gd name="connsiteY648" fmla="*/ 806561 h 1035328"/>
                <a:gd name="connsiteX649" fmla="*/ 303030 w 532193"/>
                <a:gd name="connsiteY649" fmla="*/ 806561 h 1035328"/>
                <a:gd name="connsiteX650" fmla="*/ 303029 w 532193"/>
                <a:gd name="connsiteY650" fmla="*/ 806561 h 1035328"/>
                <a:gd name="connsiteX651" fmla="*/ 302503 w 532193"/>
                <a:gd name="connsiteY651" fmla="*/ 804990 h 1035328"/>
                <a:gd name="connsiteX652" fmla="*/ 300694 w 532193"/>
                <a:gd name="connsiteY652" fmla="*/ 801496 h 1035328"/>
                <a:gd name="connsiteX653" fmla="*/ 300684 w 532193"/>
                <a:gd name="connsiteY653" fmla="*/ 801496 h 1035328"/>
                <a:gd name="connsiteX654" fmla="*/ 300677 w 532193"/>
                <a:gd name="connsiteY654" fmla="*/ 801496 h 1035328"/>
                <a:gd name="connsiteX655" fmla="*/ 299908 w 532193"/>
                <a:gd name="connsiteY655" fmla="*/ 800335 h 1035328"/>
                <a:gd name="connsiteX656" fmla="*/ 297484 w 532193"/>
                <a:gd name="connsiteY656" fmla="*/ 797562 h 1035328"/>
                <a:gd name="connsiteX657" fmla="*/ 296314 w 532193"/>
                <a:gd name="connsiteY657" fmla="*/ 792941 h 1035328"/>
                <a:gd name="connsiteX658" fmla="*/ 294989 w 532193"/>
                <a:gd name="connsiteY658" fmla="*/ 788222 h 1035328"/>
                <a:gd name="connsiteX659" fmla="*/ 294132 w 532193"/>
                <a:gd name="connsiteY659" fmla="*/ 784264 h 1035328"/>
                <a:gd name="connsiteX660" fmla="*/ 293634 w 532193"/>
                <a:gd name="connsiteY660" fmla="*/ 780706 h 1035328"/>
                <a:gd name="connsiteX661" fmla="*/ 293634 w 532193"/>
                <a:gd name="connsiteY661" fmla="*/ 780706 h 1035328"/>
                <a:gd name="connsiteX662" fmla="*/ 293631 w 532193"/>
                <a:gd name="connsiteY662" fmla="*/ 780706 h 1035328"/>
                <a:gd name="connsiteX663" fmla="*/ 292855 w 532193"/>
                <a:gd name="connsiteY663" fmla="*/ 779441 h 1035328"/>
                <a:gd name="connsiteX664" fmla="*/ 291827 w 532193"/>
                <a:gd name="connsiteY664" fmla="*/ 778180 h 1035328"/>
                <a:gd name="connsiteX665" fmla="*/ 291824 w 532193"/>
                <a:gd name="connsiteY665" fmla="*/ 778180 h 1035328"/>
                <a:gd name="connsiteX666" fmla="*/ 291818 w 532193"/>
                <a:gd name="connsiteY666" fmla="*/ 778180 h 1035328"/>
                <a:gd name="connsiteX667" fmla="*/ 290462 w 532193"/>
                <a:gd name="connsiteY667" fmla="*/ 774734 h 1035328"/>
                <a:gd name="connsiteX668" fmla="*/ 290096 w 532193"/>
                <a:gd name="connsiteY668" fmla="*/ 773619 h 1035328"/>
                <a:gd name="connsiteX669" fmla="*/ 290095 w 532193"/>
                <a:gd name="connsiteY669" fmla="*/ 773619 h 1035328"/>
                <a:gd name="connsiteX670" fmla="*/ 290093 w 532193"/>
                <a:gd name="connsiteY670" fmla="*/ 773619 h 1035328"/>
                <a:gd name="connsiteX671" fmla="*/ 288375 w 532193"/>
                <a:gd name="connsiteY671" fmla="*/ 769973 h 1035328"/>
                <a:gd name="connsiteX672" fmla="*/ 287860 w 532193"/>
                <a:gd name="connsiteY672" fmla="*/ 769064 h 1035328"/>
                <a:gd name="connsiteX673" fmla="*/ 287856 w 532193"/>
                <a:gd name="connsiteY673" fmla="*/ 769064 h 1035328"/>
                <a:gd name="connsiteX674" fmla="*/ 287854 w 532193"/>
                <a:gd name="connsiteY674" fmla="*/ 769064 h 1035328"/>
                <a:gd name="connsiteX675" fmla="*/ 287328 w 532193"/>
                <a:gd name="connsiteY675" fmla="*/ 767287 h 1035328"/>
                <a:gd name="connsiteX676" fmla="*/ 285506 w 532193"/>
                <a:gd name="connsiteY676" fmla="*/ 763744 h 1035328"/>
                <a:gd name="connsiteX677" fmla="*/ 282745 w 532193"/>
                <a:gd name="connsiteY677" fmla="*/ 761994 h 1035328"/>
                <a:gd name="connsiteX678" fmla="*/ 282738 w 532193"/>
                <a:gd name="connsiteY678" fmla="*/ 761994 h 1035328"/>
                <a:gd name="connsiteX679" fmla="*/ 282717 w 532193"/>
                <a:gd name="connsiteY679" fmla="*/ 761994 h 1035328"/>
                <a:gd name="connsiteX680" fmla="*/ 281392 w 532193"/>
                <a:gd name="connsiteY680" fmla="*/ 759821 h 1035328"/>
                <a:gd name="connsiteX681" fmla="*/ 280035 w 532193"/>
                <a:gd name="connsiteY681" fmla="*/ 756784 h 1035328"/>
                <a:gd name="connsiteX682" fmla="*/ 279041 w 532193"/>
                <a:gd name="connsiteY682" fmla="*/ 754402 h 1035328"/>
                <a:gd name="connsiteX683" fmla="*/ 278518 w 532193"/>
                <a:gd name="connsiteY683" fmla="*/ 752881 h 1035328"/>
                <a:gd name="connsiteX684" fmla="*/ 278514 w 532193"/>
                <a:gd name="connsiteY684" fmla="*/ 752881 h 1035328"/>
                <a:gd name="connsiteX685" fmla="*/ 278512 w 532193"/>
                <a:gd name="connsiteY685" fmla="*/ 752881 h 1035328"/>
                <a:gd name="connsiteX686" fmla="*/ 277998 w 532193"/>
                <a:gd name="connsiteY686" fmla="*/ 752123 h 1035328"/>
                <a:gd name="connsiteX687" fmla="*/ 276960 w 532193"/>
                <a:gd name="connsiteY687" fmla="*/ 750350 h 1035328"/>
                <a:gd name="connsiteX688" fmla="*/ 275603 w 532193"/>
                <a:gd name="connsiteY688" fmla="*/ 747313 h 1035328"/>
                <a:gd name="connsiteX689" fmla="*/ 274920 w 532193"/>
                <a:gd name="connsiteY689" fmla="*/ 745285 h 1035328"/>
                <a:gd name="connsiteX690" fmla="*/ 274919 w 532193"/>
                <a:gd name="connsiteY690" fmla="*/ 745285 h 1035328"/>
                <a:gd name="connsiteX691" fmla="*/ 274919 w 532193"/>
                <a:gd name="connsiteY691" fmla="*/ 745285 h 1035328"/>
                <a:gd name="connsiteX692" fmla="*/ 273883 w 532193"/>
                <a:gd name="connsiteY692" fmla="*/ 743614 h 1035328"/>
                <a:gd name="connsiteX693" fmla="*/ 272432 w 532193"/>
                <a:gd name="connsiteY693" fmla="*/ 741341 h 1035328"/>
                <a:gd name="connsiteX694" fmla="*/ 271752 w 532193"/>
                <a:gd name="connsiteY694" fmla="*/ 739670 h 1035328"/>
                <a:gd name="connsiteX695" fmla="*/ 271034 w 532193"/>
                <a:gd name="connsiteY695" fmla="*/ 738711 h 1035328"/>
                <a:gd name="connsiteX696" fmla="*/ 271029 w 532193"/>
                <a:gd name="connsiteY696" fmla="*/ 738711 h 1035328"/>
                <a:gd name="connsiteX697" fmla="*/ 271020 w 532193"/>
                <a:gd name="connsiteY697" fmla="*/ 738711 h 1035328"/>
                <a:gd name="connsiteX698" fmla="*/ 269639 w 532193"/>
                <a:gd name="connsiteY698" fmla="*/ 732718 h 1035328"/>
                <a:gd name="connsiteX699" fmla="*/ 269092 w 532193"/>
                <a:gd name="connsiteY699" fmla="*/ 729061 h 1035328"/>
                <a:gd name="connsiteX700" fmla="*/ 269090 w 532193"/>
                <a:gd name="connsiteY700" fmla="*/ 729061 h 1035328"/>
                <a:gd name="connsiteX701" fmla="*/ 269089 w 532193"/>
                <a:gd name="connsiteY701" fmla="*/ 729061 h 1035328"/>
                <a:gd name="connsiteX702" fmla="*/ 268571 w 532193"/>
                <a:gd name="connsiteY702" fmla="*/ 728101 h 1035328"/>
                <a:gd name="connsiteX703" fmla="*/ 267589 w 532193"/>
                <a:gd name="connsiteY703" fmla="*/ 726787 h 1035328"/>
                <a:gd name="connsiteX704" fmla="*/ 266186 w 532193"/>
                <a:gd name="connsiteY704" fmla="*/ 724207 h 1035328"/>
                <a:gd name="connsiteX705" fmla="*/ 264908 w 532193"/>
                <a:gd name="connsiteY705" fmla="*/ 721984 h 1035328"/>
                <a:gd name="connsiteX706" fmla="*/ 264891 w 532193"/>
                <a:gd name="connsiteY706" fmla="*/ 721984 h 1035328"/>
                <a:gd name="connsiteX707" fmla="*/ 264864 w 532193"/>
                <a:gd name="connsiteY707" fmla="*/ 721984 h 1035328"/>
                <a:gd name="connsiteX708" fmla="*/ 263917 w 532193"/>
                <a:gd name="connsiteY708" fmla="*/ 721486 h 1035328"/>
                <a:gd name="connsiteX709" fmla="*/ 262370 w 532193"/>
                <a:gd name="connsiteY709" fmla="*/ 719567 h 1035328"/>
                <a:gd name="connsiteX710" fmla="*/ 260813 w 532193"/>
                <a:gd name="connsiteY710" fmla="*/ 716989 h 1035328"/>
                <a:gd name="connsiteX711" fmla="*/ 260296 w 532193"/>
                <a:gd name="connsiteY711" fmla="*/ 715927 h 1035328"/>
                <a:gd name="connsiteX712" fmla="*/ 260292 w 532193"/>
                <a:gd name="connsiteY712" fmla="*/ 715927 h 1035328"/>
                <a:gd name="connsiteX713" fmla="*/ 260291 w 532193"/>
                <a:gd name="connsiteY713" fmla="*/ 715927 h 1035328"/>
                <a:gd name="connsiteX714" fmla="*/ 259464 w 532193"/>
                <a:gd name="connsiteY714" fmla="*/ 714663 h 1035328"/>
                <a:gd name="connsiteX715" fmla="*/ 258172 w 532193"/>
                <a:gd name="connsiteY715" fmla="*/ 712846 h 1035328"/>
                <a:gd name="connsiteX716" fmla="*/ 257176 w 532193"/>
                <a:gd name="connsiteY716" fmla="*/ 710361 h 1035328"/>
                <a:gd name="connsiteX717" fmla="*/ 256647 w 532193"/>
                <a:gd name="connsiteY717" fmla="*/ 708331 h 1035328"/>
                <a:gd name="connsiteX718" fmla="*/ 256646 w 532193"/>
                <a:gd name="connsiteY718" fmla="*/ 708331 h 1035328"/>
                <a:gd name="connsiteX719" fmla="*/ 256642 w 532193"/>
                <a:gd name="connsiteY719" fmla="*/ 708331 h 1035328"/>
                <a:gd name="connsiteX720" fmla="*/ 256127 w 532193"/>
                <a:gd name="connsiteY720" fmla="*/ 707573 h 1035328"/>
                <a:gd name="connsiteX721" fmla="*/ 255414 w 532193"/>
                <a:gd name="connsiteY721" fmla="*/ 706819 h 1035328"/>
                <a:gd name="connsiteX722" fmla="*/ 255407 w 532193"/>
                <a:gd name="connsiteY722" fmla="*/ 706819 h 1035328"/>
                <a:gd name="connsiteX723" fmla="*/ 255399 w 532193"/>
                <a:gd name="connsiteY723" fmla="*/ 706819 h 1035328"/>
                <a:gd name="connsiteX724" fmla="*/ 254055 w 532193"/>
                <a:gd name="connsiteY724" fmla="*/ 704235 h 1035328"/>
                <a:gd name="connsiteX725" fmla="*/ 252758 w 532193"/>
                <a:gd name="connsiteY725" fmla="*/ 701962 h 1035328"/>
                <a:gd name="connsiteX726" fmla="*/ 251458 w 532193"/>
                <a:gd name="connsiteY726" fmla="*/ 699481 h 1035328"/>
                <a:gd name="connsiteX727" fmla="*/ 250938 w 532193"/>
                <a:gd name="connsiteY727" fmla="*/ 698213 h 1035328"/>
                <a:gd name="connsiteX728" fmla="*/ 250936 w 532193"/>
                <a:gd name="connsiteY728" fmla="*/ 698213 h 1035328"/>
                <a:gd name="connsiteX729" fmla="*/ 250932 w 532193"/>
                <a:gd name="connsiteY729" fmla="*/ 698213 h 1035328"/>
                <a:gd name="connsiteX730" fmla="*/ 250417 w 532193"/>
                <a:gd name="connsiteY730" fmla="*/ 697456 h 1035328"/>
                <a:gd name="connsiteX731" fmla="*/ 249122 w 532193"/>
                <a:gd name="connsiteY731" fmla="*/ 695282 h 1035328"/>
                <a:gd name="connsiteX732" fmla="*/ 247824 w 532193"/>
                <a:gd name="connsiteY732" fmla="*/ 693058 h 1035328"/>
                <a:gd name="connsiteX733" fmla="*/ 246159 w 532193"/>
                <a:gd name="connsiteY733" fmla="*/ 689615 h 1035328"/>
                <a:gd name="connsiteX734" fmla="*/ 246157 w 532193"/>
                <a:gd name="connsiteY734" fmla="*/ 689615 h 1035328"/>
                <a:gd name="connsiteX735" fmla="*/ 246156 w 532193"/>
                <a:gd name="connsiteY735" fmla="*/ 689615 h 1035328"/>
                <a:gd name="connsiteX736" fmla="*/ 245739 w 532193"/>
                <a:gd name="connsiteY736" fmla="*/ 688602 h 1035328"/>
                <a:gd name="connsiteX737" fmla="*/ 245223 w 532193"/>
                <a:gd name="connsiteY737" fmla="*/ 687589 h 1035328"/>
                <a:gd name="connsiteX738" fmla="*/ 245220 w 532193"/>
                <a:gd name="connsiteY738" fmla="*/ 687589 h 1035328"/>
                <a:gd name="connsiteX739" fmla="*/ 245216 w 532193"/>
                <a:gd name="connsiteY739" fmla="*/ 687589 h 1035328"/>
                <a:gd name="connsiteX740" fmla="*/ 244700 w 532193"/>
                <a:gd name="connsiteY740" fmla="*/ 686680 h 1035328"/>
                <a:gd name="connsiteX741" fmla="*/ 243406 w 532193"/>
                <a:gd name="connsiteY741" fmla="*/ 684658 h 1035328"/>
                <a:gd name="connsiteX742" fmla="*/ 241747 w 532193"/>
                <a:gd name="connsiteY742" fmla="*/ 681978 h 1035328"/>
                <a:gd name="connsiteX743" fmla="*/ 240300 w 532193"/>
                <a:gd name="connsiteY743" fmla="*/ 680009 h 1035328"/>
                <a:gd name="connsiteX744" fmla="*/ 238799 w 532193"/>
                <a:gd name="connsiteY744" fmla="*/ 677735 h 1035328"/>
                <a:gd name="connsiteX745" fmla="*/ 237448 w 532193"/>
                <a:gd name="connsiteY745" fmla="*/ 675306 h 1035328"/>
                <a:gd name="connsiteX746" fmla="*/ 236411 w 532193"/>
                <a:gd name="connsiteY746" fmla="*/ 673537 h 1035328"/>
                <a:gd name="connsiteX747" fmla="*/ 234506 w 532193"/>
                <a:gd name="connsiteY747" fmla="*/ 670913 h 1035328"/>
                <a:gd name="connsiteX748" fmla="*/ 234499 w 532193"/>
                <a:gd name="connsiteY748" fmla="*/ 670913 h 1035328"/>
                <a:gd name="connsiteX749" fmla="*/ 234498 w 532193"/>
                <a:gd name="connsiteY749" fmla="*/ 670913 h 1035328"/>
                <a:gd name="connsiteX750" fmla="*/ 233096 w 532193"/>
                <a:gd name="connsiteY750" fmla="*/ 668381 h 1035328"/>
                <a:gd name="connsiteX751" fmla="*/ 231442 w 532193"/>
                <a:gd name="connsiteY751" fmla="*/ 665857 h 1035328"/>
                <a:gd name="connsiteX752" fmla="*/ 231440 w 532193"/>
                <a:gd name="connsiteY752" fmla="*/ 665857 h 1035328"/>
                <a:gd name="connsiteX753" fmla="*/ 231435 w 532193"/>
                <a:gd name="connsiteY753" fmla="*/ 665857 h 1035328"/>
                <a:gd name="connsiteX754" fmla="*/ 230716 w 532193"/>
                <a:gd name="connsiteY754" fmla="*/ 664844 h 1035328"/>
                <a:gd name="connsiteX755" fmla="*/ 230200 w 532193"/>
                <a:gd name="connsiteY755" fmla="*/ 663832 h 1035328"/>
                <a:gd name="connsiteX756" fmla="*/ 230195 w 532193"/>
                <a:gd name="connsiteY756" fmla="*/ 663832 h 1035328"/>
                <a:gd name="connsiteX757" fmla="*/ 230194 w 532193"/>
                <a:gd name="connsiteY757" fmla="*/ 663832 h 1035328"/>
                <a:gd name="connsiteX758" fmla="*/ 229678 w 532193"/>
                <a:gd name="connsiteY758" fmla="*/ 662922 h 1035328"/>
                <a:gd name="connsiteX759" fmla="*/ 228330 w 532193"/>
                <a:gd name="connsiteY759" fmla="*/ 660850 h 1035328"/>
                <a:gd name="connsiteX760" fmla="*/ 226722 w 532193"/>
                <a:gd name="connsiteY760" fmla="*/ 658120 h 1035328"/>
                <a:gd name="connsiteX761" fmla="*/ 225481 w 532193"/>
                <a:gd name="connsiteY761" fmla="*/ 656403 h 1035328"/>
                <a:gd name="connsiteX762" fmla="*/ 224238 w 532193"/>
                <a:gd name="connsiteY762" fmla="*/ 654381 h 1035328"/>
                <a:gd name="connsiteX763" fmla="*/ 222053 w 532193"/>
                <a:gd name="connsiteY763" fmla="*/ 650028 h 1035328"/>
                <a:gd name="connsiteX764" fmla="*/ 221372 w 532193"/>
                <a:gd name="connsiteY764" fmla="*/ 648407 h 1035328"/>
                <a:gd name="connsiteX765" fmla="*/ 220853 w 532193"/>
                <a:gd name="connsiteY765" fmla="*/ 647140 h 1035328"/>
                <a:gd name="connsiteX766" fmla="*/ 220850 w 532193"/>
                <a:gd name="connsiteY766" fmla="*/ 647140 h 1035328"/>
                <a:gd name="connsiteX767" fmla="*/ 220847 w 532193"/>
                <a:gd name="connsiteY767" fmla="*/ 647140 h 1035328"/>
                <a:gd name="connsiteX768" fmla="*/ 220331 w 532193"/>
                <a:gd name="connsiteY768" fmla="*/ 646180 h 1035328"/>
                <a:gd name="connsiteX769" fmla="*/ 219350 w 532193"/>
                <a:gd name="connsiteY769" fmla="*/ 644869 h 1035328"/>
                <a:gd name="connsiteX770" fmla="*/ 217719 w 532193"/>
                <a:gd name="connsiteY770" fmla="*/ 640253 h 1035328"/>
                <a:gd name="connsiteX771" fmla="*/ 216935 w 532193"/>
                <a:gd name="connsiteY771" fmla="*/ 638327 h 1035328"/>
                <a:gd name="connsiteX772" fmla="*/ 215841 w 532193"/>
                <a:gd name="connsiteY772" fmla="*/ 636047 h 1035328"/>
                <a:gd name="connsiteX773" fmla="*/ 215112 w 532193"/>
                <a:gd name="connsiteY773" fmla="*/ 634480 h 1035328"/>
                <a:gd name="connsiteX774" fmla="*/ 215111 w 532193"/>
                <a:gd name="connsiteY774" fmla="*/ 634480 h 1035328"/>
                <a:gd name="connsiteX775" fmla="*/ 215111 w 532193"/>
                <a:gd name="connsiteY775" fmla="*/ 634480 h 1035328"/>
                <a:gd name="connsiteX776" fmla="*/ 214476 w 532193"/>
                <a:gd name="connsiteY776" fmla="*/ 632296 h 1035328"/>
                <a:gd name="connsiteX777" fmla="*/ 212803 w 532193"/>
                <a:gd name="connsiteY777" fmla="*/ 628194 h 1035328"/>
                <a:gd name="connsiteX778" fmla="*/ 211446 w 532193"/>
                <a:gd name="connsiteY778" fmla="*/ 625257 h 1035328"/>
                <a:gd name="connsiteX779" fmla="*/ 210415 w 532193"/>
                <a:gd name="connsiteY779" fmla="*/ 623996 h 1035328"/>
                <a:gd name="connsiteX780" fmla="*/ 208814 w 532193"/>
                <a:gd name="connsiteY780" fmla="*/ 621875 h 1035328"/>
                <a:gd name="connsiteX781" fmla="*/ 205892 w 532193"/>
                <a:gd name="connsiteY781" fmla="*/ 618803 h 1035328"/>
                <a:gd name="connsiteX782" fmla="*/ 205828 w 532193"/>
                <a:gd name="connsiteY782" fmla="*/ 618803 h 1035328"/>
                <a:gd name="connsiteX783" fmla="*/ 202378 w 532193"/>
                <a:gd name="connsiteY783" fmla="*/ 624391 h 1035328"/>
                <a:gd name="connsiteX784" fmla="*/ 201507 w 532193"/>
                <a:gd name="connsiteY784" fmla="*/ 628522 h 1035328"/>
                <a:gd name="connsiteX785" fmla="*/ 199530 w 532193"/>
                <a:gd name="connsiteY785" fmla="*/ 633786 h 1035328"/>
                <a:gd name="connsiteX786" fmla="*/ 198052 w 532193"/>
                <a:gd name="connsiteY786" fmla="*/ 638231 h 1035328"/>
                <a:gd name="connsiteX787" fmla="*/ 197048 w 532193"/>
                <a:gd name="connsiteY787" fmla="*/ 639514 h 1035328"/>
                <a:gd name="connsiteX788" fmla="*/ 195293 w 532193"/>
                <a:gd name="connsiteY788" fmla="*/ 641926 h 1035328"/>
                <a:gd name="connsiteX789" fmla="*/ 193840 w 532193"/>
                <a:gd name="connsiteY789" fmla="*/ 644029 h 1035328"/>
                <a:gd name="connsiteX790" fmla="*/ 192583 w 532193"/>
                <a:gd name="connsiteY790" fmla="*/ 645416 h 1035328"/>
                <a:gd name="connsiteX791" fmla="*/ 191321 w 532193"/>
                <a:gd name="connsiteY791" fmla="*/ 646447 h 1035328"/>
                <a:gd name="connsiteX792" fmla="*/ 189567 w 532193"/>
                <a:gd name="connsiteY792" fmla="*/ 648857 h 1035328"/>
                <a:gd name="connsiteX793" fmla="*/ 187819 w 532193"/>
                <a:gd name="connsiteY793" fmla="*/ 651880 h 1035328"/>
                <a:gd name="connsiteX794" fmla="*/ 186562 w 532193"/>
                <a:gd name="connsiteY794" fmla="*/ 653319 h 1035328"/>
                <a:gd name="connsiteX795" fmla="*/ 184955 w 532193"/>
                <a:gd name="connsiteY795" fmla="*/ 655221 h 1035328"/>
                <a:gd name="connsiteX796" fmla="*/ 183553 w 532193"/>
                <a:gd name="connsiteY796" fmla="*/ 657223 h 1035328"/>
                <a:gd name="connsiteX797" fmla="*/ 182048 w 532193"/>
                <a:gd name="connsiteY797" fmla="*/ 659274 h 1035328"/>
                <a:gd name="connsiteX798" fmla="*/ 180550 w 532193"/>
                <a:gd name="connsiteY798" fmla="*/ 661939 h 1035328"/>
                <a:gd name="connsiteX799" fmla="*/ 179104 w 532193"/>
                <a:gd name="connsiteY799" fmla="*/ 664651 h 1035328"/>
                <a:gd name="connsiteX800" fmla="*/ 177802 w 532193"/>
                <a:gd name="connsiteY800" fmla="*/ 666600 h 1035328"/>
                <a:gd name="connsiteX801" fmla="*/ 176503 w 532193"/>
                <a:gd name="connsiteY801" fmla="*/ 668803 h 1035328"/>
                <a:gd name="connsiteX802" fmla="*/ 174708 w 532193"/>
                <a:gd name="connsiteY802" fmla="*/ 672130 h 1035328"/>
                <a:gd name="connsiteX803" fmla="*/ 173312 w 532193"/>
                <a:gd name="connsiteY803" fmla="*/ 674743 h 1035328"/>
                <a:gd name="connsiteX804" fmla="*/ 171824 w 532193"/>
                <a:gd name="connsiteY804" fmla="*/ 678374 h 1035328"/>
                <a:gd name="connsiteX805" fmla="*/ 170581 w 532193"/>
                <a:gd name="connsiteY805" fmla="*/ 680983 h 1035328"/>
                <a:gd name="connsiteX806" fmla="*/ 169388 w 532193"/>
                <a:gd name="connsiteY806" fmla="*/ 683590 h 1035328"/>
                <a:gd name="connsiteX807" fmla="*/ 167362 w 532193"/>
                <a:gd name="connsiteY807" fmla="*/ 688857 h 1035328"/>
                <a:gd name="connsiteX808" fmla="*/ 166971 w 532193"/>
                <a:gd name="connsiteY808" fmla="*/ 690489 h 1035328"/>
                <a:gd name="connsiteX809" fmla="*/ 164594 w 532193"/>
                <a:gd name="connsiteY809" fmla="*/ 696573 h 1035328"/>
                <a:gd name="connsiteX810" fmla="*/ 163068 w 532193"/>
                <a:gd name="connsiteY810" fmla="*/ 701119 h 1035328"/>
                <a:gd name="connsiteX811" fmla="*/ 161935 w 532193"/>
                <a:gd name="connsiteY811" fmla="*/ 704542 h 1035328"/>
                <a:gd name="connsiteX812" fmla="*/ 160496 w 532193"/>
                <a:gd name="connsiteY812" fmla="*/ 707816 h 1035328"/>
                <a:gd name="connsiteX813" fmla="*/ 158704 w 532193"/>
                <a:gd name="connsiteY813" fmla="*/ 711500 h 1035328"/>
                <a:gd name="connsiteX814" fmla="*/ 157962 w 532193"/>
                <a:gd name="connsiteY814" fmla="*/ 713493 h 1035328"/>
                <a:gd name="connsiteX815" fmla="*/ 155960 w 532193"/>
                <a:gd name="connsiteY815" fmla="*/ 716568 h 1035328"/>
                <a:gd name="connsiteX816" fmla="*/ 155071 w 532193"/>
                <a:gd name="connsiteY816" fmla="*/ 718970 h 1035328"/>
                <a:gd name="connsiteX817" fmla="*/ 152990 w 532193"/>
                <a:gd name="connsiteY817" fmla="*/ 724236 h 1035328"/>
                <a:gd name="connsiteX818" fmla="*/ 152253 w 532193"/>
                <a:gd name="connsiteY818" fmla="*/ 726484 h 1035328"/>
                <a:gd name="connsiteX819" fmla="*/ 151503 w 532193"/>
                <a:gd name="connsiteY819" fmla="*/ 727765 h 1035328"/>
                <a:gd name="connsiteX820" fmla="*/ 151052 w 532193"/>
                <a:gd name="connsiteY820" fmla="*/ 728330 h 1035328"/>
                <a:gd name="connsiteX821" fmla="*/ 150219 w 532193"/>
                <a:gd name="connsiteY821" fmla="*/ 731188 h 1035328"/>
                <a:gd name="connsiteX822" fmla="*/ 148937 w 532193"/>
                <a:gd name="connsiteY822" fmla="*/ 735070 h 1035328"/>
                <a:gd name="connsiteX823" fmla="*/ 147454 w 532193"/>
                <a:gd name="connsiteY823" fmla="*/ 738956 h 1035328"/>
                <a:gd name="connsiteX824" fmla="*/ 146019 w 532193"/>
                <a:gd name="connsiteY824" fmla="*/ 742637 h 1035328"/>
                <a:gd name="connsiteX825" fmla="*/ 144582 w 532193"/>
                <a:gd name="connsiteY825" fmla="*/ 746166 h 1035328"/>
                <a:gd name="connsiteX826" fmla="*/ 143193 w 532193"/>
                <a:gd name="connsiteY826" fmla="*/ 749589 h 1035328"/>
                <a:gd name="connsiteX827" fmla="*/ 141596 w 532193"/>
                <a:gd name="connsiteY827" fmla="*/ 752306 h 1035328"/>
                <a:gd name="connsiteX828" fmla="*/ 140095 w 532193"/>
                <a:gd name="connsiteY828" fmla="*/ 754662 h 1035328"/>
                <a:gd name="connsiteX829" fmla="*/ 138584 w 532193"/>
                <a:gd name="connsiteY829" fmla="*/ 756207 h 1035328"/>
                <a:gd name="connsiteX830" fmla="*/ 137480 w 532193"/>
                <a:gd name="connsiteY830" fmla="*/ 757491 h 1035328"/>
                <a:gd name="connsiteX831" fmla="*/ 136166 w 532193"/>
                <a:gd name="connsiteY831" fmla="*/ 758369 h 1035328"/>
                <a:gd name="connsiteX832" fmla="*/ 135361 w 532193"/>
                <a:gd name="connsiteY832" fmla="*/ 763929 h 1035328"/>
                <a:gd name="connsiteX833" fmla="*/ 134310 w 532193"/>
                <a:gd name="connsiteY833" fmla="*/ 770198 h 1035328"/>
                <a:gd name="connsiteX834" fmla="*/ 132885 w 532193"/>
                <a:gd name="connsiteY834" fmla="*/ 774593 h 1035328"/>
                <a:gd name="connsiteX835" fmla="*/ 131749 w 532193"/>
                <a:gd name="connsiteY835" fmla="*/ 777911 h 1035328"/>
                <a:gd name="connsiteX836" fmla="*/ 130007 w 532193"/>
                <a:gd name="connsiteY836" fmla="*/ 781443 h 1035328"/>
                <a:gd name="connsiteX837" fmla="*/ 128214 w 532193"/>
                <a:gd name="connsiteY837" fmla="*/ 785077 h 1035328"/>
                <a:gd name="connsiteX838" fmla="*/ 126971 w 532193"/>
                <a:gd name="connsiteY838" fmla="*/ 787637 h 1035328"/>
                <a:gd name="connsiteX839" fmla="*/ 125431 w 532193"/>
                <a:gd name="connsiteY839" fmla="*/ 791063 h 1035328"/>
                <a:gd name="connsiteX840" fmla="*/ 124233 w 532193"/>
                <a:gd name="connsiteY840" fmla="*/ 793111 h 1035328"/>
                <a:gd name="connsiteX841" fmla="*/ 121475 w 532193"/>
                <a:gd name="connsiteY841" fmla="*/ 796860 h 1035328"/>
                <a:gd name="connsiteX842" fmla="*/ 120318 w 532193"/>
                <a:gd name="connsiteY842" fmla="*/ 798143 h 1035328"/>
                <a:gd name="connsiteX843" fmla="*/ 119160 w 532193"/>
                <a:gd name="connsiteY843" fmla="*/ 799428 h 1035328"/>
                <a:gd name="connsiteX844" fmla="*/ 116336 w 532193"/>
                <a:gd name="connsiteY844" fmla="*/ 801596 h 1035328"/>
                <a:gd name="connsiteX845" fmla="*/ 112760 w 532193"/>
                <a:gd name="connsiteY845" fmla="*/ 805149 h 1035328"/>
                <a:gd name="connsiteX846" fmla="*/ 110540 w 532193"/>
                <a:gd name="connsiteY846" fmla="*/ 806801 h 1035328"/>
                <a:gd name="connsiteX847" fmla="*/ 109635 w 532193"/>
                <a:gd name="connsiteY847" fmla="*/ 807881 h 1035328"/>
                <a:gd name="connsiteX848" fmla="*/ 108527 w 532193"/>
                <a:gd name="connsiteY848" fmla="*/ 808811 h 1035328"/>
                <a:gd name="connsiteX849" fmla="*/ 106862 w 532193"/>
                <a:gd name="connsiteY849" fmla="*/ 810152 h 1035328"/>
                <a:gd name="connsiteX850" fmla="*/ 105554 w 532193"/>
                <a:gd name="connsiteY850" fmla="*/ 811541 h 1035328"/>
                <a:gd name="connsiteX851" fmla="*/ 104136 w 532193"/>
                <a:gd name="connsiteY851" fmla="*/ 816799 h 1035328"/>
                <a:gd name="connsiteX852" fmla="*/ 102144 w 532193"/>
                <a:gd name="connsiteY852" fmla="*/ 825372 h 1035328"/>
                <a:gd name="connsiteX853" fmla="*/ 100902 w 532193"/>
                <a:gd name="connsiteY853" fmla="*/ 828081 h 1035328"/>
                <a:gd name="connsiteX854" fmla="*/ 100011 w 532193"/>
                <a:gd name="connsiteY854" fmla="*/ 830433 h 1035328"/>
                <a:gd name="connsiteX855" fmla="*/ 98131 w 532193"/>
                <a:gd name="connsiteY855" fmla="*/ 844553 h 1035328"/>
                <a:gd name="connsiteX856" fmla="*/ 96749 w 532193"/>
                <a:gd name="connsiteY856" fmla="*/ 857548 h 1035328"/>
                <a:gd name="connsiteX857" fmla="*/ 95274 w 532193"/>
                <a:gd name="connsiteY857" fmla="*/ 862449 h 1035328"/>
                <a:gd name="connsiteX858" fmla="*/ 93300 w 532193"/>
                <a:gd name="connsiteY858" fmla="*/ 867967 h 1035328"/>
                <a:gd name="connsiteX859" fmla="*/ 92462 w 532193"/>
                <a:gd name="connsiteY859" fmla="*/ 875102 h 1035328"/>
                <a:gd name="connsiteX860" fmla="*/ 91384 w 532193"/>
                <a:gd name="connsiteY860" fmla="*/ 883461 h 1035328"/>
                <a:gd name="connsiteX861" fmla="*/ 89691 w 532193"/>
                <a:gd name="connsiteY861" fmla="*/ 891472 h 1035328"/>
                <a:gd name="connsiteX862" fmla="*/ 88267 w 532193"/>
                <a:gd name="connsiteY862" fmla="*/ 896020 h 1035328"/>
                <a:gd name="connsiteX863" fmla="*/ 86929 w 532193"/>
                <a:gd name="connsiteY863" fmla="*/ 899393 h 1035328"/>
                <a:gd name="connsiteX864" fmla="*/ 84899 w 532193"/>
                <a:gd name="connsiteY864" fmla="*/ 904554 h 1035328"/>
                <a:gd name="connsiteX865" fmla="*/ 84260 w 532193"/>
                <a:gd name="connsiteY865" fmla="*/ 906597 h 1035328"/>
                <a:gd name="connsiteX866" fmla="*/ 84221 w 532193"/>
                <a:gd name="connsiteY866" fmla="*/ 916930 h 1035328"/>
                <a:gd name="connsiteX867" fmla="*/ 83362 w 532193"/>
                <a:gd name="connsiteY867" fmla="*/ 926712 h 1035328"/>
                <a:gd name="connsiteX868" fmla="*/ 82049 w 532193"/>
                <a:gd name="connsiteY868" fmla="*/ 927592 h 1035328"/>
                <a:gd name="connsiteX869" fmla="*/ 80968 w 532193"/>
                <a:gd name="connsiteY869" fmla="*/ 930963 h 1035328"/>
                <a:gd name="connsiteX870" fmla="*/ 83985 w 532193"/>
                <a:gd name="connsiteY870" fmla="*/ 936987 h 1035328"/>
                <a:gd name="connsiteX871" fmla="*/ 84613 w 532193"/>
                <a:gd name="connsiteY871" fmla="*/ 938457 h 1035328"/>
                <a:gd name="connsiteX872" fmla="*/ 85177 w 532193"/>
                <a:gd name="connsiteY872" fmla="*/ 939264 h 1035328"/>
                <a:gd name="connsiteX873" fmla="*/ 85181 w 532193"/>
                <a:gd name="connsiteY873" fmla="*/ 939264 h 1035328"/>
                <a:gd name="connsiteX874" fmla="*/ 85196 w 532193"/>
                <a:gd name="connsiteY874" fmla="*/ 939264 h 1035328"/>
                <a:gd name="connsiteX875" fmla="*/ 87411 w 532193"/>
                <a:gd name="connsiteY875" fmla="*/ 942953 h 1035328"/>
                <a:gd name="connsiteX876" fmla="*/ 88565 w 532193"/>
                <a:gd name="connsiteY876" fmla="*/ 946098 h 1035328"/>
                <a:gd name="connsiteX877" fmla="*/ 90375 w 532193"/>
                <a:gd name="connsiteY877" fmla="*/ 953302 h 1035328"/>
                <a:gd name="connsiteX878" fmla="*/ 88596 w 532193"/>
                <a:gd name="connsiteY878" fmla="*/ 958057 h 1035328"/>
                <a:gd name="connsiteX879" fmla="*/ 87385 w 532193"/>
                <a:gd name="connsiteY879" fmla="*/ 959089 h 1035328"/>
                <a:gd name="connsiteX880" fmla="*/ 85106 w 532193"/>
                <a:gd name="connsiteY880" fmla="*/ 960131 h 1035328"/>
                <a:gd name="connsiteX881" fmla="*/ 82822 w 532193"/>
                <a:gd name="connsiteY881" fmla="*/ 960617 h 1035328"/>
                <a:gd name="connsiteX882" fmla="*/ 82122 w 532193"/>
                <a:gd name="connsiteY882" fmla="*/ 961846 h 1035328"/>
                <a:gd name="connsiteX883" fmla="*/ 81694 w 532193"/>
                <a:gd name="connsiteY883" fmla="*/ 973657 h 1035328"/>
                <a:gd name="connsiteX884" fmla="*/ 83866 w 532193"/>
                <a:gd name="connsiteY884" fmla="*/ 982031 h 1035328"/>
                <a:gd name="connsiteX885" fmla="*/ 83874 w 532193"/>
                <a:gd name="connsiteY885" fmla="*/ 982031 h 1035328"/>
                <a:gd name="connsiteX886" fmla="*/ 83881 w 532193"/>
                <a:gd name="connsiteY886" fmla="*/ 982031 h 1035328"/>
                <a:gd name="connsiteX887" fmla="*/ 84597 w 532193"/>
                <a:gd name="connsiteY887" fmla="*/ 983044 h 1035328"/>
                <a:gd name="connsiteX888" fmla="*/ 85650 w 532193"/>
                <a:gd name="connsiteY888" fmla="*/ 984047 h 1035328"/>
                <a:gd name="connsiteX889" fmla="*/ 85677 w 532193"/>
                <a:gd name="connsiteY889" fmla="*/ 984047 h 1035328"/>
                <a:gd name="connsiteX890" fmla="*/ 85689 w 532193"/>
                <a:gd name="connsiteY890" fmla="*/ 984047 h 1035328"/>
                <a:gd name="connsiteX891" fmla="*/ 88710 w 532193"/>
                <a:gd name="connsiteY891" fmla="*/ 986660 h 1035328"/>
                <a:gd name="connsiteX892" fmla="*/ 89706 w 532193"/>
                <a:gd name="connsiteY892" fmla="*/ 987057 h 1035328"/>
                <a:gd name="connsiteX893" fmla="*/ 89730 w 532193"/>
                <a:gd name="connsiteY893" fmla="*/ 987057 h 1035328"/>
                <a:gd name="connsiteX894" fmla="*/ 89757 w 532193"/>
                <a:gd name="connsiteY894" fmla="*/ 987057 h 1035328"/>
                <a:gd name="connsiteX895" fmla="*/ 90754 w 532193"/>
                <a:gd name="connsiteY895" fmla="*/ 987453 h 1035328"/>
                <a:gd name="connsiteX896" fmla="*/ 93337 w 532193"/>
                <a:gd name="connsiteY896" fmla="*/ 990935 h 1035328"/>
                <a:gd name="connsiteX897" fmla="*/ 93860 w 532193"/>
                <a:gd name="connsiteY897" fmla="*/ 992353 h 1035328"/>
                <a:gd name="connsiteX898" fmla="*/ 94625 w 532193"/>
                <a:gd name="connsiteY898" fmla="*/ 993108 h 1035328"/>
                <a:gd name="connsiteX899" fmla="*/ 94634 w 532193"/>
                <a:gd name="connsiteY899" fmla="*/ 993108 h 1035328"/>
                <a:gd name="connsiteX900" fmla="*/ 94646 w 532193"/>
                <a:gd name="connsiteY900" fmla="*/ 993108 h 1035328"/>
                <a:gd name="connsiteX901" fmla="*/ 95402 w 532193"/>
                <a:gd name="connsiteY901" fmla="*/ 993609 h 1035328"/>
                <a:gd name="connsiteX902" fmla="*/ 96358 w 532193"/>
                <a:gd name="connsiteY902" fmla="*/ 994106 h 1035328"/>
                <a:gd name="connsiteX903" fmla="*/ 96374 w 532193"/>
                <a:gd name="connsiteY903" fmla="*/ 994106 h 1035328"/>
                <a:gd name="connsiteX904" fmla="*/ 96386 w 532193"/>
                <a:gd name="connsiteY904" fmla="*/ 994106 h 1035328"/>
                <a:gd name="connsiteX905" fmla="*/ 97708 w 532193"/>
                <a:gd name="connsiteY905" fmla="*/ 995109 h 1035328"/>
                <a:gd name="connsiteX906" fmla="*/ 99882 w 532193"/>
                <a:gd name="connsiteY906" fmla="*/ 996104 h 1035328"/>
                <a:gd name="connsiteX907" fmla="*/ 100062 w 532193"/>
                <a:gd name="connsiteY907" fmla="*/ 996104 h 1035328"/>
                <a:gd name="connsiteX908" fmla="*/ 100224 w 532193"/>
                <a:gd name="connsiteY908" fmla="*/ 996102 h 1035328"/>
                <a:gd name="connsiteX909" fmla="*/ 102056 w 532193"/>
                <a:gd name="connsiteY909" fmla="*/ 996897 h 1035328"/>
                <a:gd name="connsiteX910" fmla="*/ 104056 w 532193"/>
                <a:gd name="connsiteY910" fmla="*/ 999112 h 1035328"/>
                <a:gd name="connsiteX911" fmla="*/ 104064 w 532193"/>
                <a:gd name="connsiteY911" fmla="*/ 999112 h 1035328"/>
                <a:gd name="connsiteX912" fmla="*/ 104071 w 532193"/>
                <a:gd name="connsiteY912" fmla="*/ 999112 h 1035328"/>
                <a:gd name="connsiteX913" fmla="*/ 104631 w 532193"/>
                <a:gd name="connsiteY913" fmla="*/ 999616 h 1035328"/>
                <a:gd name="connsiteX914" fmla="*/ 105389 w 532193"/>
                <a:gd name="connsiteY914" fmla="*/ 1000116 h 1035328"/>
                <a:gd name="connsiteX915" fmla="*/ 105399 w 532193"/>
                <a:gd name="connsiteY915" fmla="*/ 1000116 h 1035328"/>
                <a:gd name="connsiteX916" fmla="*/ 105413 w 532193"/>
                <a:gd name="connsiteY916" fmla="*/ 1000116 h 1035328"/>
                <a:gd name="connsiteX917" fmla="*/ 106168 w 532193"/>
                <a:gd name="connsiteY917" fmla="*/ 1000616 h 1035328"/>
                <a:gd name="connsiteX918" fmla="*/ 107172 w 532193"/>
                <a:gd name="connsiteY918" fmla="*/ 1001113 h 1035328"/>
                <a:gd name="connsiteX919" fmla="*/ 107191 w 532193"/>
                <a:gd name="connsiteY919" fmla="*/ 1001113 h 1035328"/>
                <a:gd name="connsiteX920" fmla="*/ 107218 w 532193"/>
                <a:gd name="connsiteY920" fmla="*/ 1001113 h 1035328"/>
                <a:gd name="connsiteX921" fmla="*/ 108215 w 532193"/>
                <a:gd name="connsiteY921" fmla="*/ 1001611 h 1035328"/>
                <a:gd name="connsiteX922" fmla="*/ 110405 w 532193"/>
                <a:gd name="connsiteY922" fmla="*/ 1002097 h 1035328"/>
                <a:gd name="connsiteX923" fmla="*/ 110511 w 532193"/>
                <a:gd name="connsiteY923" fmla="*/ 1002097 h 1035328"/>
                <a:gd name="connsiteX924" fmla="*/ 110642 w 532193"/>
                <a:gd name="connsiteY924" fmla="*/ 1002094 h 1035328"/>
                <a:gd name="connsiteX925" fmla="*/ 112806 w 532193"/>
                <a:gd name="connsiteY925" fmla="*/ 1002580 h 1035328"/>
                <a:gd name="connsiteX926" fmla="*/ 114903 w 532193"/>
                <a:gd name="connsiteY926" fmla="*/ 1003066 h 1035328"/>
                <a:gd name="connsiteX927" fmla="*/ 115000 w 532193"/>
                <a:gd name="connsiteY927" fmla="*/ 1003062 h 1035328"/>
                <a:gd name="connsiteX928" fmla="*/ 115152 w 532193"/>
                <a:gd name="connsiteY928" fmla="*/ 1003062 h 1035328"/>
                <a:gd name="connsiteX929" fmla="*/ 117912 w 532193"/>
                <a:gd name="connsiteY929" fmla="*/ 1004048 h 1035328"/>
                <a:gd name="connsiteX930" fmla="*/ 121905 w 532193"/>
                <a:gd name="connsiteY930" fmla="*/ 1005020 h 1035328"/>
                <a:gd name="connsiteX931" fmla="*/ 122860 w 532193"/>
                <a:gd name="connsiteY931" fmla="*/ 1005013 h 1035328"/>
                <a:gd name="connsiteX932" fmla="*/ 123807 w 532193"/>
                <a:gd name="connsiteY932" fmla="*/ 1005007 h 1035328"/>
                <a:gd name="connsiteX933" fmla="*/ 127092 w 532193"/>
                <a:gd name="connsiteY933" fmla="*/ 1005781 h 1035328"/>
                <a:gd name="connsiteX934" fmla="*/ 129343 w 532193"/>
                <a:gd name="connsiteY934" fmla="*/ 1007995 h 1035328"/>
                <a:gd name="connsiteX935" fmla="*/ 129357 w 532193"/>
                <a:gd name="connsiteY935" fmla="*/ 1007995 h 1035328"/>
                <a:gd name="connsiteX936" fmla="*/ 129366 w 532193"/>
                <a:gd name="connsiteY936" fmla="*/ 1007995 h 1035328"/>
                <a:gd name="connsiteX937" fmla="*/ 130183 w 532193"/>
                <a:gd name="connsiteY937" fmla="*/ 1009005 h 1035328"/>
                <a:gd name="connsiteX938" fmla="*/ 131143 w 532193"/>
                <a:gd name="connsiteY938" fmla="*/ 1010010 h 1035328"/>
                <a:gd name="connsiteX939" fmla="*/ 131160 w 532193"/>
                <a:gd name="connsiteY939" fmla="*/ 1010010 h 1035328"/>
                <a:gd name="connsiteX940" fmla="*/ 131171 w 532193"/>
                <a:gd name="connsiteY940" fmla="*/ 1010010 h 1035328"/>
                <a:gd name="connsiteX941" fmla="*/ 132985 w 532193"/>
                <a:gd name="connsiteY941" fmla="*/ 1023069 h 1035328"/>
                <a:gd name="connsiteX942" fmla="*/ 130995 w 532193"/>
                <a:gd name="connsiteY942" fmla="*/ 1031896 h 1035328"/>
                <a:gd name="connsiteX943" fmla="*/ 129429 w 532193"/>
                <a:gd name="connsiteY943" fmla="*/ 1032929 h 1035328"/>
                <a:gd name="connsiteX944" fmla="*/ 118652 w 532193"/>
                <a:gd name="connsiteY944" fmla="*/ 1034067 h 1035328"/>
                <a:gd name="connsiteX945" fmla="*/ 108579 w 532193"/>
                <a:gd name="connsiteY945" fmla="*/ 1034688 h 1035328"/>
                <a:gd name="connsiteX946" fmla="*/ 98153 w 532193"/>
                <a:gd name="connsiteY946" fmla="*/ 1035311 h 1035328"/>
                <a:gd name="connsiteX947" fmla="*/ 95181 w 532193"/>
                <a:gd name="connsiteY947" fmla="*/ 1035329 h 1035328"/>
                <a:gd name="connsiteX948" fmla="*/ 87715 w 532193"/>
                <a:gd name="connsiteY948" fmla="*/ 1034919 h 1035328"/>
                <a:gd name="connsiteX949" fmla="*/ 82317 w 532193"/>
                <a:gd name="connsiteY949" fmla="*/ 1034478 h 1035328"/>
                <a:gd name="connsiteX950" fmla="*/ 81094 w 532193"/>
                <a:gd name="connsiteY950" fmla="*/ 1034483 h 1035328"/>
                <a:gd name="connsiteX951" fmla="*/ 79869 w 532193"/>
                <a:gd name="connsiteY951" fmla="*/ 1034489 h 1035328"/>
                <a:gd name="connsiteX952" fmla="*/ 74472 w 532193"/>
                <a:gd name="connsiteY952" fmla="*/ 1034047 h 1035328"/>
                <a:gd name="connsiteX953" fmla="*/ 73001 w 532193"/>
                <a:gd name="connsiteY953" fmla="*/ 1033556 h 1035328"/>
                <a:gd name="connsiteX954" fmla="*/ 72940 w 532193"/>
                <a:gd name="connsiteY954" fmla="*/ 1033556 h 1035328"/>
                <a:gd name="connsiteX955" fmla="*/ 72897 w 532193"/>
                <a:gd name="connsiteY955" fmla="*/ 1033556 h 1035328"/>
                <a:gd name="connsiteX956" fmla="*/ 71407 w 532193"/>
                <a:gd name="connsiteY956" fmla="*/ 1033064 h 1035328"/>
                <a:gd name="connsiteX957" fmla="*/ 65704 w 532193"/>
                <a:gd name="connsiteY957" fmla="*/ 1032625 h 1035328"/>
                <a:gd name="connsiteX958" fmla="*/ 64277 w 532193"/>
                <a:gd name="connsiteY958" fmla="*/ 1032634 h 1035328"/>
                <a:gd name="connsiteX959" fmla="*/ 57157 w 532193"/>
                <a:gd name="connsiteY959" fmla="*/ 1033220 h 1035328"/>
                <a:gd name="connsiteX960" fmla="*/ 55382 w 532193"/>
                <a:gd name="connsiteY960" fmla="*/ 1033749 h 1035328"/>
                <a:gd name="connsiteX961" fmla="*/ 53607 w 532193"/>
                <a:gd name="connsiteY961" fmla="*/ 1034278 h 1035328"/>
                <a:gd name="connsiteX962" fmla="*/ 45470 w 532193"/>
                <a:gd name="connsiteY962" fmla="*/ 1034878 h 1035328"/>
                <a:gd name="connsiteX963" fmla="*/ 43623 w 532193"/>
                <a:gd name="connsiteY963" fmla="*/ 1034887 h 1035328"/>
                <a:gd name="connsiteX964" fmla="*/ 37321 w 532193"/>
                <a:gd name="connsiteY964" fmla="*/ 1034457 h 1035328"/>
                <a:gd name="connsiteX965" fmla="*/ 36323 w 532193"/>
                <a:gd name="connsiteY965" fmla="*/ 1033959 h 1035328"/>
                <a:gd name="connsiteX966" fmla="*/ 36299 w 532193"/>
                <a:gd name="connsiteY966" fmla="*/ 1033959 h 1035328"/>
                <a:gd name="connsiteX967" fmla="*/ 36278 w 532193"/>
                <a:gd name="connsiteY967" fmla="*/ 1033959 h 1035328"/>
                <a:gd name="connsiteX968" fmla="*/ 35274 w 532193"/>
                <a:gd name="connsiteY968" fmla="*/ 1033461 h 1035328"/>
                <a:gd name="connsiteX969" fmla="*/ 32657 w 532193"/>
                <a:gd name="connsiteY969" fmla="*/ 1032982 h 1035328"/>
                <a:gd name="connsiteX970" fmla="*/ 32470 w 532193"/>
                <a:gd name="connsiteY970" fmla="*/ 1032982 h 1035328"/>
                <a:gd name="connsiteX971" fmla="*/ 32318 w 532193"/>
                <a:gd name="connsiteY971" fmla="*/ 1032985 h 1035328"/>
                <a:gd name="connsiteX972" fmla="*/ 29665 w 532193"/>
                <a:gd name="connsiteY972" fmla="*/ 1032506 h 1035328"/>
                <a:gd name="connsiteX973" fmla="*/ 28910 w 532193"/>
                <a:gd name="connsiteY973" fmla="*/ 1032004 h 1035328"/>
                <a:gd name="connsiteX974" fmla="*/ 28897 w 532193"/>
                <a:gd name="connsiteY974" fmla="*/ 1032004 h 1035328"/>
                <a:gd name="connsiteX975" fmla="*/ 28886 w 532193"/>
                <a:gd name="connsiteY975" fmla="*/ 1032004 h 1035328"/>
                <a:gd name="connsiteX976" fmla="*/ 28128 w 532193"/>
                <a:gd name="connsiteY976" fmla="*/ 1031507 h 1035328"/>
                <a:gd name="connsiteX977" fmla="*/ 27131 w 532193"/>
                <a:gd name="connsiteY977" fmla="*/ 1031010 h 1035328"/>
                <a:gd name="connsiteX978" fmla="*/ 27106 w 532193"/>
                <a:gd name="connsiteY978" fmla="*/ 1031010 h 1035328"/>
                <a:gd name="connsiteX979" fmla="*/ 27085 w 532193"/>
                <a:gd name="connsiteY979" fmla="*/ 1031010 h 1035328"/>
                <a:gd name="connsiteX980" fmla="*/ 26082 w 532193"/>
                <a:gd name="connsiteY980" fmla="*/ 1030513 h 1035328"/>
                <a:gd name="connsiteX981" fmla="*/ 25327 w 532193"/>
                <a:gd name="connsiteY981" fmla="*/ 1030013 h 1035328"/>
                <a:gd name="connsiteX982" fmla="*/ 25312 w 532193"/>
                <a:gd name="connsiteY982" fmla="*/ 1030013 h 1035328"/>
                <a:gd name="connsiteX983" fmla="*/ 25302 w 532193"/>
                <a:gd name="connsiteY983" fmla="*/ 1030013 h 1035328"/>
                <a:gd name="connsiteX984" fmla="*/ 24544 w 532193"/>
                <a:gd name="connsiteY984" fmla="*/ 1029512 h 1035328"/>
                <a:gd name="connsiteX985" fmla="*/ 22016 w 532193"/>
                <a:gd name="connsiteY985" fmla="*/ 1029033 h 1035328"/>
                <a:gd name="connsiteX986" fmla="*/ 21840 w 532193"/>
                <a:gd name="connsiteY986" fmla="*/ 1029033 h 1035328"/>
                <a:gd name="connsiteX987" fmla="*/ 21535 w 532193"/>
                <a:gd name="connsiteY987" fmla="*/ 1029035 h 1035328"/>
                <a:gd name="connsiteX988" fmla="*/ 18418 w 532193"/>
                <a:gd name="connsiteY988" fmla="*/ 1028049 h 1035328"/>
                <a:gd name="connsiteX989" fmla="*/ 15121 w 532193"/>
                <a:gd name="connsiteY989" fmla="*/ 1027069 h 1035328"/>
                <a:gd name="connsiteX990" fmla="*/ 14745 w 532193"/>
                <a:gd name="connsiteY990" fmla="*/ 1027072 h 1035328"/>
                <a:gd name="connsiteX991" fmla="*/ 14531 w 532193"/>
                <a:gd name="connsiteY991" fmla="*/ 1027075 h 1035328"/>
                <a:gd name="connsiteX992" fmla="*/ 11787 w 532193"/>
                <a:gd name="connsiteY992" fmla="*/ 1026598 h 1035328"/>
                <a:gd name="connsiteX993" fmla="*/ 11033 w 532193"/>
                <a:gd name="connsiteY993" fmla="*/ 1026094 h 1035328"/>
                <a:gd name="connsiteX994" fmla="*/ 11019 w 532193"/>
                <a:gd name="connsiteY994" fmla="*/ 1026098 h 1035328"/>
                <a:gd name="connsiteX995" fmla="*/ 11007 w 532193"/>
                <a:gd name="connsiteY995" fmla="*/ 1026098 h 1035328"/>
                <a:gd name="connsiteX996" fmla="*/ 10250 w 532193"/>
                <a:gd name="connsiteY996" fmla="*/ 1025594 h 1035328"/>
                <a:gd name="connsiteX997" fmla="*/ 9493 w 532193"/>
                <a:gd name="connsiteY997" fmla="*/ 1025094 h 1035328"/>
                <a:gd name="connsiteX998" fmla="*/ 9481 w 532193"/>
                <a:gd name="connsiteY998" fmla="*/ 1025094 h 1035328"/>
                <a:gd name="connsiteX999" fmla="*/ 9470 w 532193"/>
                <a:gd name="connsiteY999" fmla="*/ 1025094 h 1035328"/>
                <a:gd name="connsiteX1000" fmla="*/ 8712 w 532193"/>
                <a:gd name="connsiteY1000" fmla="*/ 1024593 h 1035328"/>
                <a:gd name="connsiteX1001" fmla="*/ 5718 w 532193"/>
                <a:gd name="connsiteY1001" fmla="*/ 1024120 h 1035328"/>
                <a:gd name="connsiteX1002" fmla="*/ 5449 w 532193"/>
                <a:gd name="connsiteY1002" fmla="*/ 1024122 h 1035328"/>
                <a:gd name="connsiteX1003" fmla="*/ 4818 w 532193"/>
                <a:gd name="connsiteY1003" fmla="*/ 1024126 h 1035328"/>
                <a:gd name="connsiteX1004" fmla="*/ 1825 w 532193"/>
                <a:gd name="connsiteY1004" fmla="*/ 1023146 h 1035328"/>
                <a:gd name="connsiteX1005" fmla="*/ 751 w 532193"/>
                <a:gd name="connsiteY1005" fmla="*/ 1022135 h 1035328"/>
                <a:gd name="connsiteX1006" fmla="*/ 744 w 532193"/>
                <a:gd name="connsiteY1006" fmla="*/ 1022135 h 1035328"/>
                <a:gd name="connsiteX1007" fmla="*/ 738 w 532193"/>
                <a:gd name="connsiteY1007" fmla="*/ 1022135 h 1035328"/>
                <a:gd name="connsiteX1008" fmla="*/ 1 w 532193"/>
                <a:gd name="connsiteY1008" fmla="*/ 1019345 h 1035328"/>
                <a:gd name="connsiteX1009" fmla="*/ 479 w 532193"/>
                <a:gd name="connsiteY1009" fmla="*/ 1016541 h 1035328"/>
                <a:gd name="connsiteX1010" fmla="*/ 2229 w 532193"/>
                <a:gd name="connsiteY1010" fmla="*/ 1008993 h 1035328"/>
                <a:gd name="connsiteX1011" fmla="*/ 3146 w 532193"/>
                <a:gd name="connsiteY1011" fmla="*/ 1004604 h 1035328"/>
                <a:gd name="connsiteX1012" fmla="*/ 5374 w 532193"/>
                <a:gd name="connsiteY1012" fmla="*/ 998931 h 1035328"/>
                <a:gd name="connsiteX1013" fmla="*/ 6066 w 532193"/>
                <a:gd name="connsiteY1013" fmla="*/ 997140 h 1035328"/>
                <a:gd name="connsiteX1014" fmla="*/ 8110 w 532193"/>
                <a:gd name="connsiteY1014" fmla="*/ 993150 h 1035328"/>
                <a:gd name="connsiteX1015" fmla="*/ 9560 w 532193"/>
                <a:gd name="connsiteY1015" fmla="*/ 990841 h 1035328"/>
                <a:gd name="connsiteX1016" fmla="*/ 11058 w 532193"/>
                <a:gd name="connsiteY1016" fmla="*/ 988284 h 1035328"/>
                <a:gd name="connsiteX1017" fmla="*/ 12658 w 532193"/>
                <a:gd name="connsiteY1017" fmla="*/ 985618 h 1035328"/>
                <a:gd name="connsiteX1018" fmla="*/ 13635 w 532193"/>
                <a:gd name="connsiteY1018" fmla="*/ 981890 h 1035328"/>
                <a:gd name="connsiteX1019" fmla="*/ 13744 w 532193"/>
                <a:gd name="connsiteY1019" fmla="*/ 973493 h 1035328"/>
                <a:gd name="connsiteX1020" fmla="*/ 15035 w 532193"/>
                <a:gd name="connsiteY1020" fmla="*/ 970577 h 1035328"/>
                <a:gd name="connsiteX1021" fmla="*/ 15737 w 532193"/>
                <a:gd name="connsiteY1021" fmla="*/ 969552 h 1035328"/>
                <a:gd name="connsiteX1022" fmla="*/ 16184 w 532193"/>
                <a:gd name="connsiteY1022" fmla="*/ 968528 h 1035328"/>
                <a:gd name="connsiteX1023" fmla="*/ 16987 w 532193"/>
                <a:gd name="connsiteY1023" fmla="*/ 967501 h 1035328"/>
                <a:gd name="connsiteX1024" fmla="*/ 17993 w 532193"/>
                <a:gd name="connsiteY1024" fmla="*/ 966471 h 1035328"/>
                <a:gd name="connsiteX1025" fmla="*/ 18999 w 532193"/>
                <a:gd name="connsiteY1025" fmla="*/ 965391 h 1035328"/>
                <a:gd name="connsiteX1026" fmla="*/ 18200 w 532193"/>
                <a:gd name="connsiteY1026" fmla="*/ 961889 h 1035328"/>
                <a:gd name="connsiteX1027" fmla="*/ 18196 w 532193"/>
                <a:gd name="connsiteY1027" fmla="*/ 961889 h 1035328"/>
                <a:gd name="connsiteX1028" fmla="*/ 18194 w 532193"/>
                <a:gd name="connsiteY1028" fmla="*/ 961889 h 1035328"/>
                <a:gd name="connsiteX1029" fmla="*/ 18257 w 532193"/>
                <a:gd name="connsiteY1029" fmla="*/ 958121 h 1035328"/>
                <a:gd name="connsiteX1030" fmla="*/ 19661 w 532193"/>
                <a:gd name="connsiteY1030" fmla="*/ 956274 h 1035328"/>
                <a:gd name="connsiteX1031" fmla="*/ 21067 w 532193"/>
                <a:gd name="connsiteY1031" fmla="*/ 954425 h 1035328"/>
                <a:gd name="connsiteX1032" fmla="*/ 21061 w 532193"/>
                <a:gd name="connsiteY1032" fmla="*/ 953715 h 1035328"/>
                <a:gd name="connsiteX1033" fmla="*/ 21008 w 532193"/>
                <a:gd name="connsiteY1033" fmla="*/ 953715 h 1035328"/>
                <a:gd name="connsiteX1034" fmla="*/ 21002 w 532193"/>
                <a:gd name="connsiteY1034" fmla="*/ 953715 h 1035328"/>
                <a:gd name="connsiteX1035" fmla="*/ 19577 w 532193"/>
                <a:gd name="connsiteY1035" fmla="*/ 948589 h 1035328"/>
                <a:gd name="connsiteX1036" fmla="*/ 18799 w 532193"/>
                <a:gd name="connsiteY1036" fmla="*/ 946611 h 1035328"/>
                <a:gd name="connsiteX1037" fmla="*/ 18791 w 532193"/>
                <a:gd name="connsiteY1037" fmla="*/ 946613 h 1035328"/>
                <a:gd name="connsiteX1038" fmla="*/ 18787 w 532193"/>
                <a:gd name="connsiteY1038" fmla="*/ 946613 h 1035328"/>
                <a:gd name="connsiteX1039" fmla="*/ 17549 w 532193"/>
                <a:gd name="connsiteY1039" fmla="*/ 944694 h 1035328"/>
                <a:gd name="connsiteX1040" fmla="*/ 17967 w 532193"/>
                <a:gd name="connsiteY1040" fmla="*/ 941025 h 1035328"/>
                <a:gd name="connsiteX1041" fmla="*/ 18979 w 532193"/>
                <a:gd name="connsiteY1041" fmla="*/ 940504 h 1035328"/>
                <a:gd name="connsiteX1042" fmla="*/ 19940 w 532193"/>
                <a:gd name="connsiteY1042" fmla="*/ 939983 h 1035328"/>
                <a:gd name="connsiteX1043" fmla="*/ 21252 w 532193"/>
                <a:gd name="connsiteY1043" fmla="*/ 938953 h 1035328"/>
                <a:gd name="connsiteX1044" fmla="*/ 23582 w 532193"/>
                <a:gd name="connsiteY1044" fmla="*/ 937909 h 1035328"/>
                <a:gd name="connsiteX1045" fmla="*/ 25561 w 532193"/>
                <a:gd name="connsiteY1045" fmla="*/ 937429 h 1035328"/>
                <a:gd name="connsiteX1046" fmla="*/ 26311 w 532193"/>
                <a:gd name="connsiteY1046" fmla="*/ 936148 h 1035328"/>
                <a:gd name="connsiteX1047" fmla="*/ 26297 w 532193"/>
                <a:gd name="connsiteY1047" fmla="*/ 930243 h 1035328"/>
                <a:gd name="connsiteX1048" fmla="*/ 26314 w 532193"/>
                <a:gd name="connsiteY1048" fmla="*/ 918130 h 1035328"/>
                <a:gd name="connsiteX1049" fmla="*/ 27217 w 532193"/>
                <a:gd name="connsiteY1049" fmla="*/ 912214 h 1035328"/>
                <a:gd name="connsiteX1050" fmla="*/ 25684 w 532193"/>
                <a:gd name="connsiteY1050" fmla="*/ 910910 h 1035328"/>
                <a:gd name="connsiteX1051" fmla="*/ 25675 w 532193"/>
                <a:gd name="connsiteY1051" fmla="*/ 910910 h 1035328"/>
                <a:gd name="connsiteX1052" fmla="*/ 25660 w 532193"/>
                <a:gd name="connsiteY1052" fmla="*/ 910910 h 1035328"/>
                <a:gd name="connsiteX1053" fmla="*/ 24747 w 532193"/>
                <a:gd name="connsiteY1053" fmla="*/ 909900 h 1035328"/>
                <a:gd name="connsiteX1054" fmla="*/ 23787 w 532193"/>
                <a:gd name="connsiteY1054" fmla="*/ 908893 h 1035328"/>
                <a:gd name="connsiteX1055" fmla="*/ 23770 w 532193"/>
                <a:gd name="connsiteY1055" fmla="*/ 908893 h 1035328"/>
                <a:gd name="connsiteX1056" fmla="*/ 23761 w 532193"/>
                <a:gd name="connsiteY1056" fmla="*/ 908893 h 1035328"/>
                <a:gd name="connsiteX1057" fmla="*/ 22175 w 532193"/>
                <a:gd name="connsiteY1057" fmla="*/ 907383 h 1035328"/>
                <a:gd name="connsiteX1058" fmla="*/ 20568 w 532193"/>
                <a:gd name="connsiteY1058" fmla="*/ 904805 h 1035328"/>
                <a:gd name="connsiteX1059" fmla="*/ 20631 w 532193"/>
                <a:gd name="connsiteY1059" fmla="*/ 896560 h 1035328"/>
                <a:gd name="connsiteX1060" fmla="*/ 21874 w 532193"/>
                <a:gd name="connsiteY1060" fmla="*/ 889319 h 1035328"/>
                <a:gd name="connsiteX1061" fmla="*/ 23175 w 532193"/>
                <a:gd name="connsiteY1061" fmla="*/ 882689 h 1035328"/>
                <a:gd name="connsiteX1062" fmla="*/ 24660 w 532193"/>
                <a:gd name="connsiteY1062" fmla="*/ 878853 h 1035328"/>
                <a:gd name="connsiteX1063" fmla="*/ 26197 w 532193"/>
                <a:gd name="connsiteY1063" fmla="*/ 875325 h 1035328"/>
                <a:gd name="connsiteX1064" fmla="*/ 27398 w 532193"/>
                <a:gd name="connsiteY1064" fmla="*/ 873429 h 1035328"/>
                <a:gd name="connsiteX1065" fmla="*/ 29064 w 532193"/>
                <a:gd name="connsiteY1065" fmla="*/ 872241 h 1035328"/>
                <a:gd name="connsiteX1066" fmla="*/ 32765 w 532193"/>
                <a:gd name="connsiteY1066" fmla="*/ 866448 h 1035328"/>
                <a:gd name="connsiteX1067" fmla="*/ 31512 w 532193"/>
                <a:gd name="connsiteY1067" fmla="*/ 863408 h 1035328"/>
                <a:gd name="connsiteX1068" fmla="*/ 30493 w 532193"/>
                <a:gd name="connsiteY1068" fmla="*/ 854156 h 1035328"/>
                <a:gd name="connsiteX1069" fmla="*/ 31504 w 532193"/>
                <a:gd name="connsiteY1069" fmla="*/ 844171 h 1035328"/>
                <a:gd name="connsiteX1070" fmla="*/ 33052 w 532193"/>
                <a:gd name="connsiteY1070" fmla="*/ 837078 h 1035328"/>
                <a:gd name="connsiteX1071" fmla="*/ 34312 w 532193"/>
                <a:gd name="connsiteY1071" fmla="*/ 831209 h 1035328"/>
                <a:gd name="connsiteX1072" fmla="*/ 36016 w 532193"/>
                <a:gd name="connsiteY1072" fmla="*/ 824371 h 1035328"/>
                <a:gd name="connsiteX1073" fmla="*/ 37099 w 532193"/>
                <a:gd name="connsiteY1073" fmla="*/ 821050 h 1035328"/>
                <a:gd name="connsiteX1074" fmla="*/ 38758 w 532193"/>
                <a:gd name="connsiteY1074" fmla="*/ 814417 h 1035328"/>
                <a:gd name="connsiteX1075" fmla="*/ 40117 w 532193"/>
                <a:gd name="connsiteY1075" fmla="*/ 808495 h 1035328"/>
                <a:gd name="connsiteX1076" fmla="*/ 41426 w 532193"/>
                <a:gd name="connsiteY1076" fmla="*/ 802529 h 1035328"/>
                <a:gd name="connsiteX1077" fmla="*/ 42936 w 532193"/>
                <a:gd name="connsiteY1077" fmla="*/ 796403 h 1035328"/>
                <a:gd name="connsiteX1078" fmla="*/ 44163 w 532193"/>
                <a:gd name="connsiteY1078" fmla="*/ 792368 h 1035328"/>
                <a:gd name="connsiteX1079" fmla="*/ 45689 w 532193"/>
                <a:gd name="connsiteY1079" fmla="*/ 787619 h 1035328"/>
                <a:gd name="connsiteX1080" fmla="*/ 47167 w 532193"/>
                <a:gd name="connsiteY1080" fmla="*/ 783174 h 1035328"/>
                <a:gd name="connsiteX1081" fmla="*/ 48547 w 532193"/>
                <a:gd name="connsiteY1081" fmla="*/ 779087 h 1035328"/>
                <a:gd name="connsiteX1082" fmla="*/ 50033 w 532193"/>
                <a:gd name="connsiteY1082" fmla="*/ 775506 h 1035328"/>
                <a:gd name="connsiteX1083" fmla="*/ 51822 w 532193"/>
                <a:gd name="connsiteY1083" fmla="*/ 771468 h 1035328"/>
                <a:gd name="connsiteX1084" fmla="*/ 53215 w 532193"/>
                <a:gd name="connsiteY1084" fmla="*/ 768551 h 1035328"/>
                <a:gd name="connsiteX1085" fmla="*/ 54409 w 532193"/>
                <a:gd name="connsiteY1085" fmla="*/ 766196 h 1035328"/>
                <a:gd name="connsiteX1086" fmla="*/ 55950 w 532193"/>
                <a:gd name="connsiteY1086" fmla="*/ 762820 h 1035328"/>
                <a:gd name="connsiteX1087" fmla="*/ 56794 w 532193"/>
                <a:gd name="connsiteY1087" fmla="*/ 760927 h 1035328"/>
                <a:gd name="connsiteX1088" fmla="*/ 58244 w 532193"/>
                <a:gd name="connsiteY1088" fmla="*/ 758621 h 1035328"/>
                <a:gd name="connsiteX1089" fmla="*/ 60393 w 532193"/>
                <a:gd name="connsiteY1089" fmla="*/ 755034 h 1035328"/>
                <a:gd name="connsiteX1090" fmla="*/ 61836 w 532193"/>
                <a:gd name="connsiteY1090" fmla="*/ 751915 h 1035328"/>
                <a:gd name="connsiteX1091" fmla="*/ 63030 w 532193"/>
                <a:gd name="connsiteY1091" fmla="*/ 749408 h 1035328"/>
                <a:gd name="connsiteX1092" fmla="*/ 63748 w 532193"/>
                <a:gd name="connsiteY1092" fmla="*/ 745428 h 1035328"/>
                <a:gd name="connsiteX1093" fmla="*/ 64066 w 532193"/>
                <a:gd name="connsiteY1093" fmla="*/ 741812 h 1035328"/>
                <a:gd name="connsiteX1094" fmla="*/ 64611 w 532193"/>
                <a:gd name="connsiteY1094" fmla="*/ 740533 h 1035328"/>
                <a:gd name="connsiteX1095" fmla="*/ 65605 w 532193"/>
                <a:gd name="connsiteY1095" fmla="*/ 738535 h 1035328"/>
                <a:gd name="connsiteX1096" fmla="*/ 67590 w 532193"/>
                <a:gd name="connsiteY1096" fmla="*/ 733781 h 1035328"/>
                <a:gd name="connsiteX1097" fmla="*/ 68585 w 532193"/>
                <a:gd name="connsiteY1097" fmla="*/ 731784 h 1035328"/>
                <a:gd name="connsiteX1098" fmla="*/ 70128 w 532193"/>
                <a:gd name="connsiteY1098" fmla="*/ 728560 h 1035328"/>
                <a:gd name="connsiteX1099" fmla="*/ 72386 w 532193"/>
                <a:gd name="connsiteY1099" fmla="*/ 725687 h 1035328"/>
                <a:gd name="connsiteX1100" fmla="*/ 74101 w 532193"/>
                <a:gd name="connsiteY1100" fmla="*/ 724292 h 1035328"/>
                <a:gd name="connsiteX1101" fmla="*/ 74500 w 532193"/>
                <a:gd name="connsiteY1101" fmla="*/ 723574 h 1035328"/>
                <a:gd name="connsiteX1102" fmla="*/ 76085 w 532193"/>
                <a:gd name="connsiteY1102" fmla="*/ 719538 h 1035328"/>
                <a:gd name="connsiteX1103" fmla="*/ 77275 w 532193"/>
                <a:gd name="connsiteY1103" fmla="*/ 716775 h 1035328"/>
                <a:gd name="connsiteX1104" fmla="*/ 78767 w 532193"/>
                <a:gd name="connsiteY1104" fmla="*/ 709072 h 1035328"/>
                <a:gd name="connsiteX1105" fmla="*/ 79657 w 532193"/>
                <a:gd name="connsiteY1105" fmla="*/ 701987 h 1035328"/>
                <a:gd name="connsiteX1106" fmla="*/ 82004 w 532193"/>
                <a:gd name="connsiteY1106" fmla="*/ 697892 h 1035328"/>
                <a:gd name="connsiteX1107" fmla="*/ 83466 w 532193"/>
                <a:gd name="connsiteY1107" fmla="*/ 696502 h 1035328"/>
                <a:gd name="connsiteX1108" fmla="*/ 85186 w 532193"/>
                <a:gd name="connsiteY1108" fmla="*/ 691242 h 1035328"/>
                <a:gd name="connsiteX1109" fmla="*/ 84990 w 532193"/>
                <a:gd name="connsiteY1109" fmla="*/ 687020 h 1035328"/>
                <a:gd name="connsiteX1110" fmla="*/ 86164 w 532193"/>
                <a:gd name="connsiteY1110" fmla="*/ 682833 h 1035328"/>
                <a:gd name="connsiteX1111" fmla="*/ 87818 w 532193"/>
                <a:gd name="connsiteY1111" fmla="*/ 680421 h 1035328"/>
                <a:gd name="connsiteX1112" fmla="*/ 89880 w 532193"/>
                <a:gd name="connsiteY1112" fmla="*/ 678262 h 1035328"/>
                <a:gd name="connsiteX1113" fmla="*/ 91388 w 532193"/>
                <a:gd name="connsiteY1113" fmla="*/ 676668 h 1035328"/>
                <a:gd name="connsiteX1114" fmla="*/ 91935 w 532193"/>
                <a:gd name="connsiteY1114" fmla="*/ 675439 h 1035328"/>
                <a:gd name="connsiteX1115" fmla="*/ 93277 w 532193"/>
                <a:gd name="connsiteY1115" fmla="*/ 658730 h 1035328"/>
                <a:gd name="connsiteX1116" fmla="*/ 94727 w 532193"/>
                <a:gd name="connsiteY1116" fmla="*/ 637897 h 1035328"/>
                <a:gd name="connsiteX1117" fmla="*/ 95982 w 532193"/>
                <a:gd name="connsiteY1117" fmla="*/ 627194 h 1035328"/>
                <a:gd name="connsiteX1118" fmla="*/ 95983 w 532193"/>
                <a:gd name="connsiteY1118" fmla="*/ 613451 h 1035328"/>
                <a:gd name="connsiteX1119" fmla="*/ 96347 w 532193"/>
                <a:gd name="connsiteY1119" fmla="*/ 609627 h 1035328"/>
                <a:gd name="connsiteX1120" fmla="*/ 98696 w 532193"/>
                <a:gd name="connsiteY1120" fmla="*/ 600899 h 1035328"/>
                <a:gd name="connsiteX1121" fmla="*/ 100489 w 532193"/>
                <a:gd name="connsiteY1121" fmla="*/ 592736 h 1035328"/>
                <a:gd name="connsiteX1122" fmla="*/ 101423 w 532193"/>
                <a:gd name="connsiteY1122" fmla="*/ 589673 h 1035328"/>
                <a:gd name="connsiteX1123" fmla="*/ 102745 w 532193"/>
                <a:gd name="connsiteY1123" fmla="*/ 585076 h 1035328"/>
                <a:gd name="connsiteX1124" fmla="*/ 103756 w 532193"/>
                <a:gd name="connsiteY1124" fmla="*/ 575243 h 1035328"/>
                <a:gd name="connsiteX1125" fmla="*/ 102489 w 532193"/>
                <a:gd name="connsiteY1125" fmla="*/ 566503 h 1035328"/>
                <a:gd name="connsiteX1126" fmla="*/ 101309 w 532193"/>
                <a:gd name="connsiteY1126" fmla="*/ 560967 h 1035328"/>
                <a:gd name="connsiteX1127" fmla="*/ 102516 w 532193"/>
                <a:gd name="connsiteY1127" fmla="*/ 555001 h 1035328"/>
                <a:gd name="connsiteX1128" fmla="*/ 104063 w 532193"/>
                <a:gd name="connsiteY1128" fmla="*/ 552286 h 1035328"/>
                <a:gd name="connsiteX1129" fmla="*/ 104499 w 532193"/>
                <a:gd name="connsiteY1129" fmla="*/ 550397 h 1035328"/>
                <a:gd name="connsiteX1130" fmla="*/ 104166 w 532193"/>
                <a:gd name="connsiteY1130" fmla="*/ 543173 h 1035328"/>
                <a:gd name="connsiteX1131" fmla="*/ 102238 w 532193"/>
                <a:gd name="connsiteY1131" fmla="*/ 534491 h 1035328"/>
                <a:gd name="connsiteX1132" fmla="*/ 101066 w 532193"/>
                <a:gd name="connsiteY1132" fmla="*/ 529821 h 1035328"/>
                <a:gd name="connsiteX1133" fmla="*/ 101847 w 532193"/>
                <a:gd name="connsiteY1133" fmla="*/ 526861 h 1035328"/>
                <a:gd name="connsiteX1134" fmla="*/ 103403 w 532193"/>
                <a:gd name="connsiteY1134" fmla="*/ 520278 h 1035328"/>
                <a:gd name="connsiteX1135" fmla="*/ 105254 w 532193"/>
                <a:gd name="connsiteY1135" fmla="*/ 512726 h 1035328"/>
                <a:gd name="connsiteX1136" fmla="*/ 106405 w 532193"/>
                <a:gd name="connsiteY1136" fmla="*/ 506453 h 1035328"/>
                <a:gd name="connsiteX1137" fmla="*/ 107904 w 532193"/>
                <a:gd name="connsiteY1137" fmla="*/ 499258 h 1035328"/>
                <a:gd name="connsiteX1138" fmla="*/ 109243 w 532193"/>
                <a:gd name="connsiteY1138" fmla="*/ 496139 h 1035328"/>
                <a:gd name="connsiteX1139" fmla="*/ 110493 w 532193"/>
                <a:gd name="connsiteY1139" fmla="*/ 494038 h 1035328"/>
                <a:gd name="connsiteX1140" fmla="*/ 111753 w 532193"/>
                <a:gd name="connsiteY1140" fmla="*/ 493058 h 1035328"/>
                <a:gd name="connsiteX1141" fmla="*/ 113461 w 532193"/>
                <a:gd name="connsiteY1141" fmla="*/ 490901 h 1035328"/>
                <a:gd name="connsiteX1142" fmla="*/ 115497 w 532193"/>
                <a:gd name="connsiteY1142" fmla="*/ 486398 h 1035328"/>
                <a:gd name="connsiteX1143" fmla="*/ 116726 w 532193"/>
                <a:gd name="connsiteY1143" fmla="*/ 482466 h 1035328"/>
                <a:gd name="connsiteX1144" fmla="*/ 117962 w 532193"/>
                <a:gd name="connsiteY1144" fmla="*/ 479143 h 1035328"/>
                <a:gd name="connsiteX1145" fmla="*/ 119453 w 532193"/>
                <a:gd name="connsiteY1145" fmla="*/ 475921 h 1035328"/>
                <a:gd name="connsiteX1146" fmla="*/ 120897 w 532193"/>
                <a:gd name="connsiteY1146" fmla="*/ 472905 h 1035328"/>
                <a:gd name="connsiteX1147" fmla="*/ 122438 w 532193"/>
                <a:gd name="connsiteY1147" fmla="*/ 469476 h 1035328"/>
                <a:gd name="connsiteX1148" fmla="*/ 123891 w 532193"/>
                <a:gd name="connsiteY1148" fmla="*/ 462997 h 1035328"/>
                <a:gd name="connsiteX1149" fmla="*/ 121432 w 532193"/>
                <a:gd name="connsiteY1149" fmla="*/ 461447 h 1035328"/>
                <a:gd name="connsiteX1150" fmla="*/ 117754 w 532193"/>
                <a:gd name="connsiteY1150" fmla="*/ 460365 h 1035328"/>
                <a:gd name="connsiteX1151" fmla="*/ 114182 w 532193"/>
                <a:gd name="connsiteY1151" fmla="*/ 459437 h 1035328"/>
                <a:gd name="connsiteX1152" fmla="*/ 108813 w 532193"/>
                <a:gd name="connsiteY1152" fmla="*/ 457207 h 1035328"/>
                <a:gd name="connsiteX1153" fmla="*/ 107369 w 532193"/>
                <a:gd name="connsiteY1153" fmla="*/ 455543 h 1035328"/>
                <a:gd name="connsiteX1154" fmla="*/ 105933 w 532193"/>
                <a:gd name="connsiteY1154" fmla="*/ 449910 h 1035328"/>
                <a:gd name="connsiteX1155" fmla="*/ 104482 w 532193"/>
                <a:gd name="connsiteY1155" fmla="*/ 442903 h 1035328"/>
                <a:gd name="connsiteX1156" fmla="*/ 102689 w 532193"/>
                <a:gd name="connsiteY1156" fmla="*/ 432841 h 1035328"/>
                <a:gd name="connsiteX1157" fmla="*/ 101055 w 532193"/>
                <a:gd name="connsiteY1157" fmla="*/ 422987 h 1035328"/>
                <a:gd name="connsiteX1158" fmla="*/ 99572 w 532193"/>
                <a:gd name="connsiteY1158" fmla="*/ 413126 h 1035328"/>
                <a:gd name="connsiteX1159" fmla="*/ 97467 w 532193"/>
                <a:gd name="connsiteY1159" fmla="*/ 402309 h 1035328"/>
                <a:gd name="connsiteX1160" fmla="*/ 94941 w 532193"/>
                <a:gd name="connsiteY1160" fmla="*/ 399384 h 1035328"/>
                <a:gd name="connsiteX1161" fmla="*/ 92428 w 532193"/>
                <a:gd name="connsiteY1161" fmla="*/ 397734 h 1035328"/>
                <a:gd name="connsiteX1162" fmla="*/ 86018 w 532193"/>
                <a:gd name="connsiteY1162" fmla="*/ 393123 h 1035328"/>
                <a:gd name="connsiteX1163" fmla="*/ 86015 w 532193"/>
                <a:gd name="connsiteY1163" fmla="*/ 393123 h 1035328"/>
                <a:gd name="connsiteX1164" fmla="*/ 86012 w 532193"/>
                <a:gd name="connsiteY1164" fmla="*/ 393123 h 1035328"/>
                <a:gd name="connsiteX1165" fmla="*/ 84783 w 532193"/>
                <a:gd name="connsiteY1165" fmla="*/ 392116 h 1035328"/>
                <a:gd name="connsiteX1166" fmla="*/ 82934 w 532193"/>
                <a:gd name="connsiteY1166" fmla="*/ 390609 h 1035328"/>
                <a:gd name="connsiteX1167" fmla="*/ 81438 w 532193"/>
                <a:gd name="connsiteY1167" fmla="*/ 388643 h 1035328"/>
                <a:gd name="connsiteX1168" fmla="*/ 79982 w 532193"/>
                <a:gd name="connsiteY1168" fmla="*/ 386013 h 1035328"/>
                <a:gd name="connsiteX1169" fmla="*/ 78371 w 532193"/>
                <a:gd name="connsiteY1169" fmla="*/ 383078 h 1035328"/>
                <a:gd name="connsiteX1170" fmla="*/ 76606 w 532193"/>
                <a:gd name="connsiteY1170" fmla="*/ 379838 h 1035328"/>
                <a:gd name="connsiteX1171" fmla="*/ 75344 w 532193"/>
                <a:gd name="connsiteY1171" fmla="*/ 376290 h 1035328"/>
                <a:gd name="connsiteX1172" fmla="*/ 76601 w 532193"/>
                <a:gd name="connsiteY1172" fmla="*/ 370320 h 1035328"/>
                <a:gd name="connsiteX1173" fmla="*/ 78097 w 532193"/>
                <a:gd name="connsiteY1173" fmla="*/ 367453 h 1035328"/>
                <a:gd name="connsiteX1174" fmla="*/ 79690 w 532193"/>
                <a:gd name="connsiteY1174" fmla="*/ 364331 h 1035328"/>
                <a:gd name="connsiteX1175" fmla="*/ 81288 w 532193"/>
                <a:gd name="connsiteY1175" fmla="*/ 361464 h 1035328"/>
                <a:gd name="connsiteX1176" fmla="*/ 82119 w 532193"/>
                <a:gd name="connsiteY1176" fmla="*/ 358401 h 1035328"/>
                <a:gd name="connsiteX1177" fmla="*/ 81966 w 532193"/>
                <a:gd name="connsiteY1177" fmla="*/ 353620 h 1035328"/>
                <a:gd name="connsiteX1178" fmla="*/ 80877 w 532193"/>
                <a:gd name="connsiteY1178" fmla="*/ 351849 h 1035328"/>
                <a:gd name="connsiteX1179" fmla="*/ 79324 w 532193"/>
                <a:gd name="connsiteY1179" fmla="*/ 349574 h 1035328"/>
                <a:gd name="connsiteX1180" fmla="*/ 78069 w 532193"/>
                <a:gd name="connsiteY1180" fmla="*/ 346586 h 1035328"/>
                <a:gd name="connsiteX1181" fmla="*/ 80052 w 532193"/>
                <a:gd name="connsiteY1181" fmla="*/ 341679 h 1035328"/>
                <a:gd name="connsiteX1182" fmla="*/ 80882 w 532193"/>
                <a:gd name="connsiteY1182" fmla="*/ 338464 h 1035328"/>
                <a:gd name="connsiteX1183" fmla="*/ 82362 w 532193"/>
                <a:gd name="connsiteY1183" fmla="*/ 334274 h 1035328"/>
                <a:gd name="connsiteX1184" fmla="*/ 83512 w 532193"/>
                <a:gd name="connsiteY1184" fmla="*/ 332326 h 1035328"/>
                <a:gd name="connsiteX1185" fmla="*/ 84012 w 532193"/>
                <a:gd name="connsiteY1185" fmla="*/ 331559 h 1035328"/>
                <a:gd name="connsiteX1186" fmla="*/ 84512 w 532193"/>
                <a:gd name="connsiteY1186" fmla="*/ 330789 h 1035328"/>
                <a:gd name="connsiteX1187" fmla="*/ 85064 w 532193"/>
                <a:gd name="connsiteY1187" fmla="*/ 330021 h 1035328"/>
                <a:gd name="connsiteX1188" fmla="*/ 87525 w 532193"/>
                <a:gd name="connsiteY1188" fmla="*/ 327092 h 1035328"/>
                <a:gd name="connsiteX1189" fmla="*/ 87926 w 532193"/>
                <a:gd name="connsiteY1189" fmla="*/ 326424 h 1035328"/>
                <a:gd name="connsiteX1190" fmla="*/ 88979 w 532193"/>
                <a:gd name="connsiteY1190" fmla="*/ 325091 h 1035328"/>
                <a:gd name="connsiteX1191" fmla="*/ 87707 w 532193"/>
                <a:gd name="connsiteY1191" fmla="*/ 306830 h 1035328"/>
                <a:gd name="connsiteX1192" fmla="*/ 87001 w 532193"/>
                <a:gd name="connsiteY1192" fmla="*/ 298034 h 1035328"/>
                <a:gd name="connsiteX1193" fmla="*/ 87806 w 532193"/>
                <a:gd name="connsiteY1193" fmla="*/ 292578 h 1035328"/>
                <a:gd name="connsiteX1194" fmla="*/ 89219 w 532193"/>
                <a:gd name="connsiteY1194" fmla="*/ 286914 h 1035328"/>
                <a:gd name="connsiteX1195" fmla="*/ 90630 w 532193"/>
                <a:gd name="connsiteY1195" fmla="*/ 281147 h 1035328"/>
                <a:gd name="connsiteX1196" fmla="*/ 91865 w 532193"/>
                <a:gd name="connsiteY1196" fmla="*/ 277773 h 1035328"/>
                <a:gd name="connsiteX1197" fmla="*/ 93537 w 532193"/>
                <a:gd name="connsiteY1197" fmla="*/ 272410 h 1035328"/>
                <a:gd name="connsiteX1198" fmla="*/ 95254 w 532193"/>
                <a:gd name="connsiteY1198" fmla="*/ 266641 h 1035328"/>
                <a:gd name="connsiteX1199" fmla="*/ 95990 w 532193"/>
                <a:gd name="connsiteY1199" fmla="*/ 264239 h 1035328"/>
                <a:gd name="connsiteX1200" fmla="*/ 97745 w 532193"/>
                <a:gd name="connsiteY1200" fmla="*/ 257096 h 1035328"/>
                <a:gd name="connsiteX1201" fmla="*/ 98747 w 532193"/>
                <a:gd name="connsiteY1201" fmla="*/ 251078 h 1035328"/>
                <a:gd name="connsiteX1202" fmla="*/ 99208 w 532193"/>
                <a:gd name="connsiteY1202" fmla="*/ 246748 h 1035328"/>
                <a:gd name="connsiteX1203" fmla="*/ 99217 w 532193"/>
                <a:gd name="connsiteY1203" fmla="*/ 229084 h 1035328"/>
                <a:gd name="connsiteX1204" fmla="*/ 100597 w 532193"/>
                <a:gd name="connsiteY1204" fmla="*/ 225099 h 1035328"/>
                <a:gd name="connsiteX1205" fmla="*/ 102082 w 532193"/>
                <a:gd name="connsiteY1205" fmla="*/ 221266 h 1035328"/>
                <a:gd name="connsiteX1206" fmla="*/ 103121 w 532193"/>
                <a:gd name="connsiteY1206" fmla="*/ 218506 h 1035328"/>
                <a:gd name="connsiteX1207" fmla="*/ 104663 w 532193"/>
                <a:gd name="connsiteY1207" fmla="*/ 215232 h 1035328"/>
                <a:gd name="connsiteX1208" fmla="*/ 106969 w 532193"/>
                <a:gd name="connsiteY1208" fmla="*/ 212000 h 1035328"/>
                <a:gd name="connsiteX1209" fmla="*/ 108420 w 532193"/>
                <a:gd name="connsiteY1209" fmla="*/ 209744 h 1035328"/>
                <a:gd name="connsiteX1210" fmla="*/ 109116 w 532193"/>
                <a:gd name="connsiteY1210" fmla="*/ 208363 h 1035328"/>
                <a:gd name="connsiteX1211" fmla="*/ 110623 w 532193"/>
                <a:gd name="connsiteY1211" fmla="*/ 206563 h 1035328"/>
                <a:gd name="connsiteX1212" fmla="*/ 112130 w 532193"/>
                <a:gd name="connsiteY1212" fmla="*/ 204714 h 1035328"/>
                <a:gd name="connsiteX1213" fmla="*/ 113139 w 532193"/>
                <a:gd name="connsiteY1213" fmla="*/ 203991 h 1035328"/>
                <a:gd name="connsiteX1214" fmla="*/ 114153 w 532193"/>
                <a:gd name="connsiteY1214" fmla="*/ 203520 h 1035328"/>
                <a:gd name="connsiteX1215" fmla="*/ 117018 w 532193"/>
                <a:gd name="connsiteY1215" fmla="*/ 200384 h 1035328"/>
                <a:gd name="connsiteX1216" fmla="*/ 118074 w 532193"/>
                <a:gd name="connsiteY1216" fmla="*/ 199099 h 1035328"/>
                <a:gd name="connsiteX1217" fmla="*/ 120198 w 532193"/>
                <a:gd name="connsiteY1217" fmla="*/ 197807 h 1035328"/>
                <a:gd name="connsiteX1218" fmla="*/ 121718 w 532193"/>
                <a:gd name="connsiteY1218" fmla="*/ 197282 h 1035328"/>
                <a:gd name="connsiteX1219" fmla="*/ 122476 w 532193"/>
                <a:gd name="connsiteY1219" fmla="*/ 196765 h 1035328"/>
                <a:gd name="connsiteX1220" fmla="*/ 123231 w 532193"/>
                <a:gd name="connsiteY1220" fmla="*/ 195939 h 1035328"/>
                <a:gd name="connsiteX1221" fmla="*/ 124742 w 532193"/>
                <a:gd name="connsiteY1221" fmla="*/ 194550 h 1035328"/>
                <a:gd name="connsiteX1222" fmla="*/ 126554 w 532193"/>
                <a:gd name="connsiteY1222" fmla="*/ 192800 h 1035328"/>
                <a:gd name="connsiteX1223" fmla="*/ 127305 w 532193"/>
                <a:gd name="connsiteY1223" fmla="*/ 191621 h 1035328"/>
                <a:gd name="connsiteX1224" fmla="*/ 129222 w 532193"/>
                <a:gd name="connsiteY1224" fmla="*/ 190123 h 1035328"/>
                <a:gd name="connsiteX1225" fmla="*/ 131645 w 532193"/>
                <a:gd name="connsiteY1225" fmla="*/ 188315 h 1035328"/>
                <a:gd name="connsiteX1226" fmla="*/ 132954 w 532193"/>
                <a:gd name="connsiteY1226" fmla="*/ 186975 h 1035328"/>
                <a:gd name="connsiteX1227" fmla="*/ 134316 w 532193"/>
                <a:gd name="connsiteY1227" fmla="*/ 185942 h 1035328"/>
                <a:gd name="connsiteX1228" fmla="*/ 136996 w 532193"/>
                <a:gd name="connsiteY1228" fmla="*/ 184335 h 1035328"/>
                <a:gd name="connsiteX1229" fmla="*/ 139724 w 532193"/>
                <a:gd name="connsiteY1229" fmla="*/ 182323 h 1035328"/>
                <a:gd name="connsiteX1230" fmla="*/ 141633 w 532193"/>
                <a:gd name="connsiteY1230" fmla="*/ 180163 h 1035328"/>
                <a:gd name="connsiteX1231" fmla="*/ 149109 w 532193"/>
                <a:gd name="connsiteY1231" fmla="*/ 170511 h 1035328"/>
                <a:gd name="connsiteX1232" fmla="*/ 152451 w 532193"/>
                <a:gd name="connsiteY1232" fmla="*/ 168896 h 1035328"/>
                <a:gd name="connsiteX1233" fmla="*/ 154217 w 532193"/>
                <a:gd name="connsiteY1233" fmla="*/ 167450 h 1035328"/>
                <a:gd name="connsiteX1234" fmla="*/ 155129 w 532193"/>
                <a:gd name="connsiteY1234" fmla="*/ 162453 h 1035328"/>
                <a:gd name="connsiteX1235" fmla="*/ 155087 w 532193"/>
                <a:gd name="connsiteY1235" fmla="*/ 158688 h 1035328"/>
                <a:gd name="connsiteX1236" fmla="*/ 155879 w 532193"/>
                <a:gd name="connsiteY1236" fmla="*/ 156593 h 1035328"/>
                <a:gd name="connsiteX1237" fmla="*/ 157130 w 532193"/>
                <a:gd name="connsiteY1237" fmla="*/ 154644 h 1035328"/>
                <a:gd name="connsiteX1238" fmla="*/ 158927 w 532193"/>
                <a:gd name="connsiteY1238" fmla="*/ 151621 h 1035328"/>
                <a:gd name="connsiteX1239" fmla="*/ 160427 w 532193"/>
                <a:gd name="connsiteY1239" fmla="*/ 149111 h 1035328"/>
                <a:gd name="connsiteX1240" fmla="*/ 161874 w 532193"/>
                <a:gd name="connsiteY1240" fmla="*/ 146449 h 1035328"/>
                <a:gd name="connsiteX1241" fmla="*/ 163619 w 532193"/>
                <a:gd name="connsiteY1241" fmla="*/ 143172 h 1035328"/>
                <a:gd name="connsiteX1242" fmla="*/ 164871 w 532193"/>
                <a:gd name="connsiteY1242" fmla="*/ 141427 h 1035328"/>
                <a:gd name="connsiteX1243" fmla="*/ 166133 w 532193"/>
                <a:gd name="connsiteY1243" fmla="*/ 140395 h 1035328"/>
                <a:gd name="connsiteX1244" fmla="*/ 167391 w 532193"/>
                <a:gd name="connsiteY1244" fmla="*/ 139058 h 1035328"/>
                <a:gd name="connsiteX1245" fmla="*/ 170225 w 532193"/>
                <a:gd name="connsiteY1245" fmla="*/ 137703 h 1035328"/>
                <a:gd name="connsiteX1246" fmla="*/ 173462 w 532193"/>
                <a:gd name="connsiteY1246" fmla="*/ 135936 h 1035328"/>
                <a:gd name="connsiteX1247" fmla="*/ 174662 w 532193"/>
                <a:gd name="connsiteY1247" fmla="*/ 133937 h 1035328"/>
                <a:gd name="connsiteX1248" fmla="*/ 176182 w 532193"/>
                <a:gd name="connsiteY1248" fmla="*/ 128627 h 1035328"/>
                <a:gd name="connsiteX1249" fmla="*/ 176537 w 532193"/>
                <a:gd name="connsiteY1249" fmla="*/ 123890 h 1035328"/>
                <a:gd name="connsiteX1250" fmla="*/ 181297 w 532193"/>
                <a:gd name="connsiteY1250" fmla="*/ 122883 h 1035328"/>
                <a:gd name="connsiteX1251" fmla="*/ 185542 w 532193"/>
                <a:gd name="connsiteY1251" fmla="*/ 123537 h 1035328"/>
                <a:gd name="connsiteX1252" fmla="*/ 188101 w 532193"/>
                <a:gd name="connsiteY1252" fmla="*/ 124832 h 1035328"/>
                <a:gd name="connsiteX1253" fmla="*/ 193912 w 532193"/>
                <a:gd name="connsiteY1253" fmla="*/ 125297 h 1035328"/>
                <a:gd name="connsiteX1254" fmla="*/ 202198 w 532193"/>
                <a:gd name="connsiteY1254" fmla="*/ 124677 h 1035328"/>
                <a:gd name="connsiteX1255" fmla="*/ 207352 w 532193"/>
                <a:gd name="connsiteY1255" fmla="*/ 116628 h 1035328"/>
                <a:gd name="connsiteX1256" fmla="*/ 206293 w 532193"/>
                <a:gd name="connsiteY1256" fmla="*/ 108342 h 1035328"/>
                <a:gd name="connsiteX1257" fmla="*/ 204325 w 532193"/>
                <a:gd name="connsiteY1257" fmla="*/ 99661 h 1035328"/>
                <a:gd name="connsiteX1258" fmla="*/ 204313 w 532193"/>
                <a:gd name="connsiteY1258" fmla="*/ 99661 h 1035328"/>
                <a:gd name="connsiteX1259" fmla="*/ 204279 w 532193"/>
                <a:gd name="connsiteY1259" fmla="*/ 99661 h 1035328"/>
                <a:gd name="connsiteX1260" fmla="*/ 202527 w 532193"/>
                <a:gd name="connsiteY1260" fmla="*/ 94541 h 1035328"/>
                <a:gd name="connsiteX1261" fmla="*/ 200958 w 532193"/>
                <a:gd name="connsiteY1261" fmla="*/ 90793 h 1035328"/>
                <a:gd name="connsiteX1262" fmla="*/ 199578 w 532193"/>
                <a:gd name="connsiteY1262" fmla="*/ 85567 h 1035328"/>
                <a:gd name="connsiteX1263" fmla="*/ 198298 w 532193"/>
                <a:gd name="connsiteY1263" fmla="*/ 80286 h 1035328"/>
                <a:gd name="connsiteX1264" fmla="*/ 196662 w 532193"/>
                <a:gd name="connsiteY1264" fmla="*/ 70429 h 1035328"/>
                <a:gd name="connsiteX1265" fmla="*/ 198085 w 532193"/>
                <a:gd name="connsiteY1265" fmla="*/ 61151 h 1035328"/>
                <a:gd name="connsiteX1266" fmla="*/ 199309 w 532193"/>
                <a:gd name="connsiteY1266" fmla="*/ 56657 h 1035328"/>
                <a:gd name="connsiteX1267" fmla="*/ 200572 w 532193"/>
                <a:gd name="connsiteY1267" fmla="*/ 51250 h 1035328"/>
                <a:gd name="connsiteX1268" fmla="*/ 201485 w 532193"/>
                <a:gd name="connsiteY1268" fmla="*/ 46352 h 1035328"/>
                <a:gd name="connsiteX1269" fmla="*/ 203682 w 532193"/>
                <a:gd name="connsiteY1269" fmla="*/ 37779 h 1035328"/>
                <a:gd name="connsiteX1270" fmla="*/ 205123 w 532193"/>
                <a:gd name="connsiteY1270" fmla="*/ 34760 h 1035328"/>
                <a:gd name="connsiteX1271" fmla="*/ 206664 w 532193"/>
                <a:gd name="connsiteY1271" fmla="*/ 31433 h 1035328"/>
                <a:gd name="connsiteX1272" fmla="*/ 207705 w 532193"/>
                <a:gd name="connsiteY1272" fmla="*/ 28826 h 1035328"/>
                <a:gd name="connsiteX1273" fmla="*/ 208446 w 532193"/>
                <a:gd name="connsiteY1273" fmla="*/ 26833 h 1035328"/>
                <a:gd name="connsiteX1274" fmla="*/ 208894 w 532193"/>
                <a:gd name="connsiteY1274" fmla="*/ 25912 h 1035328"/>
                <a:gd name="connsiteX1275" fmla="*/ 209890 w 532193"/>
                <a:gd name="connsiteY1275" fmla="*/ 24016 h 1035328"/>
                <a:gd name="connsiteX1276" fmla="*/ 210888 w 532193"/>
                <a:gd name="connsiteY1276" fmla="*/ 22123 h 1035328"/>
                <a:gd name="connsiteX1277" fmla="*/ 212135 w 532193"/>
                <a:gd name="connsiteY1277" fmla="*/ 19870 h 1035328"/>
                <a:gd name="connsiteX1278" fmla="*/ 213388 w 532193"/>
                <a:gd name="connsiteY1278" fmla="*/ 18123 h 1035328"/>
                <a:gd name="connsiteX1279" fmla="*/ 213891 w 532193"/>
                <a:gd name="connsiteY1279" fmla="*/ 17612 h 1035328"/>
                <a:gd name="connsiteX1280" fmla="*/ 214390 w 532193"/>
                <a:gd name="connsiteY1280" fmla="*/ 16640 h 1035328"/>
                <a:gd name="connsiteX1281" fmla="*/ 218307 w 532193"/>
                <a:gd name="connsiteY1281" fmla="*/ 11964 h 1035328"/>
                <a:gd name="connsiteX1282" fmla="*/ 218911 w 532193"/>
                <a:gd name="connsiteY1282" fmla="*/ 11192 h 1035328"/>
                <a:gd name="connsiteX1283" fmla="*/ 220269 w 532193"/>
                <a:gd name="connsiteY1283" fmla="*/ 9855 h 1035328"/>
                <a:gd name="connsiteX1284" fmla="*/ 226150 w 532193"/>
                <a:gd name="connsiteY1284" fmla="*/ 3122 h 1035328"/>
                <a:gd name="connsiteX1285" fmla="*/ 228518 w 532193"/>
                <a:gd name="connsiteY1285" fmla="*/ 957 h 1035328"/>
                <a:gd name="connsiteX1286" fmla="*/ 231853 w 532193"/>
                <a:gd name="connsiteY1286" fmla="*/ 770 h 1035328"/>
                <a:gd name="connsiteX1287" fmla="*/ 235185 w 532193"/>
                <a:gd name="connsiteY1287" fmla="*/ 887 h 1035328"/>
                <a:gd name="connsiteX1288" fmla="*/ 240697 w 532193"/>
                <a:gd name="connsiteY1288" fmla="*/ 2148 h 1035328"/>
                <a:gd name="connsiteX1289" fmla="*/ 242198 w 532193"/>
                <a:gd name="connsiteY1289" fmla="*/ 2861 h 1035328"/>
                <a:gd name="connsiteX1290" fmla="*/ 245520 w 532193"/>
                <a:gd name="connsiteY1290" fmla="*/ 1127 h 1035328"/>
                <a:gd name="connsiteX1291" fmla="*/ 248216 w 532193"/>
                <a:gd name="connsiteY1291" fmla="*/ 0 h 10353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</a:cxnLst>
              <a:rect l="l" t="t" r="r" b="b"/>
              <a:pathLst>
                <a:path w="532193" h="1035328">
                  <a:moveTo>
                    <a:pt x="248216" y="0"/>
                  </a:moveTo>
                  <a:cubicBezTo>
                    <a:pt x="248780" y="0"/>
                    <a:pt x="249503" y="59"/>
                    <a:pt x="250498" y="156"/>
                  </a:cubicBezTo>
                  <a:cubicBezTo>
                    <a:pt x="252433" y="287"/>
                    <a:pt x="254319" y="571"/>
                    <a:pt x="254728" y="720"/>
                  </a:cubicBezTo>
                  <a:cubicBezTo>
                    <a:pt x="255137" y="870"/>
                    <a:pt x="255448" y="1425"/>
                    <a:pt x="255454" y="1935"/>
                  </a:cubicBezTo>
                  <a:cubicBezTo>
                    <a:pt x="255462" y="2546"/>
                    <a:pt x="255924" y="2996"/>
                    <a:pt x="256892" y="3137"/>
                  </a:cubicBezTo>
                  <a:cubicBezTo>
                    <a:pt x="257657" y="3334"/>
                    <a:pt x="259242" y="3874"/>
                    <a:pt x="260469" y="4422"/>
                  </a:cubicBezTo>
                  <a:cubicBezTo>
                    <a:pt x="261799" y="5018"/>
                    <a:pt x="263074" y="5308"/>
                    <a:pt x="264220" y="5308"/>
                  </a:cubicBezTo>
                  <a:cubicBezTo>
                    <a:pt x="265366" y="5308"/>
                    <a:pt x="266380" y="5018"/>
                    <a:pt x="267187" y="4447"/>
                  </a:cubicBezTo>
                  <a:cubicBezTo>
                    <a:pt x="268050" y="3830"/>
                    <a:pt x="270088" y="3479"/>
                    <a:pt x="271750" y="3479"/>
                  </a:cubicBezTo>
                  <a:cubicBezTo>
                    <a:pt x="273008" y="3479"/>
                    <a:pt x="274049" y="3681"/>
                    <a:pt x="274208" y="4117"/>
                  </a:cubicBezTo>
                  <a:cubicBezTo>
                    <a:pt x="274520" y="5121"/>
                    <a:pt x="277126" y="6197"/>
                    <a:pt x="279300" y="6197"/>
                  </a:cubicBezTo>
                  <a:cubicBezTo>
                    <a:pt x="279323" y="6197"/>
                    <a:pt x="279348" y="6197"/>
                    <a:pt x="279372" y="6197"/>
                  </a:cubicBezTo>
                  <a:cubicBezTo>
                    <a:pt x="279403" y="6197"/>
                    <a:pt x="279433" y="6197"/>
                    <a:pt x="279464" y="6197"/>
                  </a:cubicBezTo>
                  <a:cubicBezTo>
                    <a:pt x="280841" y="6197"/>
                    <a:pt x="281838" y="6546"/>
                    <a:pt x="282744" y="7382"/>
                  </a:cubicBezTo>
                  <a:cubicBezTo>
                    <a:pt x="283617" y="8187"/>
                    <a:pt x="285152" y="8781"/>
                    <a:pt x="287192" y="9115"/>
                  </a:cubicBezTo>
                  <a:cubicBezTo>
                    <a:pt x="288925" y="9402"/>
                    <a:pt x="290560" y="9992"/>
                    <a:pt x="290870" y="10446"/>
                  </a:cubicBezTo>
                  <a:cubicBezTo>
                    <a:pt x="291232" y="10902"/>
                    <a:pt x="292509" y="11343"/>
                    <a:pt x="293834" y="11484"/>
                  </a:cubicBezTo>
                  <a:lnTo>
                    <a:pt x="296229" y="11713"/>
                  </a:lnTo>
                  <a:lnTo>
                    <a:pt x="296577" y="15630"/>
                  </a:lnTo>
                  <a:cubicBezTo>
                    <a:pt x="297039" y="20552"/>
                    <a:pt x="297363" y="22281"/>
                    <a:pt x="297922" y="22281"/>
                  </a:cubicBezTo>
                  <a:cubicBezTo>
                    <a:pt x="297922" y="22281"/>
                    <a:pt x="297924" y="22281"/>
                    <a:pt x="297925" y="22281"/>
                  </a:cubicBezTo>
                  <a:cubicBezTo>
                    <a:pt x="297925" y="22281"/>
                    <a:pt x="297926" y="22281"/>
                    <a:pt x="297926" y="22281"/>
                  </a:cubicBezTo>
                  <a:cubicBezTo>
                    <a:pt x="298180" y="22281"/>
                    <a:pt x="298492" y="22939"/>
                    <a:pt x="298705" y="23800"/>
                  </a:cubicBezTo>
                  <a:cubicBezTo>
                    <a:pt x="298916" y="24610"/>
                    <a:pt x="299279" y="25318"/>
                    <a:pt x="299484" y="25318"/>
                  </a:cubicBezTo>
                  <a:cubicBezTo>
                    <a:pt x="299484" y="25318"/>
                    <a:pt x="299484" y="25318"/>
                    <a:pt x="299484" y="25318"/>
                  </a:cubicBezTo>
                  <a:cubicBezTo>
                    <a:pt x="299486" y="25318"/>
                    <a:pt x="299486" y="25318"/>
                    <a:pt x="299486" y="25318"/>
                  </a:cubicBezTo>
                  <a:cubicBezTo>
                    <a:pt x="299740" y="25318"/>
                    <a:pt x="300105" y="26075"/>
                    <a:pt x="300266" y="26989"/>
                  </a:cubicBezTo>
                  <a:cubicBezTo>
                    <a:pt x="300535" y="28156"/>
                    <a:pt x="301051" y="28815"/>
                    <a:pt x="302073" y="29259"/>
                  </a:cubicBezTo>
                  <a:cubicBezTo>
                    <a:pt x="302994" y="29706"/>
                    <a:pt x="303766" y="30514"/>
                    <a:pt x="304135" y="31629"/>
                  </a:cubicBezTo>
                  <a:cubicBezTo>
                    <a:pt x="304451" y="32592"/>
                    <a:pt x="304968" y="33403"/>
                    <a:pt x="305224" y="33501"/>
                  </a:cubicBezTo>
                  <a:cubicBezTo>
                    <a:pt x="305532" y="33598"/>
                    <a:pt x="305901" y="34715"/>
                    <a:pt x="306066" y="35933"/>
                  </a:cubicBezTo>
                  <a:cubicBezTo>
                    <a:pt x="306232" y="37206"/>
                    <a:pt x="306809" y="38624"/>
                    <a:pt x="307323" y="39128"/>
                  </a:cubicBezTo>
                  <a:cubicBezTo>
                    <a:pt x="307889" y="39628"/>
                    <a:pt x="308303" y="40336"/>
                    <a:pt x="308307" y="40746"/>
                  </a:cubicBezTo>
                  <a:cubicBezTo>
                    <a:pt x="308312" y="41150"/>
                    <a:pt x="308518" y="41503"/>
                    <a:pt x="308722" y="41503"/>
                  </a:cubicBezTo>
                  <a:cubicBezTo>
                    <a:pt x="308723" y="41503"/>
                    <a:pt x="308723" y="41503"/>
                    <a:pt x="308724" y="41503"/>
                  </a:cubicBezTo>
                  <a:cubicBezTo>
                    <a:pt x="308724" y="41503"/>
                    <a:pt x="308724" y="41503"/>
                    <a:pt x="308724" y="41503"/>
                  </a:cubicBezTo>
                  <a:cubicBezTo>
                    <a:pt x="308979" y="41503"/>
                    <a:pt x="309374" y="45111"/>
                    <a:pt x="309625" y="49483"/>
                  </a:cubicBezTo>
                  <a:cubicBezTo>
                    <a:pt x="309890" y="55080"/>
                    <a:pt x="310224" y="57672"/>
                    <a:pt x="310686" y="58023"/>
                  </a:cubicBezTo>
                  <a:cubicBezTo>
                    <a:pt x="312740" y="59580"/>
                    <a:pt x="313038" y="72708"/>
                    <a:pt x="311074" y="74613"/>
                  </a:cubicBezTo>
                  <a:cubicBezTo>
                    <a:pt x="309562" y="76002"/>
                    <a:pt x="309666" y="80787"/>
                    <a:pt x="311208" y="82194"/>
                  </a:cubicBezTo>
                  <a:cubicBezTo>
                    <a:pt x="311825" y="82747"/>
                    <a:pt x="312344" y="83607"/>
                    <a:pt x="312348" y="84013"/>
                  </a:cubicBezTo>
                  <a:cubicBezTo>
                    <a:pt x="312352" y="84420"/>
                    <a:pt x="313176" y="85125"/>
                    <a:pt x="314147" y="85524"/>
                  </a:cubicBezTo>
                  <a:cubicBezTo>
                    <a:pt x="315324" y="85968"/>
                    <a:pt x="315941" y="86570"/>
                    <a:pt x="315948" y="87232"/>
                  </a:cubicBezTo>
                  <a:cubicBezTo>
                    <a:pt x="315954" y="87793"/>
                    <a:pt x="316419" y="88449"/>
                    <a:pt x="316980" y="88748"/>
                  </a:cubicBezTo>
                  <a:cubicBezTo>
                    <a:pt x="317647" y="89096"/>
                    <a:pt x="318011" y="89804"/>
                    <a:pt x="318021" y="90772"/>
                  </a:cubicBezTo>
                  <a:cubicBezTo>
                    <a:pt x="318029" y="91533"/>
                    <a:pt x="318293" y="92294"/>
                    <a:pt x="318599" y="92393"/>
                  </a:cubicBezTo>
                  <a:cubicBezTo>
                    <a:pt x="319519" y="92689"/>
                    <a:pt x="319901" y="99556"/>
                    <a:pt x="319045" y="100480"/>
                  </a:cubicBezTo>
                  <a:cubicBezTo>
                    <a:pt x="318643" y="100893"/>
                    <a:pt x="318192" y="101610"/>
                    <a:pt x="317993" y="102072"/>
                  </a:cubicBezTo>
                  <a:cubicBezTo>
                    <a:pt x="317748" y="102737"/>
                    <a:pt x="317087" y="102997"/>
                    <a:pt x="315460" y="103017"/>
                  </a:cubicBezTo>
                  <a:cubicBezTo>
                    <a:pt x="313882" y="103034"/>
                    <a:pt x="312867" y="103351"/>
                    <a:pt x="311960" y="104173"/>
                  </a:cubicBezTo>
                  <a:cubicBezTo>
                    <a:pt x="310851" y="105203"/>
                    <a:pt x="310655" y="105867"/>
                    <a:pt x="310443" y="109685"/>
                  </a:cubicBezTo>
                  <a:cubicBezTo>
                    <a:pt x="310317" y="112078"/>
                    <a:pt x="309982" y="114069"/>
                    <a:pt x="309677" y="114173"/>
                  </a:cubicBezTo>
                  <a:cubicBezTo>
                    <a:pt x="309374" y="114279"/>
                    <a:pt x="309125" y="114791"/>
                    <a:pt x="309131" y="115248"/>
                  </a:cubicBezTo>
                  <a:cubicBezTo>
                    <a:pt x="309137" y="115757"/>
                    <a:pt x="308739" y="116678"/>
                    <a:pt x="308237" y="117243"/>
                  </a:cubicBezTo>
                  <a:cubicBezTo>
                    <a:pt x="307432" y="118167"/>
                    <a:pt x="307245" y="119595"/>
                    <a:pt x="307051" y="125096"/>
                  </a:cubicBezTo>
                  <a:cubicBezTo>
                    <a:pt x="306892" y="128967"/>
                    <a:pt x="306566" y="131919"/>
                    <a:pt x="306261" y="132025"/>
                  </a:cubicBezTo>
                  <a:cubicBezTo>
                    <a:pt x="306009" y="132129"/>
                    <a:pt x="305761" y="132793"/>
                    <a:pt x="305771" y="133557"/>
                  </a:cubicBezTo>
                  <a:cubicBezTo>
                    <a:pt x="305778" y="134269"/>
                    <a:pt x="305545" y="136258"/>
                    <a:pt x="305258" y="137990"/>
                  </a:cubicBezTo>
                  <a:cubicBezTo>
                    <a:pt x="304830" y="140644"/>
                    <a:pt x="304531" y="141255"/>
                    <a:pt x="303267" y="142033"/>
                  </a:cubicBezTo>
                  <a:cubicBezTo>
                    <a:pt x="302458" y="142502"/>
                    <a:pt x="301806" y="143221"/>
                    <a:pt x="301810" y="143628"/>
                  </a:cubicBezTo>
                  <a:cubicBezTo>
                    <a:pt x="301819" y="144441"/>
                    <a:pt x="300397" y="144713"/>
                    <a:pt x="294854" y="145182"/>
                  </a:cubicBezTo>
                  <a:cubicBezTo>
                    <a:pt x="292718" y="145357"/>
                    <a:pt x="290281" y="145892"/>
                    <a:pt x="288812" y="146571"/>
                  </a:cubicBezTo>
                  <a:cubicBezTo>
                    <a:pt x="287092" y="147405"/>
                    <a:pt x="285010" y="147835"/>
                    <a:pt x="281398" y="148078"/>
                  </a:cubicBezTo>
                  <a:cubicBezTo>
                    <a:pt x="277482" y="148327"/>
                    <a:pt x="276213" y="148593"/>
                    <a:pt x="275763" y="149261"/>
                  </a:cubicBezTo>
                  <a:cubicBezTo>
                    <a:pt x="275410" y="149722"/>
                    <a:pt x="274503" y="150445"/>
                    <a:pt x="273642" y="150864"/>
                  </a:cubicBezTo>
                  <a:cubicBezTo>
                    <a:pt x="272123" y="151590"/>
                    <a:pt x="272123" y="151642"/>
                    <a:pt x="272169" y="155864"/>
                  </a:cubicBezTo>
                  <a:cubicBezTo>
                    <a:pt x="272206" y="159124"/>
                    <a:pt x="272422" y="160189"/>
                    <a:pt x="273038" y="160643"/>
                  </a:cubicBezTo>
                  <a:cubicBezTo>
                    <a:pt x="273499" y="160994"/>
                    <a:pt x="274021" y="162108"/>
                    <a:pt x="274237" y="163226"/>
                  </a:cubicBezTo>
                  <a:cubicBezTo>
                    <a:pt x="274614" y="165104"/>
                    <a:pt x="274925" y="165610"/>
                    <a:pt x="276728" y="167574"/>
                  </a:cubicBezTo>
                  <a:cubicBezTo>
                    <a:pt x="277192" y="168079"/>
                    <a:pt x="277660" y="169040"/>
                    <a:pt x="277770" y="169700"/>
                  </a:cubicBezTo>
                  <a:cubicBezTo>
                    <a:pt x="277879" y="170412"/>
                    <a:pt x="278549" y="171170"/>
                    <a:pt x="279522" y="171666"/>
                  </a:cubicBezTo>
                  <a:cubicBezTo>
                    <a:pt x="280392" y="172065"/>
                    <a:pt x="281726" y="173015"/>
                    <a:pt x="282395" y="173773"/>
                  </a:cubicBezTo>
                  <a:cubicBezTo>
                    <a:pt x="283113" y="174522"/>
                    <a:pt x="283981" y="175122"/>
                    <a:pt x="284339" y="175122"/>
                  </a:cubicBezTo>
                  <a:cubicBezTo>
                    <a:pt x="284342" y="175122"/>
                    <a:pt x="284343" y="175122"/>
                    <a:pt x="284344" y="175122"/>
                  </a:cubicBezTo>
                  <a:cubicBezTo>
                    <a:pt x="284344" y="175122"/>
                    <a:pt x="284344" y="175122"/>
                    <a:pt x="284345" y="175122"/>
                  </a:cubicBezTo>
                  <a:cubicBezTo>
                    <a:pt x="284962" y="175122"/>
                    <a:pt x="289482" y="179546"/>
                    <a:pt x="289488" y="180105"/>
                  </a:cubicBezTo>
                  <a:cubicBezTo>
                    <a:pt x="289489" y="180256"/>
                    <a:pt x="290209" y="180860"/>
                    <a:pt x="291030" y="181410"/>
                  </a:cubicBezTo>
                  <a:cubicBezTo>
                    <a:pt x="291851" y="181963"/>
                    <a:pt x="292572" y="182820"/>
                    <a:pt x="292577" y="183276"/>
                  </a:cubicBezTo>
                  <a:cubicBezTo>
                    <a:pt x="292582" y="183735"/>
                    <a:pt x="293154" y="184748"/>
                    <a:pt x="293875" y="185503"/>
                  </a:cubicBezTo>
                  <a:cubicBezTo>
                    <a:pt x="294595" y="186258"/>
                    <a:pt x="295166" y="187168"/>
                    <a:pt x="295170" y="187525"/>
                  </a:cubicBezTo>
                  <a:cubicBezTo>
                    <a:pt x="295175" y="187932"/>
                    <a:pt x="295431" y="188233"/>
                    <a:pt x="295683" y="188233"/>
                  </a:cubicBezTo>
                  <a:cubicBezTo>
                    <a:pt x="295683" y="188233"/>
                    <a:pt x="295685" y="188233"/>
                    <a:pt x="295686" y="188233"/>
                  </a:cubicBezTo>
                  <a:cubicBezTo>
                    <a:pt x="295688" y="188233"/>
                    <a:pt x="295688" y="188233"/>
                    <a:pt x="295690" y="188233"/>
                  </a:cubicBezTo>
                  <a:cubicBezTo>
                    <a:pt x="295993" y="188233"/>
                    <a:pt x="296202" y="188788"/>
                    <a:pt x="296208" y="189447"/>
                  </a:cubicBezTo>
                  <a:cubicBezTo>
                    <a:pt x="296228" y="191171"/>
                    <a:pt x="296746" y="192282"/>
                    <a:pt x="297504" y="192282"/>
                  </a:cubicBezTo>
                  <a:cubicBezTo>
                    <a:pt x="297506" y="192282"/>
                    <a:pt x="297510" y="192282"/>
                    <a:pt x="297512" y="192282"/>
                  </a:cubicBezTo>
                  <a:cubicBezTo>
                    <a:pt x="297513" y="192282"/>
                    <a:pt x="297515" y="192282"/>
                    <a:pt x="297515" y="192282"/>
                  </a:cubicBezTo>
                  <a:cubicBezTo>
                    <a:pt x="297922" y="192282"/>
                    <a:pt x="298289" y="193400"/>
                    <a:pt x="298513" y="195275"/>
                  </a:cubicBezTo>
                  <a:cubicBezTo>
                    <a:pt x="298736" y="197104"/>
                    <a:pt x="299263" y="198679"/>
                    <a:pt x="299882" y="199383"/>
                  </a:cubicBezTo>
                  <a:cubicBezTo>
                    <a:pt x="300448" y="200039"/>
                    <a:pt x="300915" y="200849"/>
                    <a:pt x="300920" y="201203"/>
                  </a:cubicBezTo>
                  <a:cubicBezTo>
                    <a:pt x="300923" y="201560"/>
                    <a:pt x="301131" y="201914"/>
                    <a:pt x="301386" y="202013"/>
                  </a:cubicBezTo>
                  <a:cubicBezTo>
                    <a:pt x="301642" y="202061"/>
                    <a:pt x="302134" y="205110"/>
                    <a:pt x="302428" y="208720"/>
                  </a:cubicBezTo>
                  <a:cubicBezTo>
                    <a:pt x="302773" y="212330"/>
                    <a:pt x="303215" y="215379"/>
                    <a:pt x="303522" y="215581"/>
                  </a:cubicBezTo>
                  <a:cubicBezTo>
                    <a:pt x="304136" y="215979"/>
                    <a:pt x="305020" y="231492"/>
                    <a:pt x="304600" y="234909"/>
                  </a:cubicBezTo>
                  <a:cubicBezTo>
                    <a:pt x="304414" y="236489"/>
                    <a:pt x="304017" y="237510"/>
                    <a:pt x="303612" y="237516"/>
                  </a:cubicBezTo>
                  <a:cubicBezTo>
                    <a:pt x="303255" y="237519"/>
                    <a:pt x="302859" y="238540"/>
                    <a:pt x="302724" y="240173"/>
                  </a:cubicBezTo>
                  <a:cubicBezTo>
                    <a:pt x="302537" y="241598"/>
                    <a:pt x="302195" y="242926"/>
                    <a:pt x="301942" y="243081"/>
                  </a:cubicBezTo>
                  <a:cubicBezTo>
                    <a:pt x="301691" y="243289"/>
                    <a:pt x="301291" y="244055"/>
                    <a:pt x="301148" y="244822"/>
                  </a:cubicBezTo>
                  <a:cubicBezTo>
                    <a:pt x="300952" y="245586"/>
                    <a:pt x="300604" y="246200"/>
                    <a:pt x="300349" y="246202"/>
                  </a:cubicBezTo>
                  <a:cubicBezTo>
                    <a:pt x="300094" y="246206"/>
                    <a:pt x="299897" y="246768"/>
                    <a:pt x="299904" y="247481"/>
                  </a:cubicBezTo>
                  <a:cubicBezTo>
                    <a:pt x="299913" y="248193"/>
                    <a:pt x="300121" y="248749"/>
                    <a:pt x="300425" y="248749"/>
                  </a:cubicBezTo>
                  <a:cubicBezTo>
                    <a:pt x="300425" y="248749"/>
                    <a:pt x="300427" y="248749"/>
                    <a:pt x="300428" y="248749"/>
                  </a:cubicBezTo>
                  <a:cubicBezTo>
                    <a:pt x="300428" y="248749"/>
                    <a:pt x="300428" y="248749"/>
                    <a:pt x="300429" y="248749"/>
                  </a:cubicBezTo>
                  <a:cubicBezTo>
                    <a:pt x="300684" y="248749"/>
                    <a:pt x="301099" y="249658"/>
                    <a:pt x="301264" y="250777"/>
                  </a:cubicBezTo>
                  <a:cubicBezTo>
                    <a:pt x="301479" y="251890"/>
                    <a:pt x="301794" y="252801"/>
                    <a:pt x="302049" y="252801"/>
                  </a:cubicBezTo>
                  <a:cubicBezTo>
                    <a:pt x="302049" y="252801"/>
                    <a:pt x="302050" y="252801"/>
                    <a:pt x="302050" y="252801"/>
                  </a:cubicBezTo>
                  <a:cubicBezTo>
                    <a:pt x="302050" y="252801"/>
                    <a:pt x="302050" y="252801"/>
                    <a:pt x="302050" y="252801"/>
                  </a:cubicBezTo>
                  <a:cubicBezTo>
                    <a:pt x="302305" y="252801"/>
                    <a:pt x="302543" y="256004"/>
                    <a:pt x="302587" y="259923"/>
                  </a:cubicBezTo>
                  <a:cubicBezTo>
                    <a:pt x="302629" y="263840"/>
                    <a:pt x="302462" y="267047"/>
                    <a:pt x="302207" y="267050"/>
                  </a:cubicBezTo>
                  <a:cubicBezTo>
                    <a:pt x="301952" y="267052"/>
                    <a:pt x="301606" y="267822"/>
                    <a:pt x="301464" y="268791"/>
                  </a:cubicBezTo>
                  <a:cubicBezTo>
                    <a:pt x="301271" y="269759"/>
                    <a:pt x="300872" y="270628"/>
                    <a:pt x="300569" y="270733"/>
                  </a:cubicBezTo>
                  <a:cubicBezTo>
                    <a:pt x="299909" y="270996"/>
                    <a:pt x="299240" y="274923"/>
                    <a:pt x="299283" y="278636"/>
                  </a:cubicBezTo>
                  <a:cubicBezTo>
                    <a:pt x="299247" y="280114"/>
                    <a:pt x="299057" y="281336"/>
                    <a:pt x="298751" y="281342"/>
                  </a:cubicBezTo>
                  <a:cubicBezTo>
                    <a:pt x="298039" y="281348"/>
                    <a:pt x="297263" y="284819"/>
                    <a:pt x="297297" y="287821"/>
                  </a:cubicBezTo>
                  <a:cubicBezTo>
                    <a:pt x="297313" y="289297"/>
                    <a:pt x="297124" y="290521"/>
                    <a:pt x="296869" y="290524"/>
                  </a:cubicBezTo>
                  <a:cubicBezTo>
                    <a:pt x="296665" y="290526"/>
                    <a:pt x="296321" y="291700"/>
                    <a:pt x="296185" y="293177"/>
                  </a:cubicBezTo>
                  <a:cubicBezTo>
                    <a:pt x="295998" y="294605"/>
                    <a:pt x="295707" y="295931"/>
                    <a:pt x="295454" y="296089"/>
                  </a:cubicBezTo>
                  <a:cubicBezTo>
                    <a:pt x="294393" y="296812"/>
                    <a:pt x="293873" y="300278"/>
                    <a:pt x="293932" y="305876"/>
                  </a:cubicBezTo>
                  <a:cubicBezTo>
                    <a:pt x="293969" y="309132"/>
                    <a:pt x="293796" y="311936"/>
                    <a:pt x="293544" y="312038"/>
                  </a:cubicBezTo>
                  <a:cubicBezTo>
                    <a:pt x="292984" y="312198"/>
                    <a:pt x="292029" y="317857"/>
                    <a:pt x="292061" y="320707"/>
                  </a:cubicBezTo>
                  <a:cubicBezTo>
                    <a:pt x="292073" y="321775"/>
                    <a:pt x="291879" y="322644"/>
                    <a:pt x="291573" y="322647"/>
                  </a:cubicBezTo>
                  <a:cubicBezTo>
                    <a:pt x="291268" y="322650"/>
                    <a:pt x="291093" y="325248"/>
                    <a:pt x="291140" y="329473"/>
                  </a:cubicBezTo>
                  <a:cubicBezTo>
                    <a:pt x="291229" y="337563"/>
                    <a:pt x="290860" y="340978"/>
                    <a:pt x="289945" y="340990"/>
                  </a:cubicBezTo>
                  <a:cubicBezTo>
                    <a:pt x="289487" y="340995"/>
                    <a:pt x="289193" y="342066"/>
                    <a:pt x="288960" y="344052"/>
                  </a:cubicBezTo>
                  <a:cubicBezTo>
                    <a:pt x="288775" y="345735"/>
                    <a:pt x="288485" y="347110"/>
                    <a:pt x="288230" y="347113"/>
                  </a:cubicBezTo>
                  <a:cubicBezTo>
                    <a:pt x="288026" y="347116"/>
                    <a:pt x="287675" y="347628"/>
                    <a:pt x="287480" y="348243"/>
                  </a:cubicBezTo>
                  <a:cubicBezTo>
                    <a:pt x="287283" y="348907"/>
                    <a:pt x="286933" y="349571"/>
                    <a:pt x="286681" y="349726"/>
                  </a:cubicBezTo>
                  <a:cubicBezTo>
                    <a:pt x="285671" y="350398"/>
                    <a:pt x="285405" y="354018"/>
                    <a:pt x="285965" y="358644"/>
                  </a:cubicBezTo>
                  <a:cubicBezTo>
                    <a:pt x="286300" y="361283"/>
                    <a:pt x="286781" y="363416"/>
                    <a:pt x="286985" y="363416"/>
                  </a:cubicBezTo>
                  <a:cubicBezTo>
                    <a:pt x="286985" y="363416"/>
                    <a:pt x="286985" y="363416"/>
                    <a:pt x="286985" y="363416"/>
                  </a:cubicBezTo>
                  <a:cubicBezTo>
                    <a:pt x="286986" y="363416"/>
                    <a:pt x="286986" y="363416"/>
                    <a:pt x="286986" y="363416"/>
                  </a:cubicBezTo>
                  <a:cubicBezTo>
                    <a:pt x="287596" y="363416"/>
                    <a:pt x="287600" y="368398"/>
                    <a:pt x="286993" y="368607"/>
                  </a:cubicBezTo>
                  <a:cubicBezTo>
                    <a:pt x="286739" y="368711"/>
                    <a:pt x="286266" y="372126"/>
                    <a:pt x="285957" y="376255"/>
                  </a:cubicBezTo>
                  <a:cubicBezTo>
                    <a:pt x="285611" y="381756"/>
                    <a:pt x="285277" y="383794"/>
                    <a:pt x="284818" y="383801"/>
                  </a:cubicBezTo>
                  <a:cubicBezTo>
                    <a:pt x="284412" y="383803"/>
                    <a:pt x="284015" y="384774"/>
                    <a:pt x="283829" y="386354"/>
                  </a:cubicBezTo>
                  <a:cubicBezTo>
                    <a:pt x="283641" y="387733"/>
                    <a:pt x="283348" y="388907"/>
                    <a:pt x="283144" y="388907"/>
                  </a:cubicBezTo>
                  <a:cubicBezTo>
                    <a:pt x="282940" y="388909"/>
                    <a:pt x="282667" y="391814"/>
                    <a:pt x="282554" y="395378"/>
                  </a:cubicBezTo>
                  <a:cubicBezTo>
                    <a:pt x="282390" y="398942"/>
                    <a:pt x="282066" y="401950"/>
                    <a:pt x="281866" y="402105"/>
                  </a:cubicBezTo>
                  <a:cubicBezTo>
                    <a:pt x="280956" y="402725"/>
                    <a:pt x="280741" y="406341"/>
                    <a:pt x="280690" y="420084"/>
                  </a:cubicBezTo>
                  <a:lnTo>
                    <a:pt x="280591" y="434184"/>
                  </a:lnTo>
                  <a:lnTo>
                    <a:pt x="281878" y="435544"/>
                  </a:lnTo>
                  <a:cubicBezTo>
                    <a:pt x="282701" y="436451"/>
                    <a:pt x="283172" y="437513"/>
                    <a:pt x="283184" y="438584"/>
                  </a:cubicBezTo>
                  <a:cubicBezTo>
                    <a:pt x="283194" y="439546"/>
                    <a:pt x="283456" y="440308"/>
                    <a:pt x="283710" y="440308"/>
                  </a:cubicBezTo>
                  <a:cubicBezTo>
                    <a:pt x="283710" y="440308"/>
                    <a:pt x="283710" y="440308"/>
                    <a:pt x="283713" y="440308"/>
                  </a:cubicBezTo>
                  <a:cubicBezTo>
                    <a:pt x="283713" y="440308"/>
                    <a:pt x="283714" y="440308"/>
                    <a:pt x="283714" y="440308"/>
                  </a:cubicBezTo>
                  <a:cubicBezTo>
                    <a:pt x="284019" y="440308"/>
                    <a:pt x="284228" y="440916"/>
                    <a:pt x="284236" y="441677"/>
                  </a:cubicBezTo>
                  <a:cubicBezTo>
                    <a:pt x="284258" y="443660"/>
                    <a:pt x="285260" y="446905"/>
                    <a:pt x="285821" y="446905"/>
                  </a:cubicBezTo>
                  <a:cubicBezTo>
                    <a:pt x="285821" y="446905"/>
                    <a:pt x="285821" y="446905"/>
                    <a:pt x="285822" y="446905"/>
                  </a:cubicBezTo>
                  <a:cubicBezTo>
                    <a:pt x="285822" y="446905"/>
                    <a:pt x="285822" y="446905"/>
                    <a:pt x="285823" y="446905"/>
                  </a:cubicBezTo>
                  <a:cubicBezTo>
                    <a:pt x="286128" y="446905"/>
                    <a:pt x="286343" y="448020"/>
                    <a:pt x="286357" y="449392"/>
                  </a:cubicBezTo>
                  <a:cubicBezTo>
                    <a:pt x="286395" y="452801"/>
                    <a:pt x="287492" y="459814"/>
                    <a:pt x="288003" y="460113"/>
                  </a:cubicBezTo>
                  <a:cubicBezTo>
                    <a:pt x="288259" y="460265"/>
                    <a:pt x="288628" y="461380"/>
                    <a:pt x="288844" y="462547"/>
                  </a:cubicBezTo>
                  <a:cubicBezTo>
                    <a:pt x="289171" y="464376"/>
                    <a:pt x="289023" y="464888"/>
                    <a:pt x="288117" y="465762"/>
                  </a:cubicBezTo>
                  <a:cubicBezTo>
                    <a:pt x="287564" y="466327"/>
                    <a:pt x="287061" y="466945"/>
                    <a:pt x="287064" y="467199"/>
                  </a:cubicBezTo>
                  <a:cubicBezTo>
                    <a:pt x="287067" y="467404"/>
                    <a:pt x="286515" y="468224"/>
                    <a:pt x="285811" y="468996"/>
                  </a:cubicBezTo>
                  <a:cubicBezTo>
                    <a:pt x="285108" y="469766"/>
                    <a:pt x="284558" y="470740"/>
                    <a:pt x="284563" y="471146"/>
                  </a:cubicBezTo>
                  <a:cubicBezTo>
                    <a:pt x="284566" y="471503"/>
                    <a:pt x="284367" y="471860"/>
                    <a:pt x="284062" y="471863"/>
                  </a:cubicBezTo>
                  <a:cubicBezTo>
                    <a:pt x="283756" y="471869"/>
                    <a:pt x="283569" y="473293"/>
                    <a:pt x="283589" y="475178"/>
                  </a:cubicBezTo>
                  <a:cubicBezTo>
                    <a:pt x="283610" y="477007"/>
                    <a:pt x="283829" y="478479"/>
                    <a:pt x="284082" y="478479"/>
                  </a:cubicBezTo>
                  <a:cubicBezTo>
                    <a:pt x="284084" y="478479"/>
                    <a:pt x="284084" y="478479"/>
                    <a:pt x="284084" y="478479"/>
                  </a:cubicBezTo>
                  <a:cubicBezTo>
                    <a:pt x="284084" y="478479"/>
                    <a:pt x="284084" y="478479"/>
                    <a:pt x="284084" y="478479"/>
                  </a:cubicBezTo>
                  <a:cubicBezTo>
                    <a:pt x="284287" y="478479"/>
                    <a:pt x="284660" y="480003"/>
                    <a:pt x="284835" y="481881"/>
                  </a:cubicBezTo>
                  <a:cubicBezTo>
                    <a:pt x="285010" y="484017"/>
                    <a:pt x="285384" y="485489"/>
                    <a:pt x="285895" y="485790"/>
                  </a:cubicBezTo>
                  <a:cubicBezTo>
                    <a:pt x="286409" y="486191"/>
                    <a:pt x="286732" y="487814"/>
                    <a:pt x="286922" y="491174"/>
                  </a:cubicBezTo>
                  <a:cubicBezTo>
                    <a:pt x="287340" y="496769"/>
                    <a:pt x="287500" y="497427"/>
                    <a:pt x="289239" y="498272"/>
                  </a:cubicBezTo>
                  <a:cubicBezTo>
                    <a:pt x="290264" y="498822"/>
                    <a:pt x="290473" y="499328"/>
                    <a:pt x="290495" y="501262"/>
                  </a:cubicBezTo>
                  <a:cubicBezTo>
                    <a:pt x="290518" y="503451"/>
                    <a:pt x="290368" y="503708"/>
                    <a:pt x="289001" y="504232"/>
                  </a:cubicBezTo>
                  <a:cubicBezTo>
                    <a:pt x="287732" y="504703"/>
                    <a:pt x="287483" y="505112"/>
                    <a:pt x="287499" y="506538"/>
                  </a:cubicBezTo>
                  <a:cubicBezTo>
                    <a:pt x="287515" y="507912"/>
                    <a:pt x="287929" y="508620"/>
                    <a:pt x="289317" y="509776"/>
                  </a:cubicBezTo>
                  <a:cubicBezTo>
                    <a:pt x="290293" y="510578"/>
                    <a:pt x="291116" y="511485"/>
                    <a:pt x="291120" y="511842"/>
                  </a:cubicBezTo>
                  <a:cubicBezTo>
                    <a:pt x="291127" y="512504"/>
                    <a:pt x="291892" y="512647"/>
                    <a:pt x="298923" y="513334"/>
                  </a:cubicBezTo>
                  <a:cubicBezTo>
                    <a:pt x="301930" y="513606"/>
                    <a:pt x="303614" y="513995"/>
                    <a:pt x="304028" y="514551"/>
                  </a:cubicBezTo>
                  <a:cubicBezTo>
                    <a:pt x="304389" y="515005"/>
                    <a:pt x="305617" y="515602"/>
                    <a:pt x="306790" y="515894"/>
                  </a:cubicBezTo>
                  <a:cubicBezTo>
                    <a:pt x="308984" y="516430"/>
                    <a:pt x="311551" y="518282"/>
                    <a:pt x="311562" y="519353"/>
                  </a:cubicBezTo>
                  <a:cubicBezTo>
                    <a:pt x="311565" y="519654"/>
                    <a:pt x="311868" y="519903"/>
                    <a:pt x="312269" y="519903"/>
                  </a:cubicBezTo>
                  <a:cubicBezTo>
                    <a:pt x="312273" y="519903"/>
                    <a:pt x="312276" y="519903"/>
                    <a:pt x="312281" y="519903"/>
                  </a:cubicBezTo>
                  <a:cubicBezTo>
                    <a:pt x="312282" y="519903"/>
                    <a:pt x="312283" y="519903"/>
                    <a:pt x="312284" y="519903"/>
                  </a:cubicBezTo>
                  <a:cubicBezTo>
                    <a:pt x="312691" y="519903"/>
                    <a:pt x="313202" y="520405"/>
                    <a:pt x="313413" y="521011"/>
                  </a:cubicBezTo>
                  <a:cubicBezTo>
                    <a:pt x="313624" y="521670"/>
                    <a:pt x="314038" y="522329"/>
                    <a:pt x="314345" y="522527"/>
                  </a:cubicBezTo>
                  <a:cubicBezTo>
                    <a:pt x="315012" y="522977"/>
                    <a:pt x="315095" y="544354"/>
                    <a:pt x="314440" y="544819"/>
                  </a:cubicBezTo>
                  <a:cubicBezTo>
                    <a:pt x="314186" y="544975"/>
                    <a:pt x="313897" y="546353"/>
                    <a:pt x="313811" y="547879"/>
                  </a:cubicBezTo>
                  <a:cubicBezTo>
                    <a:pt x="313676" y="549411"/>
                    <a:pt x="313283" y="550739"/>
                    <a:pt x="312980" y="550844"/>
                  </a:cubicBezTo>
                  <a:cubicBezTo>
                    <a:pt x="312067" y="551157"/>
                    <a:pt x="312361" y="564081"/>
                    <a:pt x="313338" y="564984"/>
                  </a:cubicBezTo>
                  <a:cubicBezTo>
                    <a:pt x="313750" y="565438"/>
                    <a:pt x="314119" y="566556"/>
                    <a:pt x="314129" y="567521"/>
                  </a:cubicBezTo>
                  <a:cubicBezTo>
                    <a:pt x="314141" y="568486"/>
                    <a:pt x="314352" y="569248"/>
                    <a:pt x="314605" y="569248"/>
                  </a:cubicBezTo>
                  <a:cubicBezTo>
                    <a:pt x="314606" y="569248"/>
                    <a:pt x="314606" y="569248"/>
                    <a:pt x="314606" y="569248"/>
                  </a:cubicBezTo>
                  <a:cubicBezTo>
                    <a:pt x="314607" y="569248"/>
                    <a:pt x="314607" y="569248"/>
                    <a:pt x="314607" y="569248"/>
                  </a:cubicBezTo>
                  <a:cubicBezTo>
                    <a:pt x="314862" y="569248"/>
                    <a:pt x="315233" y="570514"/>
                    <a:pt x="315452" y="572038"/>
                  </a:cubicBezTo>
                  <a:cubicBezTo>
                    <a:pt x="315675" y="573713"/>
                    <a:pt x="316042" y="574827"/>
                    <a:pt x="316448" y="574827"/>
                  </a:cubicBezTo>
                  <a:cubicBezTo>
                    <a:pt x="316448" y="574827"/>
                    <a:pt x="316450" y="574827"/>
                    <a:pt x="316450" y="574827"/>
                  </a:cubicBezTo>
                  <a:cubicBezTo>
                    <a:pt x="316451" y="574827"/>
                    <a:pt x="316451" y="574827"/>
                    <a:pt x="316451" y="574827"/>
                  </a:cubicBezTo>
                  <a:cubicBezTo>
                    <a:pt x="316858" y="574827"/>
                    <a:pt x="317282" y="576399"/>
                    <a:pt x="317670" y="579243"/>
                  </a:cubicBezTo>
                  <a:cubicBezTo>
                    <a:pt x="318004" y="581682"/>
                    <a:pt x="318534" y="583763"/>
                    <a:pt x="318842" y="583862"/>
                  </a:cubicBezTo>
                  <a:cubicBezTo>
                    <a:pt x="319148" y="583962"/>
                    <a:pt x="319406" y="584366"/>
                    <a:pt x="319411" y="584722"/>
                  </a:cubicBezTo>
                  <a:cubicBezTo>
                    <a:pt x="319415" y="585129"/>
                    <a:pt x="319727" y="585735"/>
                    <a:pt x="320088" y="586089"/>
                  </a:cubicBezTo>
                  <a:cubicBezTo>
                    <a:pt x="320448" y="586440"/>
                    <a:pt x="321031" y="588572"/>
                    <a:pt x="321360" y="590756"/>
                  </a:cubicBezTo>
                  <a:cubicBezTo>
                    <a:pt x="321799" y="593450"/>
                    <a:pt x="322272" y="594920"/>
                    <a:pt x="322785" y="595221"/>
                  </a:cubicBezTo>
                  <a:cubicBezTo>
                    <a:pt x="323348" y="595518"/>
                    <a:pt x="323610" y="596382"/>
                    <a:pt x="323629" y="597909"/>
                  </a:cubicBezTo>
                  <a:cubicBezTo>
                    <a:pt x="323642" y="599179"/>
                    <a:pt x="323857" y="600195"/>
                    <a:pt x="324111" y="600195"/>
                  </a:cubicBezTo>
                  <a:cubicBezTo>
                    <a:pt x="324111" y="600195"/>
                    <a:pt x="324111" y="600195"/>
                    <a:pt x="324111" y="600195"/>
                  </a:cubicBezTo>
                  <a:cubicBezTo>
                    <a:pt x="324113" y="600195"/>
                    <a:pt x="324113" y="600195"/>
                    <a:pt x="324113" y="600195"/>
                  </a:cubicBezTo>
                  <a:cubicBezTo>
                    <a:pt x="324367" y="600195"/>
                    <a:pt x="324679" y="600849"/>
                    <a:pt x="324842" y="601713"/>
                  </a:cubicBezTo>
                  <a:cubicBezTo>
                    <a:pt x="325053" y="602524"/>
                    <a:pt x="325676" y="603635"/>
                    <a:pt x="326242" y="604085"/>
                  </a:cubicBezTo>
                  <a:cubicBezTo>
                    <a:pt x="326805" y="604589"/>
                    <a:pt x="327274" y="605499"/>
                    <a:pt x="327281" y="606161"/>
                  </a:cubicBezTo>
                  <a:cubicBezTo>
                    <a:pt x="327289" y="606771"/>
                    <a:pt x="327601" y="607430"/>
                    <a:pt x="328010" y="607579"/>
                  </a:cubicBezTo>
                  <a:cubicBezTo>
                    <a:pt x="328418" y="607726"/>
                    <a:pt x="328883" y="608384"/>
                    <a:pt x="329044" y="609094"/>
                  </a:cubicBezTo>
                  <a:cubicBezTo>
                    <a:pt x="329255" y="609750"/>
                    <a:pt x="329616" y="610306"/>
                    <a:pt x="329870" y="610306"/>
                  </a:cubicBezTo>
                  <a:cubicBezTo>
                    <a:pt x="329870" y="610306"/>
                    <a:pt x="329873" y="610306"/>
                    <a:pt x="329873" y="610306"/>
                  </a:cubicBezTo>
                  <a:cubicBezTo>
                    <a:pt x="329873" y="610306"/>
                    <a:pt x="329874" y="610306"/>
                    <a:pt x="329874" y="610306"/>
                  </a:cubicBezTo>
                  <a:cubicBezTo>
                    <a:pt x="330129" y="610306"/>
                    <a:pt x="330492" y="611116"/>
                    <a:pt x="330706" y="612079"/>
                  </a:cubicBezTo>
                  <a:cubicBezTo>
                    <a:pt x="330868" y="613042"/>
                    <a:pt x="331333" y="613850"/>
                    <a:pt x="331690" y="613850"/>
                  </a:cubicBezTo>
                  <a:cubicBezTo>
                    <a:pt x="331690" y="613850"/>
                    <a:pt x="331692" y="613850"/>
                    <a:pt x="331692" y="613850"/>
                  </a:cubicBezTo>
                  <a:cubicBezTo>
                    <a:pt x="331694" y="613850"/>
                    <a:pt x="331695" y="613850"/>
                    <a:pt x="331695" y="613850"/>
                  </a:cubicBezTo>
                  <a:cubicBezTo>
                    <a:pt x="332102" y="613850"/>
                    <a:pt x="332517" y="614759"/>
                    <a:pt x="332734" y="615973"/>
                  </a:cubicBezTo>
                  <a:cubicBezTo>
                    <a:pt x="332952" y="617194"/>
                    <a:pt x="333576" y="618460"/>
                    <a:pt x="334089" y="618809"/>
                  </a:cubicBezTo>
                  <a:cubicBezTo>
                    <a:pt x="334653" y="619160"/>
                    <a:pt x="335067" y="619818"/>
                    <a:pt x="335071" y="620225"/>
                  </a:cubicBezTo>
                  <a:cubicBezTo>
                    <a:pt x="335076" y="620628"/>
                    <a:pt x="335332" y="620930"/>
                    <a:pt x="335585" y="620930"/>
                  </a:cubicBezTo>
                  <a:cubicBezTo>
                    <a:pt x="335586" y="620930"/>
                    <a:pt x="335587" y="620930"/>
                    <a:pt x="335587" y="620930"/>
                  </a:cubicBezTo>
                  <a:cubicBezTo>
                    <a:pt x="335590" y="620930"/>
                    <a:pt x="335590" y="620930"/>
                    <a:pt x="335590" y="620930"/>
                  </a:cubicBezTo>
                  <a:lnTo>
                    <a:pt x="335596" y="620933"/>
                  </a:lnTo>
                  <a:cubicBezTo>
                    <a:pt x="336554" y="620939"/>
                    <a:pt x="336191" y="624947"/>
                    <a:pt x="335136" y="626027"/>
                  </a:cubicBezTo>
                  <a:cubicBezTo>
                    <a:pt x="334583" y="626591"/>
                    <a:pt x="334134" y="627513"/>
                    <a:pt x="334141" y="628072"/>
                  </a:cubicBezTo>
                  <a:cubicBezTo>
                    <a:pt x="334147" y="628634"/>
                    <a:pt x="333948" y="629093"/>
                    <a:pt x="333643" y="629097"/>
                  </a:cubicBezTo>
                  <a:cubicBezTo>
                    <a:pt x="333338" y="629099"/>
                    <a:pt x="333149" y="630477"/>
                    <a:pt x="333168" y="632157"/>
                  </a:cubicBezTo>
                  <a:cubicBezTo>
                    <a:pt x="333188" y="633833"/>
                    <a:pt x="333405" y="635205"/>
                    <a:pt x="333609" y="635205"/>
                  </a:cubicBezTo>
                  <a:cubicBezTo>
                    <a:pt x="333609" y="635205"/>
                    <a:pt x="333609" y="635205"/>
                    <a:pt x="333609" y="635205"/>
                  </a:cubicBezTo>
                  <a:cubicBezTo>
                    <a:pt x="333609" y="635205"/>
                    <a:pt x="333610" y="635205"/>
                    <a:pt x="333610" y="635205"/>
                  </a:cubicBezTo>
                  <a:cubicBezTo>
                    <a:pt x="333864" y="635205"/>
                    <a:pt x="334339" y="636776"/>
                    <a:pt x="334715" y="638704"/>
                  </a:cubicBezTo>
                  <a:cubicBezTo>
                    <a:pt x="335094" y="640685"/>
                    <a:pt x="335570" y="642310"/>
                    <a:pt x="335826" y="642408"/>
                  </a:cubicBezTo>
                  <a:cubicBezTo>
                    <a:pt x="336032" y="642508"/>
                    <a:pt x="336477" y="646165"/>
                    <a:pt x="336782" y="650592"/>
                  </a:cubicBezTo>
                  <a:cubicBezTo>
                    <a:pt x="337203" y="656491"/>
                    <a:pt x="337534" y="658778"/>
                    <a:pt x="338047" y="659077"/>
                  </a:cubicBezTo>
                  <a:cubicBezTo>
                    <a:pt x="338508" y="659378"/>
                    <a:pt x="338829" y="660903"/>
                    <a:pt x="339015" y="663853"/>
                  </a:cubicBezTo>
                  <a:cubicBezTo>
                    <a:pt x="339144" y="666243"/>
                    <a:pt x="339471" y="668223"/>
                    <a:pt x="339673" y="668223"/>
                  </a:cubicBezTo>
                  <a:cubicBezTo>
                    <a:pt x="339673" y="668223"/>
                    <a:pt x="339673" y="668223"/>
                    <a:pt x="339676" y="668223"/>
                  </a:cubicBezTo>
                  <a:cubicBezTo>
                    <a:pt x="339676" y="668223"/>
                    <a:pt x="339676" y="668223"/>
                    <a:pt x="339676" y="668223"/>
                  </a:cubicBezTo>
                  <a:cubicBezTo>
                    <a:pt x="339880" y="668223"/>
                    <a:pt x="340345" y="668929"/>
                    <a:pt x="340709" y="669739"/>
                  </a:cubicBezTo>
                  <a:cubicBezTo>
                    <a:pt x="341074" y="670596"/>
                    <a:pt x="341539" y="671252"/>
                    <a:pt x="341794" y="671252"/>
                  </a:cubicBezTo>
                  <a:cubicBezTo>
                    <a:pt x="341794" y="671252"/>
                    <a:pt x="341794" y="671252"/>
                    <a:pt x="341795" y="671252"/>
                  </a:cubicBezTo>
                  <a:cubicBezTo>
                    <a:pt x="341795" y="671252"/>
                    <a:pt x="341796" y="671252"/>
                    <a:pt x="341796" y="671252"/>
                  </a:cubicBezTo>
                  <a:cubicBezTo>
                    <a:pt x="342000" y="671252"/>
                    <a:pt x="342359" y="671706"/>
                    <a:pt x="342520" y="672261"/>
                  </a:cubicBezTo>
                  <a:cubicBezTo>
                    <a:pt x="342678" y="672817"/>
                    <a:pt x="343186" y="673268"/>
                    <a:pt x="343593" y="673268"/>
                  </a:cubicBezTo>
                  <a:cubicBezTo>
                    <a:pt x="343594" y="673268"/>
                    <a:pt x="343596" y="673268"/>
                    <a:pt x="343599" y="673268"/>
                  </a:cubicBezTo>
                  <a:cubicBezTo>
                    <a:pt x="343599" y="673268"/>
                    <a:pt x="343599" y="673268"/>
                    <a:pt x="343600" y="673268"/>
                  </a:cubicBezTo>
                  <a:lnTo>
                    <a:pt x="343604" y="673271"/>
                  </a:lnTo>
                  <a:cubicBezTo>
                    <a:pt x="344718" y="673276"/>
                    <a:pt x="344674" y="678654"/>
                    <a:pt x="343560" y="679073"/>
                  </a:cubicBezTo>
                  <a:cubicBezTo>
                    <a:pt x="342851" y="679385"/>
                    <a:pt x="342756" y="679945"/>
                    <a:pt x="343044" y="683049"/>
                  </a:cubicBezTo>
                  <a:cubicBezTo>
                    <a:pt x="343220" y="685029"/>
                    <a:pt x="343647" y="686808"/>
                    <a:pt x="343903" y="686958"/>
                  </a:cubicBezTo>
                  <a:cubicBezTo>
                    <a:pt x="344210" y="687157"/>
                    <a:pt x="344579" y="688272"/>
                    <a:pt x="344795" y="689439"/>
                  </a:cubicBezTo>
                  <a:cubicBezTo>
                    <a:pt x="345010" y="690607"/>
                    <a:pt x="345326" y="691569"/>
                    <a:pt x="345581" y="691569"/>
                  </a:cubicBezTo>
                  <a:cubicBezTo>
                    <a:pt x="345581" y="691569"/>
                    <a:pt x="345581" y="691569"/>
                    <a:pt x="345581" y="691569"/>
                  </a:cubicBezTo>
                  <a:cubicBezTo>
                    <a:pt x="345582" y="691569"/>
                    <a:pt x="345582" y="691569"/>
                    <a:pt x="345582" y="691569"/>
                  </a:cubicBezTo>
                  <a:cubicBezTo>
                    <a:pt x="345837" y="691569"/>
                    <a:pt x="346053" y="692888"/>
                    <a:pt x="346073" y="694565"/>
                  </a:cubicBezTo>
                  <a:cubicBezTo>
                    <a:pt x="346115" y="698377"/>
                    <a:pt x="346597" y="700712"/>
                    <a:pt x="347359" y="700712"/>
                  </a:cubicBezTo>
                  <a:cubicBezTo>
                    <a:pt x="347360" y="700712"/>
                    <a:pt x="347361" y="700712"/>
                    <a:pt x="347364" y="700712"/>
                  </a:cubicBezTo>
                  <a:cubicBezTo>
                    <a:pt x="347365" y="700712"/>
                    <a:pt x="347366" y="700712"/>
                    <a:pt x="347367" y="700712"/>
                  </a:cubicBezTo>
                  <a:cubicBezTo>
                    <a:pt x="347724" y="700712"/>
                    <a:pt x="348440" y="701160"/>
                    <a:pt x="349053" y="701661"/>
                  </a:cubicBezTo>
                  <a:cubicBezTo>
                    <a:pt x="349617" y="702161"/>
                    <a:pt x="350489" y="702714"/>
                    <a:pt x="350998" y="702757"/>
                  </a:cubicBezTo>
                  <a:cubicBezTo>
                    <a:pt x="352427" y="703047"/>
                    <a:pt x="352810" y="705435"/>
                    <a:pt x="352249" y="709969"/>
                  </a:cubicBezTo>
                  <a:cubicBezTo>
                    <a:pt x="351597" y="715321"/>
                    <a:pt x="352331" y="726603"/>
                    <a:pt x="353348" y="726603"/>
                  </a:cubicBezTo>
                  <a:cubicBezTo>
                    <a:pt x="353348" y="726603"/>
                    <a:pt x="353349" y="726603"/>
                    <a:pt x="353349" y="726603"/>
                  </a:cubicBezTo>
                  <a:cubicBezTo>
                    <a:pt x="353350" y="726603"/>
                    <a:pt x="353353" y="726603"/>
                    <a:pt x="353354" y="726603"/>
                  </a:cubicBezTo>
                  <a:cubicBezTo>
                    <a:pt x="353710" y="726603"/>
                    <a:pt x="354170" y="727157"/>
                    <a:pt x="354381" y="727864"/>
                  </a:cubicBezTo>
                  <a:cubicBezTo>
                    <a:pt x="354541" y="728572"/>
                    <a:pt x="355003" y="729125"/>
                    <a:pt x="355407" y="729125"/>
                  </a:cubicBezTo>
                  <a:cubicBezTo>
                    <a:pt x="355411" y="729125"/>
                    <a:pt x="355412" y="729125"/>
                    <a:pt x="355413" y="729125"/>
                  </a:cubicBezTo>
                  <a:cubicBezTo>
                    <a:pt x="355418" y="729125"/>
                    <a:pt x="355422" y="729125"/>
                    <a:pt x="355427" y="729125"/>
                  </a:cubicBezTo>
                  <a:cubicBezTo>
                    <a:pt x="355827" y="729125"/>
                    <a:pt x="356127" y="729324"/>
                    <a:pt x="356130" y="729576"/>
                  </a:cubicBezTo>
                  <a:cubicBezTo>
                    <a:pt x="356137" y="730185"/>
                    <a:pt x="360245" y="734155"/>
                    <a:pt x="360863" y="734155"/>
                  </a:cubicBezTo>
                  <a:cubicBezTo>
                    <a:pt x="360863" y="734155"/>
                    <a:pt x="360863" y="734155"/>
                    <a:pt x="360864" y="734155"/>
                  </a:cubicBezTo>
                  <a:cubicBezTo>
                    <a:pt x="360864" y="734155"/>
                    <a:pt x="360864" y="734155"/>
                    <a:pt x="360864" y="734155"/>
                  </a:cubicBezTo>
                  <a:cubicBezTo>
                    <a:pt x="361067" y="734155"/>
                    <a:pt x="361292" y="735983"/>
                    <a:pt x="361316" y="738222"/>
                  </a:cubicBezTo>
                  <a:cubicBezTo>
                    <a:pt x="361343" y="740612"/>
                    <a:pt x="361157" y="742294"/>
                    <a:pt x="360852" y="742298"/>
                  </a:cubicBezTo>
                  <a:cubicBezTo>
                    <a:pt x="360598" y="742300"/>
                    <a:pt x="360350" y="742865"/>
                    <a:pt x="360357" y="743527"/>
                  </a:cubicBezTo>
                  <a:cubicBezTo>
                    <a:pt x="360364" y="744237"/>
                    <a:pt x="360069" y="745107"/>
                    <a:pt x="359666" y="745466"/>
                  </a:cubicBezTo>
                  <a:cubicBezTo>
                    <a:pt x="358709" y="746446"/>
                    <a:pt x="358231" y="749147"/>
                    <a:pt x="358657" y="750926"/>
                  </a:cubicBezTo>
                  <a:cubicBezTo>
                    <a:pt x="358924" y="752094"/>
                    <a:pt x="359337" y="752494"/>
                    <a:pt x="360356" y="752584"/>
                  </a:cubicBezTo>
                  <a:cubicBezTo>
                    <a:pt x="361323" y="752676"/>
                    <a:pt x="361786" y="753080"/>
                    <a:pt x="361895" y="753840"/>
                  </a:cubicBezTo>
                  <a:cubicBezTo>
                    <a:pt x="362059" y="754756"/>
                    <a:pt x="362521" y="755005"/>
                    <a:pt x="364711" y="755335"/>
                  </a:cubicBezTo>
                  <a:lnTo>
                    <a:pt x="367362" y="755716"/>
                  </a:lnTo>
                  <a:lnTo>
                    <a:pt x="367730" y="765889"/>
                  </a:lnTo>
                  <a:lnTo>
                    <a:pt x="368096" y="776065"/>
                  </a:lnTo>
                  <a:lnTo>
                    <a:pt x="369521" y="776203"/>
                  </a:lnTo>
                  <a:cubicBezTo>
                    <a:pt x="370287" y="776296"/>
                    <a:pt x="370902" y="776644"/>
                    <a:pt x="370906" y="777051"/>
                  </a:cubicBezTo>
                  <a:cubicBezTo>
                    <a:pt x="370910" y="777457"/>
                    <a:pt x="371478" y="778165"/>
                    <a:pt x="372195" y="778613"/>
                  </a:cubicBezTo>
                  <a:cubicBezTo>
                    <a:pt x="373476" y="779415"/>
                    <a:pt x="373478" y="779465"/>
                    <a:pt x="373563" y="787151"/>
                  </a:cubicBezTo>
                  <a:cubicBezTo>
                    <a:pt x="373662" y="796125"/>
                    <a:pt x="373872" y="797105"/>
                    <a:pt x="375459" y="797105"/>
                  </a:cubicBezTo>
                  <a:cubicBezTo>
                    <a:pt x="375475" y="797105"/>
                    <a:pt x="375490" y="797105"/>
                    <a:pt x="375505" y="797105"/>
                  </a:cubicBezTo>
                  <a:cubicBezTo>
                    <a:pt x="375525" y="797105"/>
                    <a:pt x="375543" y="797105"/>
                    <a:pt x="375562" y="797105"/>
                  </a:cubicBezTo>
                  <a:cubicBezTo>
                    <a:pt x="376482" y="797105"/>
                    <a:pt x="376730" y="797368"/>
                    <a:pt x="376742" y="798366"/>
                  </a:cubicBezTo>
                  <a:cubicBezTo>
                    <a:pt x="376749" y="799077"/>
                    <a:pt x="377218" y="799887"/>
                    <a:pt x="377780" y="800238"/>
                  </a:cubicBezTo>
                  <a:cubicBezTo>
                    <a:pt x="378343" y="800586"/>
                    <a:pt x="378808" y="801143"/>
                    <a:pt x="378812" y="801446"/>
                  </a:cubicBezTo>
                  <a:cubicBezTo>
                    <a:pt x="378816" y="801803"/>
                    <a:pt x="379538" y="802813"/>
                    <a:pt x="380363" y="803671"/>
                  </a:cubicBezTo>
                  <a:cubicBezTo>
                    <a:pt x="381392" y="804726"/>
                    <a:pt x="382173" y="806245"/>
                    <a:pt x="382547" y="807922"/>
                  </a:cubicBezTo>
                  <a:cubicBezTo>
                    <a:pt x="382817" y="809344"/>
                    <a:pt x="383497" y="810964"/>
                    <a:pt x="384012" y="811518"/>
                  </a:cubicBezTo>
                  <a:cubicBezTo>
                    <a:pt x="384529" y="812124"/>
                    <a:pt x="385161" y="814102"/>
                    <a:pt x="385491" y="816390"/>
                  </a:cubicBezTo>
                  <a:cubicBezTo>
                    <a:pt x="386198" y="820646"/>
                    <a:pt x="386933" y="822929"/>
                    <a:pt x="387646" y="822929"/>
                  </a:cubicBezTo>
                  <a:cubicBezTo>
                    <a:pt x="387646" y="822929"/>
                    <a:pt x="387647" y="822929"/>
                    <a:pt x="387649" y="822929"/>
                  </a:cubicBezTo>
                  <a:cubicBezTo>
                    <a:pt x="387649" y="822929"/>
                    <a:pt x="387649" y="822929"/>
                    <a:pt x="387649" y="822929"/>
                  </a:cubicBezTo>
                  <a:cubicBezTo>
                    <a:pt x="387904" y="822929"/>
                    <a:pt x="388281" y="824807"/>
                    <a:pt x="388511" y="827145"/>
                  </a:cubicBezTo>
                  <a:cubicBezTo>
                    <a:pt x="388860" y="831162"/>
                    <a:pt x="389389" y="832988"/>
                    <a:pt x="390678" y="834603"/>
                  </a:cubicBezTo>
                  <a:cubicBezTo>
                    <a:pt x="390989" y="835006"/>
                    <a:pt x="391527" y="837595"/>
                    <a:pt x="391811" y="840341"/>
                  </a:cubicBezTo>
                  <a:cubicBezTo>
                    <a:pt x="392206" y="843799"/>
                    <a:pt x="392633" y="845575"/>
                    <a:pt x="393304" y="846280"/>
                  </a:cubicBezTo>
                  <a:cubicBezTo>
                    <a:pt x="393870" y="846886"/>
                    <a:pt x="394347" y="848609"/>
                    <a:pt x="394680" y="851152"/>
                  </a:cubicBezTo>
                  <a:cubicBezTo>
                    <a:pt x="395185" y="855414"/>
                    <a:pt x="396081" y="858457"/>
                    <a:pt x="396744" y="858457"/>
                  </a:cubicBezTo>
                  <a:cubicBezTo>
                    <a:pt x="396745" y="858457"/>
                    <a:pt x="396745" y="858457"/>
                    <a:pt x="396747" y="858457"/>
                  </a:cubicBezTo>
                  <a:cubicBezTo>
                    <a:pt x="396747" y="858457"/>
                    <a:pt x="396747" y="858457"/>
                    <a:pt x="396749" y="858457"/>
                  </a:cubicBezTo>
                  <a:cubicBezTo>
                    <a:pt x="397001" y="858457"/>
                    <a:pt x="397319" y="859522"/>
                    <a:pt x="397536" y="860842"/>
                  </a:cubicBezTo>
                  <a:cubicBezTo>
                    <a:pt x="398035" y="864500"/>
                    <a:pt x="398979" y="867085"/>
                    <a:pt x="399951" y="867583"/>
                  </a:cubicBezTo>
                  <a:cubicBezTo>
                    <a:pt x="400411" y="867832"/>
                    <a:pt x="400983" y="868844"/>
                    <a:pt x="401146" y="869810"/>
                  </a:cubicBezTo>
                  <a:cubicBezTo>
                    <a:pt x="401361" y="870825"/>
                    <a:pt x="401880" y="871685"/>
                    <a:pt x="402392" y="871832"/>
                  </a:cubicBezTo>
                  <a:cubicBezTo>
                    <a:pt x="402902" y="872031"/>
                    <a:pt x="403574" y="873092"/>
                    <a:pt x="403997" y="874409"/>
                  </a:cubicBezTo>
                  <a:cubicBezTo>
                    <a:pt x="404367" y="875679"/>
                    <a:pt x="405093" y="876943"/>
                    <a:pt x="405605" y="877192"/>
                  </a:cubicBezTo>
                  <a:cubicBezTo>
                    <a:pt x="406322" y="877539"/>
                    <a:pt x="406537" y="878555"/>
                    <a:pt x="406774" y="881607"/>
                  </a:cubicBezTo>
                  <a:cubicBezTo>
                    <a:pt x="407130" y="886133"/>
                    <a:pt x="407862" y="888009"/>
                    <a:pt x="409602" y="888804"/>
                  </a:cubicBezTo>
                  <a:cubicBezTo>
                    <a:pt x="410268" y="889099"/>
                    <a:pt x="410832" y="889656"/>
                    <a:pt x="410838" y="890112"/>
                  </a:cubicBezTo>
                  <a:cubicBezTo>
                    <a:pt x="410842" y="890519"/>
                    <a:pt x="411098" y="890870"/>
                    <a:pt x="411401" y="890870"/>
                  </a:cubicBezTo>
                  <a:cubicBezTo>
                    <a:pt x="411403" y="890870"/>
                    <a:pt x="411404" y="890870"/>
                    <a:pt x="411406" y="890870"/>
                  </a:cubicBezTo>
                  <a:cubicBezTo>
                    <a:pt x="411407" y="890870"/>
                    <a:pt x="411408" y="890870"/>
                    <a:pt x="411410" y="890870"/>
                  </a:cubicBezTo>
                  <a:cubicBezTo>
                    <a:pt x="412075" y="890870"/>
                    <a:pt x="413920" y="892778"/>
                    <a:pt x="413929" y="893489"/>
                  </a:cubicBezTo>
                  <a:cubicBezTo>
                    <a:pt x="413930" y="893691"/>
                    <a:pt x="414232" y="893890"/>
                    <a:pt x="414633" y="893890"/>
                  </a:cubicBezTo>
                  <a:cubicBezTo>
                    <a:pt x="414637" y="893890"/>
                    <a:pt x="414642" y="893890"/>
                    <a:pt x="414645" y="893886"/>
                  </a:cubicBezTo>
                  <a:cubicBezTo>
                    <a:pt x="414648" y="893886"/>
                    <a:pt x="414650" y="893886"/>
                    <a:pt x="414651" y="893886"/>
                  </a:cubicBezTo>
                  <a:cubicBezTo>
                    <a:pt x="415058" y="893886"/>
                    <a:pt x="415567" y="894337"/>
                    <a:pt x="415726" y="894893"/>
                  </a:cubicBezTo>
                  <a:cubicBezTo>
                    <a:pt x="415884" y="895449"/>
                    <a:pt x="416344" y="895902"/>
                    <a:pt x="416750" y="895902"/>
                  </a:cubicBezTo>
                  <a:cubicBezTo>
                    <a:pt x="416752" y="895902"/>
                    <a:pt x="416755" y="895902"/>
                    <a:pt x="416757" y="895902"/>
                  </a:cubicBezTo>
                  <a:cubicBezTo>
                    <a:pt x="416758" y="895902"/>
                    <a:pt x="416760" y="895902"/>
                    <a:pt x="416763" y="895902"/>
                  </a:cubicBezTo>
                  <a:cubicBezTo>
                    <a:pt x="417169" y="895902"/>
                    <a:pt x="417628" y="896353"/>
                    <a:pt x="417786" y="896909"/>
                  </a:cubicBezTo>
                  <a:cubicBezTo>
                    <a:pt x="417943" y="897465"/>
                    <a:pt x="418303" y="897918"/>
                    <a:pt x="418508" y="897918"/>
                  </a:cubicBezTo>
                  <a:cubicBezTo>
                    <a:pt x="418508" y="897918"/>
                    <a:pt x="418508" y="897918"/>
                    <a:pt x="418509" y="897918"/>
                  </a:cubicBezTo>
                  <a:cubicBezTo>
                    <a:pt x="418509" y="897918"/>
                    <a:pt x="418509" y="897918"/>
                    <a:pt x="418511" y="897918"/>
                  </a:cubicBezTo>
                  <a:cubicBezTo>
                    <a:pt x="418766" y="897918"/>
                    <a:pt x="419231" y="898623"/>
                    <a:pt x="419595" y="899434"/>
                  </a:cubicBezTo>
                  <a:cubicBezTo>
                    <a:pt x="419959" y="900292"/>
                    <a:pt x="420424" y="900946"/>
                    <a:pt x="420679" y="900946"/>
                  </a:cubicBezTo>
                  <a:cubicBezTo>
                    <a:pt x="420679" y="900946"/>
                    <a:pt x="420679" y="900946"/>
                    <a:pt x="420681" y="900946"/>
                  </a:cubicBezTo>
                  <a:cubicBezTo>
                    <a:pt x="420681" y="900946"/>
                    <a:pt x="420681" y="900946"/>
                    <a:pt x="420682" y="900946"/>
                  </a:cubicBezTo>
                  <a:cubicBezTo>
                    <a:pt x="420935" y="900946"/>
                    <a:pt x="421147" y="901760"/>
                    <a:pt x="421158" y="902725"/>
                  </a:cubicBezTo>
                  <a:cubicBezTo>
                    <a:pt x="421167" y="903691"/>
                    <a:pt x="420973" y="904508"/>
                    <a:pt x="420718" y="904510"/>
                  </a:cubicBezTo>
                  <a:cubicBezTo>
                    <a:pt x="418988" y="904527"/>
                    <a:pt x="418194" y="915581"/>
                    <a:pt x="419793" y="917396"/>
                  </a:cubicBezTo>
                  <a:cubicBezTo>
                    <a:pt x="420206" y="917902"/>
                    <a:pt x="420823" y="918558"/>
                    <a:pt x="421132" y="918908"/>
                  </a:cubicBezTo>
                  <a:cubicBezTo>
                    <a:pt x="421442" y="919263"/>
                    <a:pt x="422016" y="920579"/>
                    <a:pt x="422388" y="921948"/>
                  </a:cubicBezTo>
                  <a:cubicBezTo>
                    <a:pt x="422860" y="923467"/>
                    <a:pt x="423427" y="924324"/>
                    <a:pt x="423936" y="924324"/>
                  </a:cubicBezTo>
                  <a:cubicBezTo>
                    <a:pt x="423937" y="924324"/>
                    <a:pt x="423939" y="924324"/>
                    <a:pt x="423940" y="924324"/>
                  </a:cubicBezTo>
                  <a:cubicBezTo>
                    <a:pt x="423943" y="924324"/>
                    <a:pt x="423945" y="924324"/>
                    <a:pt x="423946" y="924324"/>
                  </a:cubicBezTo>
                  <a:cubicBezTo>
                    <a:pt x="424503" y="924324"/>
                    <a:pt x="424920" y="925287"/>
                    <a:pt x="425403" y="927718"/>
                  </a:cubicBezTo>
                  <a:cubicBezTo>
                    <a:pt x="425781" y="929597"/>
                    <a:pt x="426308" y="931270"/>
                    <a:pt x="426513" y="931422"/>
                  </a:cubicBezTo>
                  <a:cubicBezTo>
                    <a:pt x="427384" y="931972"/>
                    <a:pt x="428016" y="933848"/>
                    <a:pt x="428407" y="937101"/>
                  </a:cubicBezTo>
                  <a:cubicBezTo>
                    <a:pt x="428638" y="939486"/>
                    <a:pt x="429005" y="940551"/>
                    <a:pt x="429461" y="940551"/>
                  </a:cubicBezTo>
                  <a:cubicBezTo>
                    <a:pt x="429462" y="940551"/>
                    <a:pt x="429462" y="940551"/>
                    <a:pt x="429464" y="940551"/>
                  </a:cubicBezTo>
                  <a:cubicBezTo>
                    <a:pt x="429465" y="940551"/>
                    <a:pt x="429469" y="940551"/>
                    <a:pt x="429470" y="940551"/>
                  </a:cubicBezTo>
                  <a:cubicBezTo>
                    <a:pt x="429875" y="940551"/>
                    <a:pt x="430334" y="941002"/>
                    <a:pt x="430492" y="941558"/>
                  </a:cubicBezTo>
                  <a:cubicBezTo>
                    <a:pt x="430746" y="942333"/>
                    <a:pt x="431222" y="942546"/>
                    <a:pt x="432863" y="942546"/>
                  </a:cubicBezTo>
                  <a:cubicBezTo>
                    <a:pt x="432939" y="942546"/>
                    <a:pt x="433018" y="942546"/>
                    <a:pt x="433099" y="942546"/>
                  </a:cubicBezTo>
                  <a:cubicBezTo>
                    <a:pt x="433141" y="942546"/>
                    <a:pt x="433180" y="942546"/>
                    <a:pt x="433221" y="942546"/>
                  </a:cubicBezTo>
                  <a:cubicBezTo>
                    <a:pt x="434387" y="942546"/>
                    <a:pt x="435341" y="942733"/>
                    <a:pt x="435345" y="943030"/>
                  </a:cubicBezTo>
                  <a:cubicBezTo>
                    <a:pt x="435348" y="943281"/>
                    <a:pt x="435651" y="943532"/>
                    <a:pt x="436053" y="943532"/>
                  </a:cubicBezTo>
                  <a:cubicBezTo>
                    <a:pt x="436056" y="943532"/>
                    <a:pt x="436060" y="943532"/>
                    <a:pt x="436063" y="943532"/>
                  </a:cubicBezTo>
                  <a:cubicBezTo>
                    <a:pt x="436065" y="943532"/>
                    <a:pt x="436067" y="943532"/>
                    <a:pt x="436069" y="943532"/>
                  </a:cubicBezTo>
                  <a:cubicBezTo>
                    <a:pt x="436476" y="943532"/>
                    <a:pt x="436985" y="943983"/>
                    <a:pt x="437143" y="944539"/>
                  </a:cubicBezTo>
                  <a:cubicBezTo>
                    <a:pt x="437351" y="945235"/>
                    <a:pt x="437896" y="945537"/>
                    <a:pt x="438927" y="945537"/>
                  </a:cubicBezTo>
                  <a:cubicBezTo>
                    <a:pt x="438946" y="945537"/>
                    <a:pt x="438966" y="945537"/>
                    <a:pt x="438986" y="945537"/>
                  </a:cubicBezTo>
                  <a:cubicBezTo>
                    <a:pt x="439013" y="945537"/>
                    <a:pt x="439039" y="945537"/>
                    <a:pt x="439064" y="945537"/>
                  </a:cubicBezTo>
                  <a:cubicBezTo>
                    <a:pt x="440123" y="945534"/>
                    <a:pt x="440465" y="945791"/>
                    <a:pt x="440473" y="946534"/>
                  </a:cubicBezTo>
                  <a:cubicBezTo>
                    <a:pt x="440481" y="947283"/>
                    <a:pt x="440826" y="947541"/>
                    <a:pt x="441704" y="947541"/>
                  </a:cubicBezTo>
                  <a:cubicBezTo>
                    <a:pt x="441722" y="947541"/>
                    <a:pt x="441738" y="947541"/>
                    <a:pt x="441757" y="947541"/>
                  </a:cubicBezTo>
                  <a:cubicBezTo>
                    <a:pt x="441774" y="947538"/>
                    <a:pt x="441793" y="947538"/>
                    <a:pt x="441808" y="947538"/>
                  </a:cubicBezTo>
                  <a:cubicBezTo>
                    <a:pt x="442686" y="947538"/>
                    <a:pt x="443031" y="947796"/>
                    <a:pt x="443040" y="948544"/>
                  </a:cubicBezTo>
                  <a:cubicBezTo>
                    <a:pt x="443046" y="949100"/>
                    <a:pt x="443253" y="949557"/>
                    <a:pt x="443506" y="949557"/>
                  </a:cubicBezTo>
                  <a:cubicBezTo>
                    <a:pt x="443508" y="949557"/>
                    <a:pt x="443508" y="949557"/>
                    <a:pt x="443510" y="949557"/>
                  </a:cubicBezTo>
                  <a:cubicBezTo>
                    <a:pt x="443510" y="949557"/>
                    <a:pt x="443511" y="949557"/>
                    <a:pt x="443511" y="949557"/>
                  </a:cubicBezTo>
                  <a:cubicBezTo>
                    <a:pt x="443766" y="949557"/>
                    <a:pt x="444176" y="950007"/>
                    <a:pt x="444334" y="950566"/>
                  </a:cubicBezTo>
                  <a:cubicBezTo>
                    <a:pt x="444588" y="951344"/>
                    <a:pt x="445069" y="951558"/>
                    <a:pt x="446507" y="951558"/>
                  </a:cubicBezTo>
                  <a:cubicBezTo>
                    <a:pt x="446566" y="951558"/>
                    <a:pt x="446626" y="951558"/>
                    <a:pt x="446687" y="951555"/>
                  </a:cubicBezTo>
                  <a:cubicBezTo>
                    <a:pt x="446718" y="951555"/>
                    <a:pt x="446748" y="951555"/>
                    <a:pt x="446780" y="951555"/>
                  </a:cubicBezTo>
                  <a:cubicBezTo>
                    <a:pt x="447807" y="951555"/>
                    <a:pt x="448674" y="951749"/>
                    <a:pt x="448677" y="952044"/>
                  </a:cubicBezTo>
                  <a:cubicBezTo>
                    <a:pt x="448679" y="952293"/>
                    <a:pt x="449225" y="952538"/>
                    <a:pt x="449921" y="952538"/>
                  </a:cubicBezTo>
                  <a:cubicBezTo>
                    <a:pt x="449933" y="952538"/>
                    <a:pt x="449943" y="952538"/>
                    <a:pt x="449955" y="952538"/>
                  </a:cubicBezTo>
                  <a:cubicBezTo>
                    <a:pt x="449969" y="952538"/>
                    <a:pt x="449982" y="952538"/>
                    <a:pt x="449997" y="952538"/>
                  </a:cubicBezTo>
                  <a:cubicBezTo>
                    <a:pt x="450689" y="952538"/>
                    <a:pt x="451229" y="952735"/>
                    <a:pt x="451233" y="953033"/>
                  </a:cubicBezTo>
                  <a:cubicBezTo>
                    <a:pt x="451235" y="953281"/>
                    <a:pt x="452111" y="953519"/>
                    <a:pt x="453193" y="953519"/>
                  </a:cubicBezTo>
                  <a:cubicBezTo>
                    <a:pt x="453219" y="953519"/>
                    <a:pt x="453247" y="953519"/>
                    <a:pt x="453274" y="953519"/>
                  </a:cubicBezTo>
                  <a:cubicBezTo>
                    <a:pt x="453308" y="953519"/>
                    <a:pt x="453342" y="953519"/>
                    <a:pt x="453376" y="953519"/>
                  </a:cubicBezTo>
                  <a:cubicBezTo>
                    <a:pt x="454448" y="953519"/>
                    <a:pt x="455313" y="953708"/>
                    <a:pt x="455315" y="954005"/>
                  </a:cubicBezTo>
                  <a:cubicBezTo>
                    <a:pt x="455319" y="954279"/>
                    <a:pt x="457297" y="954452"/>
                    <a:pt x="460545" y="954452"/>
                  </a:cubicBezTo>
                  <a:cubicBezTo>
                    <a:pt x="460910" y="954452"/>
                    <a:pt x="461289" y="954449"/>
                    <a:pt x="461682" y="954446"/>
                  </a:cubicBezTo>
                  <a:cubicBezTo>
                    <a:pt x="465602" y="954402"/>
                    <a:pt x="468041" y="954171"/>
                    <a:pt x="468039" y="953866"/>
                  </a:cubicBezTo>
                  <a:cubicBezTo>
                    <a:pt x="468034" y="953559"/>
                    <a:pt x="469203" y="953343"/>
                    <a:pt x="470577" y="953328"/>
                  </a:cubicBezTo>
                  <a:cubicBezTo>
                    <a:pt x="472001" y="953310"/>
                    <a:pt x="473120" y="953044"/>
                    <a:pt x="473116" y="952790"/>
                  </a:cubicBezTo>
                  <a:cubicBezTo>
                    <a:pt x="473112" y="952486"/>
                    <a:pt x="473670" y="952274"/>
                    <a:pt x="474381" y="952266"/>
                  </a:cubicBezTo>
                  <a:cubicBezTo>
                    <a:pt x="475094" y="952261"/>
                    <a:pt x="475653" y="952000"/>
                    <a:pt x="475650" y="951745"/>
                  </a:cubicBezTo>
                  <a:cubicBezTo>
                    <a:pt x="475648" y="951441"/>
                    <a:pt x="477324" y="951219"/>
                    <a:pt x="479716" y="951192"/>
                  </a:cubicBezTo>
                  <a:cubicBezTo>
                    <a:pt x="482108" y="951166"/>
                    <a:pt x="483784" y="950944"/>
                    <a:pt x="483781" y="950636"/>
                  </a:cubicBezTo>
                  <a:cubicBezTo>
                    <a:pt x="483778" y="950333"/>
                    <a:pt x="484132" y="950125"/>
                    <a:pt x="484539" y="950121"/>
                  </a:cubicBezTo>
                  <a:cubicBezTo>
                    <a:pt x="484946" y="950115"/>
                    <a:pt x="485299" y="949858"/>
                    <a:pt x="485297" y="949604"/>
                  </a:cubicBezTo>
                  <a:cubicBezTo>
                    <a:pt x="485293" y="949297"/>
                    <a:pt x="485749" y="949089"/>
                    <a:pt x="486309" y="949083"/>
                  </a:cubicBezTo>
                  <a:cubicBezTo>
                    <a:pt x="486869" y="949077"/>
                    <a:pt x="487325" y="948817"/>
                    <a:pt x="487321" y="948562"/>
                  </a:cubicBezTo>
                  <a:cubicBezTo>
                    <a:pt x="487319" y="948257"/>
                    <a:pt x="487774" y="948047"/>
                    <a:pt x="488334" y="948041"/>
                  </a:cubicBezTo>
                  <a:cubicBezTo>
                    <a:pt x="488892" y="948035"/>
                    <a:pt x="489348" y="947775"/>
                    <a:pt x="489346" y="947520"/>
                  </a:cubicBezTo>
                  <a:cubicBezTo>
                    <a:pt x="489342" y="947217"/>
                    <a:pt x="490357" y="947003"/>
                    <a:pt x="491630" y="946988"/>
                  </a:cubicBezTo>
                  <a:cubicBezTo>
                    <a:pt x="493564" y="946964"/>
                    <a:pt x="493917" y="946810"/>
                    <a:pt x="493909" y="945947"/>
                  </a:cubicBezTo>
                  <a:cubicBezTo>
                    <a:pt x="493900" y="945081"/>
                    <a:pt x="494255" y="944923"/>
                    <a:pt x="495985" y="944907"/>
                  </a:cubicBezTo>
                  <a:cubicBezTo>
                    <a:pt x="497971" y="944884"/>
                    <a:pt x="499991" y="943539"/>
                    <a:pt x="499977" y="942216"/>
                  </a:cubicBezTo>
                  <a:cubicBezTo>
                    <a:pt x="499974" y="942011"/>
                    <a:pt x="501346" y="941795"/>
                    <a:pt x="503026" y="941774"/>
                  </a:cubicBezTo>
                  <a:cubicBezTo>
                    <a:pt x="504705" y="941757"/>
                    <a:pt x="506076" y="941537"/>
                    <a:pt x="506074" y="941233"/>
                  </a:cubicBezTo>
                  <a:cubicBezTo>
                    <a:pt x="506070" y="940925"/>
                    <a:pt x="506628" y="940718"/>
                    <a:pt x="507340" y="940709"/>
                  </a:cubicBezTo>
                  <a:cubicBezTo>
                    <a:pt x="508053" y="940701"/>
                    <a:pt x="508609" y="940440"/>
                    <a:pt x="508607" y="940186"/>
                  </a:cubicBezTo>
                  <a:cubicBezTo>
                    <a:pt x="508603" y="939881"/>
                    <a:pt x="509620" y="939665"/>
                    <a:pt x="510891" y="939650"/>
                  </a:cubicBezTo>
                  <a:cubicBezTo>
                    <a:pt x="510935" y="939650"/>
                    <a:pt x="510978" y="939650"/>
                    <a:pt x="511021" y="939650"/>
                  </a:cubicBezTo>
                  <a:cubicBezTo>
                    <a:pt x="512233" y="939650"/>
                    <a:pt x="513184" y="939840"/>
                    <a:pt x="513186" y="940136"/>
                  </a:cubicBezTo>
                  <a:cubicBezTo>
                    <a:pt x="513189" y="940384"/>
                    <a:pt x="513879" y="940628"/>
                    <a:pt x="514675" y="940628"/>
                  </a:cubicBezTo>
                  <a:cubicBezTo>
                    <a:pt x="514689" y="940628"/>
                    <a:pt x="514704" y="940628"/>
                    <a:pt x="514720" y="940628"/>
                  </a:cubicBezTo>
                  <a:cubicBezTo>
                    <a:pt x="515585" y="940618"/>
                    <a:pt x="516244" y="940358"/>
                    <a:pt x="516240" y="940103"/>
                  </a:cubicBezTo>
                  <a:cubicBezTo>
                    <a:pt x="516238" y="939796"/>
                    <a:pt x="517862" y="939574"/>
                    <a:pt x="520052" y="939551"/>
                  </a:cubicBezTo>
                  <a:cubicBezTo>
                    <a:pt x="520432" y="939547"/>
                    <a:pt x="520776" y="939545"/>
                    <a:pt x="521085" y="939545"/>
                  </a:cubicBezTo>
                  <a:cubicBezTo>
                    <a:pt x="523586" y="939545"/>
                    <a:pt x="523870" y="939711"/>
                    <a:pt x="523879" y="940528"/>
                  </a:cubicBezTo>
                  <a:cubicBezTo>
                    <a:pt x="523888" y="941227"/>
                    <a:pt x="524235" y="941531"/>
                    <a:pt x="525072" y="941531"/>
                  </a:cubicBezTo>
                  <a:cubicBezTo>
                    <a:pt x="525085" y="941531"/>
                    <a:pt x="525099" y="941531"/>
                    <a:pt x="525112" y="941531"/>
                  </a:cubicBezTo>
                  <a:cubicBezTo>
                    <a:pt x="525125" y="941531"/>
                    <a:pt x="525138" y="941531"/>
                    <a:pt x="525150" y="941531"/>
                  </a:cubicBezTo>
                  <a:cubicBezTo>
                    <a:pt x="526038" y="941531"/>
                    <a:pt x="526392" y="941888"/>
                    <a:pt x="526655" y="943041"/>
                  </a:cubicBezTo>
                  <a:cubicBezTo>
                    <a:pt x="526818" y="943902"/>
                    <a:pt x="527279" y="944556"/>
                    <a:pt x="527686" y="944556"/>
                  </a:cubicBezTo>
                  <a:cubicBezTo>
                    <a:pt x="527689" y="944556"/>
                    <a:pt x="527690" y="944556"/>
                    <a:pt x="527691" y="944556"/>
                  </a:cubicBezTo>
                  <a:cubicBezTo>
                    <a:pt x="527704" y="944556"/>
                    <a:pt x="527718" y="944556"/>
                    <a:pt x="527730" y="944556"/>
                  </a:cubicBezTo>
                  <a:cubicBezTo>
                    <a:pt x="528457" y="944556"/>
                    <a:pt x="528575" y="944814"/>
                    <a:pt x="529514" y="948401"/>
                  </a:cubicBezTo>
                  <a:cubicBezTo>
                    <a:pt x="529831" y="949519"/>
                    <a:pt x="530559" y="950987"/>
                    <a:pt x="531128" y="951643"/>
                  </a:cubicBezTo>
                  <a:cubicBezTo>
                    <a:pt x="531900" y="952498"/>
                    <a:pt x="532166" y="953513"/>
                    <a:pt x="532191" y="955803"/>
                  </a:cubicBezTo>
                  <a:cubicBezTo>
                    <a:pt x="532220" y="958350"/>
                    <a:pt x="532023" y="959014"/>
                    <a:pt x="530966" y="960093"/>
                  </a:cubicBezTo>
                  <a:cubicBezTo>
                    <a:pt x="530263" y="960812"/>
                    <a:pt x="529714" y="961939"/>
                    <a:pt x="529723" y="962653"/>
                  </a:cubicBezTo>
                  <a:cubicBezTo>
                    <a:pt x="529740" y="964177"/>
                    <a:pt x="528943" y="965869"/>
                    <a:pt x="527633" y="967000"/>
                  </a:cubicBezTo>
                  <a:cubicBezTo>
                    <a:pt x="527129" y="967467"/>
                    <a:pt x="526729" y="968183"/>
                    <a:pt x="526735" y="968640"/>
                  </a:cubicBezTo>
                  <a:cubicBezTo>
                    <a:pt x="526740" y="969099"/>
                    <a:pt x="526190" y="970020"/>
                    <a:pt x="525486" y="970740"/>
                  </a:cubicBezTo>
                  <a:cubicBezTo>
                    <a:pt x="524781" y="971463"/>
                    <a:pt x="524234" y="972639"/>
                    <a:pt x="524242" y="973350"/>
                  </a:cubicBezTo>
                  <a:cubicBezTo>
                    <a:pt x="524250" y="974064"/>
                    <a:pt x="524053" y="974625"/>
                    <a:pt x="523798" y="974629"/>
                  </a:cubicBezTo>
                  <a:cubicBezTo>
                    <a:pt x="523543" y="974631"/>
                    <a:pt x="523142" y="975094"/>
                    <a:pt x="522995" y="975656"/>
                  </a:cubicBezTo>
                  <a:cubicBezTo>
                    <a:pt x="522848" y="976217"/>
                    <a:pt x="522346" y="976680"/>
                    <a:pt x="521939" y="976686"/>
                  </a:cubicBezTo>
                  <a:cubicBezTo>
                    <a:pt x="521531" y="976688"/>
                    <a:pt x="521230" y="977049"/>
                    <a:pt x="521235" y="977508"/>
                  </a:cubicBezTo>
                  <a:cubicBezTo>
                    <a:pt x="521245" y="978423"/>
                    <a:pt x="520089" y="979760"/>
                    <a:pt x="519275" y="979769"/>
                  </a:cubicBezTo>
                  <a:cubicBezTo>
                    <a:pt x="518970" y="979773"/>
                    <a:pt x="518717" y="979977"/>
                    <a:pt x="518722" y="980284"/>
                  </a:cubicBezTo>
                  <a:cubicBezTo>
                    <a:pt x="518725" y="980539"/>
                    <a:pt x="518422" y="980796"/>
                    <a:pt x="518065" y="980799"/>
                  </a:cubicBezTo>
                  <a:cubicBezTo>
                    <a:pt x="517709" y="980805"/>
                    <a:pt x="517103" y="981270"/>
                    <a:pt x="516703" y="981832"/>
                  </a:cubicBezTo>
                  <a:cubicBezTo>
                    <a:pt x="516302" y="982397"/>
                    <a:pt x="515442" y="982864"/>
                    <a:pt x="514830" y="982868"/>
                  </a:cubicBezTo>
                  <a:cubicBezTo>
                    <a:pt x="514170" y="982876"/>
                    <a:pt x="513661" y="983084"/>
                    <a:pt x="513666" y="983391"/>
                  </a:cubicBezTo>
                  <a:cubicBezTo>
                    <a:pt x="513668" y="983646"/>
                    <a:pt x="513315" y="983904"/>
                    <a:pt x="512908" y="983910"/>
                  </a:cubicBezTo>
                  <a:cubicBezTo>
                    <a:pt x="512500" y="983912"/>
                    <a:pt x="512150" y="984375"/>
                    <a:pt x="512156" y="984933"/>
                  </a:cubicBezTo>
                  <a:cubicBezTo>
                    <a:pt x="512162" y="985496"/>
                    <a:pt x="511862" y="985955"/>
                    <a:pt x="511453" y="985961"/>
                  </a:cubicBezTo>
                  <a:cubicBezTo>
                    <a:pt x="511048" y="985967"/>
                    <a:pt x="510544" y="986428"/>
                    <a:pt x="510398" y="986990"/>
                  </a:cubicBezTo>
                  <a:cubicBezTo>
                    <a:pt x="510201" y="987655"/>
                    <a:pt x="509645" y="988018"/>
                    <a:pt x="508830" y="988026"/>
                  </a:cubicBezTo>
                  <a:cubicBezTo>
                    <a:pt x="508170" y="988032"/>
                    <a:pt x="507612" y="988243"/>
                    <a:pt x="507615" y="988547"/>
                  </a:cubicBezTo>
                  <a:cubicBezTo>
                    <a:pt x="507618" y="988801"/>
                    <a:pt x="507315" y="989059"/>
                    <a:pt x="506907" y="989065"/>
                  </a:cubicBezTo>
                  <a:cubicBezTo>
                    <a:pt x="506500" y="989068"/>
                    <a:pt x="505997" y="989533"/>
                    <a:pt x="505850" y="990094"/>
                  </a:cubicBezTo>
                  <a:cubicBezTo>
                    <a:pt x="505703" y="990657"/>
                    <a:pt x="505097" y="991119"/>
                    <a:pt x="504539" y="991128"/>
                  </a:cubicBezTo>
                  <a:cubicBezTo>
                    <a:pt x="503826" y="991134"/>
                    <a:pt x="503475" y="991595"/>
                    <a:pt x="503283" y="992666"/>
                  </a:cubicBezTo>
                  <a:cubicBezTo>
                    <a:pt x="503040" y="993737"/>
                    <a:pt x="502689" y="994200"/>
                    <a:pt x="502028" y="994208"/>
                  </a:cubicBezTo>
                  <a:cubicBezTo>
                    <a:pt x="501468" y="994214"/>
                    <a:pt x="501062" y="994422"/>
                    <a:pt x="501067" y="994727"/>
                  </a:cubicBezTo>
                  <a:cubicBezTo>
                    <a:pt x="501068" y="994981"/>
                    <a:pt x="500410" y="995244"/>
                    <a:pt x="499597" y="995253"/>
                  </a:cubicBezTo>
                  <a:cubicBezTo>
                    <a:pt x="498528" y="995265"/>
                    <a:pt x="497972" y="995578"/>
                    <a:pt x="497775" y="996292"/>
                  </a:cubicBezTo>
                  <a:cubicBezTo>
                    <a:pt x="497530" y="997108"/>
                    <a:pt x="497023" y="997318"/>
                    <a:pt x="495189" y="997336"/>
                  </a:cubicBezTo>
                  <a:cubicBezTo>
                    <a:pt x="493967" y="997351"/>
                    <a:pt x="492952" y="997565"/>
                    <a:pt x="492957" y="997872"/>
                  </a:cubicBezTo>
                  <a:cubicBezTo>
                    <a:pt x="492959" y="998126"/>
                    <a:pt x="492199" y="998387"/>
                    <a:pt x="491231" y="998398"/>
                  </a:cubicBezTo>
                  <a:cubicBezTo>
                    <a:pt x="489908" y="998412"/>
                    <a:pt x="489401" y="998673"/>
                    <a:pt x="489156" y="999440"/>
                  </a:cubicBezTo>
                  <a:cubicBezTo>
                    <a:pt x="488861" y="1000359"/>
                    <a:pt x="488404" y="1000467"/>
                    <a:pt x="484945" y="1000505"/>
                  </a:cubicBezTo>
                  <a:cubicBezTo>
                    <a:pt x="481586" y="1000542"/>
                    <a:pt x="480874" y="1000704"/>
                    <a:pt x="480273" y="1001576"/>
                  </a:cubicBezTo>
                  <a:cubicBezTo>
                    <a:pt x="479872" y="1002138"/>
                    <a:pt x="479164" y="1002605"/>
                    <a:pt x="478657" y="1002612"/>
                  </a:cubicBezTo>
                  <a:cubicBezTo>
                    <a:pt x="478147" y="1002618"/>
                    <a:pt x="477742" y="1002825"/>
                    <a:pt x="477745" y="1003129"/>
                  </a:cubicBezTo>
                  <a:cubicBezTo>
                    <a:pt x="477747" y="1003384"/>
                    <a:pt x="476937" y="1003647"/>
                    <a:pt x="475971" y="1003659"/>
                  </a:cubicBezTo>
                  <a:cubicBezTo>
                    <a:pt x="475002" y="1003668"/>
                    <a:pt x="474191" y="1003882"/>
                    <a:pt x="474193" y="1004185"/>
                  </a:cubicBezTo>
                  <a:cubicBezTo>
                    <a:pt x="474196" y="1004440"/>
                    <a:pt x="473283" y="1004706"/>
                    <a:pt x="472164" y="1004718"/>
                  </a:cubicBezTo>
                  <a:cubicBezTo>
                    <a:pt x="471044" y="1004729"/>
                    <a:pt x="470130" y="1004943"/>
                    <a:pt x="470134" y="1005248"/>
                  </a:cubicBezTo>
                  <a:cubicBezTo>
                    <a:pt x="470136" y="1005503"/>
                    <a:pt x="469580" y="1005765"/>
                    <a:pt x="468868" y="1005771"/>
                  </a:cubicBezTo>
                  <a:cubicBezTo>
                    <a:pt x="468155" y="1005781"/>
                    <a:pt x="467597" y="1005991"/>
                    <a:pt x="467602" y="1006296"/>
                  </a:cubicBezTo>
                  <a:cubicBezTo>
                    <a:pt x="467604" y="1006550"/>
                    <a:pt x="466334" y="1006819"/>
                    <a:pt x="464806" y="1006836"/>
                  </a:cubicBezTo>
                  <a:cubicBezTo>
                    <a:pt x="463281" y="1006851"/>
                    <a:pt x="462011" y="1007071"/>
                    <a:pt x="462015" y="1007375"/>
                  </a:cubicBezTo>
                  <a:cubicBezTo>
                    <a:pt x="462017" y="1007629"/>
                    <a:pt x="461205" y="1007893"/>
                    <a:pt x="460238" y="1007905"/>
                  </a:cubicBezTo>
                  <a:cubicBezTo>
                    <a:pt x="458814" y="1007919"/>
                    <a:pt x="458459" y="1008127"/>
                    <a:pt x="458470" y="1008943"/>
                  </a:cubicBezTo>
                  <a:cubicBezTo>
                    <a:pt x="458479" y="1009859"/>
                    <a:pt x="458124" y="1009964"/>
                    <a:pt x="454917" y="1009999"/>
                  </a:cubicBezTo>
                  <a:cubicBezTo>
                    <a:pt x="452984" y="1010020"/>
                    <a:pt x="451357" y="1010242"/>
                    <a:pt x="451359" y="1010444"/>
                  </a:cubicBezTo>
                  <a:cubicBezTo>
                    <a:pt x="451375" y="1011766"/>
                    <a:pt x="449354" y="1013113"/>
                    <a:pt x="447420" y="1013136"/>
                  </a:cubicBezTo>
                  <a:cubicBezTo>
                    <a:pt x="445790" y="1013153"/>
                    <a:pt x="445284" y="1013364"/>
                    <a:pt x="445038" y="1014180"/>
                  </a:cubicBezTo>
                  <a:cubicBezTo>
                    <a:pt x="444842" y="1014845"/>
                    <a:pt x="444287" y="1015208"/>
                    <a:pt x="443473" y="1015216"/>
                  </a:cubicBezTo>
                  <a:cubicBezTo>
                    <a:pt x="442812" y="1015222"/>
                    <a:pt x="442253" y="1015432"/>
                    <a:pt x="442258" y="1015737"/>
                  </a:cubicBezTo>
                  <a:cubicBezTo>
                    <a:pt x="442260" y="1015992"/>
                    <a:pt x="441804" y="1016252"/>
                    <a:pt x="441245" y="1016258"/>
                  </a:cubicBezTo>
                  <a:cubicBezTo>
                    <a:pt x="440685" y="1016264"/>
                    <a:pt x="440230" y="1016472"/>
                    <a:pt x="440232" y="1016775"/>
                  </a:cubicBezTo>
                  <a:cubicBezTo>
                    <a:pt x="440236" y="1017030"/>
                    <a:pt x="439932" y="1017288"/>
                    <a:pt x="439526" y="1017294"/>
                  </a:cubicBezTo>
                  <a:cubicBezTo>
                    <a:pt x="439120" y="1017296"/>
                    <a:pt x="438615" y="1017761"/>
                    <a:pt x="438468" y="1018324"/>
                  </a:cubicBezTo>
                  <a:cubicBezTo>
                    <a:pt x="438223" y="1019087"/>
                    <a:pt x="437716" y="1019347"/>
                    <a:pt x="436343" y="1019365"/>
                  </a:cubicBezTo>
                  <a:cubicBezTo>
                    <a:pt x="435019" y="1019376"/>
                    <a:pt x="434208" y="1019792"/>
                    <a:pt x="433152" y="1020925"/>
                  </a:cubicBezTo>
                  <a:cubicBezTo>
                    <a:pt x="431997" y="1022209"/>
                    <a:pt x="431337" y="1022473"/>
                    <a:pt x="429454" y="1022492"/>
                  </a:cubicBezTo>
                  <a:cubicBezTo>
                    <a:pt x="427571" y="1022513"/>
                    <a:pt x="427064" y="1022724"/>
                    <a:pt x="426819" y="1023540"/>
                  </a:cubicBezTo>
                  <a:cubicBezTo>
                    <a:pt x="426575" y="1024410"/>
                    <a:pt x="426067" y="1024568"/>
                    <a:pt x="423472" y="1024597"/>
                  </a:cubicBezTo>
                  <a:cubicBezTo>
                    <a:pt x="421793" y="1024614"/>
                    <a:pt x="420472" y="1024834"/>
                    <a:pt x="420475" y="1025137"/>
                  </a:cubicBezTo>
                  <a:cubicBezTo>
                    <a:pt x="420479" y="1025392"/>
                    <a:pt x="420124" y="1025650"/>
                    <a:pt x="419718" y="1025656"/>
                  </a:cubicBezTo>
                  <a:cubicBezTo>
                    <a:pt x="419310" y="1025658"/>
                    <a:pt x="418956" y="1025866"/>
                    <a:pt x="418960" y="1026173"/>
                  </a:cubicBezTo>
                  <a:cubicBezTo>
                    <a:pt x="418963" y="1026428"/>
                    <a:pt x="418609" y="1026685"/>
                    <a:pt x="418202" y="1026691"/>
                  </a:cubicBezTo>
                  <a:cubicBezTo>
                    <a:pt x="417795" y="1026694"/>
                    <a:pt x="417442" y="1026902"/>
                    <a:pt x="417444" y="1027206"/>
                  </a:cubicBezTo>
                  <a:cubicBezTo>
                    <a:pt x="417448" y="1027461"/>
                    <a:pt x="416993" y="1027721"/>
                    <a:pt x="416433" y="1027727"/>
                  </a:cubicBezTo>
                  <a:cubicBezTo>
                    <a:pt x="415872" y="1027730"/>
                    <a:pt x="415415" y="1027941"/>
                    <a:pt x="415420" y="1028245"/>
                  </a:cubicBezTo>
                  <a:cubicBezTo>
                    <a:pt x="415423" y="1028500"/>
                    <a:pt x="414407" y="1028766"/>
                    <a:pt x="413135" y="1028780"/>
                  </a:cubicBezTo>
                  <a:cubicBezTo>
                    <a:pt x="411863" y="1028795"/>
                    <a:pt x="410847" y="1029008"/>
                    <a:pt x="410851" y="1029313"/>
                  </a:cubicBezTo>
                  <a:cubicBezTo>
                    <a:pt x="410854" y="1029567"/>
                    <a:pt x="410399" y="1029828"/>
                    <a:pt x="409839" y="1029834"/>
                  </a:cubicBezTo>
                  <a:cubicBezTo>
                    <a:pt x="409278" y="1029839"/>
                    <a:pt x="408824" y="1030050"/>
                    <a:pt x="408826" y="1030355"/>
                  </a:cubicBezTo>
                  <a:cubicBezTo>
                    <a:pt x="408830" y="1030609"/>
                    <a:pt x="407814" y="1030875"/>
                    <a:pt x="406541" y="1030889"/>
                  </a:cubicBezTo>
                  <a:cubicBezTo>
                    <a:pt x="405270" y="1030905"/>
                    <a:pt x="404254" y="1031118"/>
                    <a:pt x="404258" y="1031422"/>
                  </a:cubicBezTo>
                  <a:cubicBezTo>
                    <a:pt x="404261" y="1031730"/>
                    <a:pt x="401973" y="1031954"/>
                    <a:pt x="398410" y="1031996"/>
                  </a:cubicBezTo>
                  <a:cubicBezTo>
                    <a:pt x="398081" y="1031999"/>
                    <a:pt x="397764" y="1032002"/>
                    <a:pt x="397458" y="1032002"/>
                  </a:cubicBezTo>
                  <a:cubicBezTo>
                    <a:pt x="394444" y="1032002"/>
                    <a:pt x="392556" y="1031829"/>
                    <a:pt x="392553" y="1031551"/>
                  </a:cubicBezTo>
                  <a:cubicBezTo>
                    <a:pt x="392548" y="1031256"/>
                    <a:pt x="391598" y="1031068"/>
                    <a:pt x="390386" y="1031068"/>
                  </a:cubicBezTo>
                  <a:cubicBezTo>
                    <a:pt x="390343" y="1031068"/>
                    <a:pt x="390300" y="1031068"/>
                    <a:pt x="390257" y="1031068"/>
                  </a:cubicBezTo>
                  <a:cubicBezTo>
                    <a:pt x="390221" y="1031068"/>
                    <a:pt x="390185" y="1031068"/>
                    <a:pt x="390152" y="1031068"/>
                  </a:cubicBezTo>
                  <a:cubicBezTo>
                    <a:pt x="388930" y="1031068"/>
                    <a:pt x="387963" y="1030831"/>
                    <a:pt x="387961" y="1030586"/>
                  </a:cubicBezTo>
                  <a:cubicBezTo>
                    <a:pt x="387958" y="1030285"/>
                    <a:pt x="387606" y="1030085"/>
                    <a:pt x="387205" y="1030085"/>
                  </a:cubicBezTo>
                  <a:cubicBezTo>
                    <a:pt x="387202" y="1030085"/>
                    <a:pt x="387197" y="1030085"/>
                    <a:pt x="387192" y="1030085"/>
                  </a:cubicBezTo>
                  <a:cubicBezTo>
                    <a:pt x="387188" y="1030085"/>
                    <a:pt x="387185" y="1030085"/>
                    <a:pt x="387181" y="1030085"/>
                  </a:cubicBezTo>
                  <a:cubicBezTo>
                    <a:pt x="386779" y="1030085"/>
                    <a:pt x="386426" y="1029837"/>
                    <a:pt x="386423" y="1029585"/>
                  </a:cubicBezTo>
                  <a:cubicBezTo>
                    <a:pt x="386420" y="1029290"/>
                    <a:pt x="385604" y="1029097"/>
                    <a:pt x="384533" y="1029097"/>
                  </a:cubicBezTo>
                  <a:cubicBezTo>
                    <a:pt x="384501" y="1029097"/>
                    <a:pt x="384467" y="1029097"/>
                    <a:pt x="384433" y="1029097"/>
                  </a:cubicBezTo>
                  <a:cubicBezTo>
                    <a:pt x="384317" y="1029099"/>
                    <a:pt x="384207" y="1029099"/>
                    <a:pt x="384103" y="1029099"/>
                  </a:cubicBezTo>
                  <a:cubicBezTo>
                    <a:pt x="382536" y="1029099"/>
                    <a:pt x="382423" y="1028912"/>
                    <a:pt x="382072" y="1027291"/>
                  </a:cubicBezTo>
                  <a:cubicBezTo>
                    <a:pt x="381640" y="1025058"/>
                    <a:pt x="380754" y="1023036"/>
                    <a:pt x="380195" y="1023036"/>
                  </a:cubicBezTo>
                  <a:cubicBezTo>
                    <a:pt x="380194" y="1023036"/>
                    <a:pt x="380193" y="1023036"/>
                    <a:pt x="380193" y="1023036"/>
                  </a:cubicBezTo>
                  <a:cubicBezTo>
                    <a:pt x="380191" y="1023036"/>
                    <a:pt x="380191" y="1023036"/>
                    <a:pt x="380189" y="1023036"/>
                  </a:cubicBezTo>
                  <a:cubicBezTo>
                    <a:pt x="379377" y="1023036"/>
                    <a:pt x="378569" y="1018826"/>
                    <a:pt x="378898" y="1016486"/>
                  </a:cubicBezTo>
                  <a:cubicBezTo>
                    <a:pt x="379605" y="1011342"/>
                    <a:pt x="378533" y="1001696"/>
                    <a:pt x="377211" y="1001696"/>
                  </a:cubicBezTo>
                  <a:cubicBezTo>
                    <a:pt x="377209" y="1001696"/>
                    <a:pt x="377208" y="1001696"/>
                    <a:pt x="377208" y="1001696"/>
                  </a:cubicBezTo>
                  <a:cubicBezTo>
                    <a:pt x="377207" y="1001696"/>
                    <a:pt x="377205" y="1001696"/>
                    <a:pt x="377204" y="1001696"/>
                  </a:cubicBezTo>
                  <a:cubicBezTo>
                    <a:pt x="376442" y="1001692"/>
                    <a:pt x="375909" y="999411"/>
                    <a:pt x="375870" y="995753"/>
                  </a:cubicBezTo>
                  <a:cubicBezTo>
                    <a:pt x="375850" y="994074"/>
                    <a:pt x="375582" y="992701"/>
                    <a:pt x="375118" y="992251"/>
                  </a:cubicBezTo>
                  <a:cubicBezTo>
                    <a:pt x="374706" y="991896"/>
                    <a:pt x="374234" y="990630"/>
                    <a:pt x="374019" y="989513"/>
                  </a:cubicBezTo>
                  <a:cubicBezTo>
                    <a:pt x="373804" y="988398"/>
                    <a:pt x="373439" y="987487"/>
                    <a:pt x="373184" y="987487"/>
                  </a:cubicBezTo>
                  <a:cubicBezTo>
                    <a:pt x="373184" y="987487"/>
                    <a:pt x="373182" y="987487"/>
                    <a:pt x="373182" y="987487"/>
                  </a:cubicBezTo>
                  <a:cubicBezTo>
                    <a:pt x="373182" y="987487"/>
                    <a:pt x="373182" y="987487"/>
                    <a:pt x="373181" y="987487"/>
                  </a:cubicBezTo>
                  <a:cubicBezTo>
                    <a:pt x="372927" y="987487"/>
                    <a:pt x="372714" y="986625"/>
                    <a:pt x="372703" y="985507"/>
                  </a:cubicBezTo>
                  <a:cubicBezTo>
                    <a:pt x="372670" y="982613"/>
                    <a:pt x="372088" y="980381"/>
                    <a:pt x="371377" y="980383"/>
                  </a:cubicBezTo>
                  <a:cubicBezTo>
                    <a:pt x="371376" y="980383"/>
                    <a:pt x="371374" y="980383"/>
                    <a:pt x="371374" y="980383"/>
                  </a:cubicBezTo>
                  <a:cubicBezTo>
                    <a:pt x="371373" y="980383"/>
                    <a:pt x="371371" y="980383"/>
                    <a:pt x="371370" y="980383"/>
                  </a:cubicBezTo>
                  <a:cubicBezTo>
                    <a:pt x="370607" y="980383"/>
                    <a:pt x="370075" y="978102"/>
                    <a:pt x="370039" y="974749"/>
                  </a:cubicBezTo>
                  <a:cubicBezTo>
                    <a:pt x="370023" y="973377"/>
                    <a:pt x="369807" y="972258"/>
                    <a:pt x="369553" y="972258"/>
                  </a:cubicBezTo>
                  <a:cubicBezTo>
                    <a:pt x="369553" y="972258"/>
                    <a:pt x="369553" y="972258"/>
                    <a:pt x="369553" y="972258"/>
                  </a:cubicBezTo>
                  <a:cubicBezTo>
                    <a:pt x="369552" y="972258"/>
                    <a:pt x="369552" y="972258"/>
                    <a:pt x="369552" y="972258"/>
                  </a:cubicBezTo>
                  <a:cubicBezTo>
                    <a:pt x="369297" y="972258"/>
                    <a:pt x="368832" y="971554"/>
                    <a:pt x="368467" y="970743"/>
                  </a:cubicBezTo>
                  <a:cubicBezTo>
                    <a:pt x="368102" y="969886"/>
                    <a:pt x="367487" y="969230"/>
                    <a:pt x="367130" y="969230"/>
                  </a:cubicBezTo>
                  <a:cubicBezTo>
                    <a:pt x="367129" y="969230"/>
                    <a:pt x="367127" y="969230"/>
                    <a:pt x="367127" y="969230"/>
                  </a:cubicBezTo>
                  <a:cubicBezTo>
                    <a:pt x="367123" y="969233"/>
                    <a:pt x="367118" y="969233"/>
                    <a:pt x="367113" y="969233"/>
                  </a:cubicBezTo>
                  <a:cubicBezTo>
                    <a:pt x="366713" y="969233"/>
                    <a:pt x="366411" y="969034"/>
                    <a:pt x="366410" y="968833"/>
                  </a:cubicBezTo>
                  <a:cubicBezTo>
                    <a:pt x="366397" y="967718"/>
                    <a:pt x="364418" y="966226"/>
                    <a:pt x="362943" y="966226"/>
                  </a:cubicBezTo>
                  <a:cubicBezTo>
                    <a:pt x="362936" y="966226"/>
                    <a:pt x="362929" y="966226"/>
                    <a:pt x="362920" y="966226"/>
                  </a:cubicBezTo>
                  <a:cubicBezTo>
                    <a:pt x="362906" y="966226"/>
                    <a:pt x="362889" y="966226"/>
                    <a:pt x="362874" y="966226"/>
                  </a:cubicBezTo>
                  <a:cubicBezTo>
                    <a:pt x="361980" y="966226"/>
                    <a:pt x="361284" y="965929"/>
                    <a:pt x="361079" y="965429"/>
                  </a:cubicBezTo>
                  <a:cubicBezTo>
                    <a:pt x="360503" y="964011"/>
                    <a:pt x="360722" y="960751"/>
                    <a:pt x="361375" y="960031"/>
                  </a:cubicBezTo>
                  <a:cubicBezTo>
                    <a:pt x="363281" y="958083"/>
                    <a:pt x="363608" y="955039"/>
                    <a:pt x="361899" y="955037"/>
                  </a:cubicBezTo>
                  <a:lnTo>
                    <a:pt x="361894" y="955039"/>
                  </a:lnTo>
                  <a:cubicBezTo>
                    <a:pt x="361888" y="955037"/>
                    <a:pt x="361884" y="955037"/>
                    <a:pt x="361880" y="955037"/>
                  </a:cubicBezTo>
                  <a:cubicBezTo>
                    <a:pt x="361878" y="955037"/>
                    <a:pt x="361877" y="955037"/>
                    <a:pt x="361875" y="955037"/>
                  </a:cubicBezTo>
                  <a:cubicBezTo>
                    <a:pt x="361470" y="955037"/>
                    <a:pt x="361008" y="954385"/>
                    <a:pt x="360845" y="953521"/>
                  </a:cubicBezTo>
                  <a:cubicBezTo>
                    <a:pt x="360584" y="952284"/>
                    <a:pt x="360284" y="952015"/>
                    <a:pt x="359180" y="952015"/>
                  </a:cubicBezTo>
                  <a:cubicBezTo>
                    <a:pt x="359155" y="952015"/>
                    <a:pt x="359127" y="952015"/>
                    <a:pt x="359099" y="952015"/>
                  </a:cubicBezTo>
                  <a:cubicBezTo>
                    <a:pt x="359071" y="952015"/>
                    <a:pt x="359043" y="952015"/>
                    <a:pt x="359016" y="952015"/>
                  </a:cubicBezTo>
                  <a:cubicBezTo>
                    <a:pt x="357914" y="952015"/>
                    <a:pt x="357615" y="951749"/>
                    <a:pt x="357401" y="950508"/>
                  </a:cubicBezTo>
                  <a:cubicBezTo>
                    <a:pt x="357190" y="949648"/>
                    <a:pt x="356726" y="948992"/>
                    <a:pt x="356319" y="948992"/>
                  </a:cubicBezTo>
                  <a:cubicBezTo>
                    <a:pt x="356319" y="948992"/>
                    <a:pt x="356318" y="948992"/>
                    <a:pt x="356316" y="948992"/>
                  </a:cubicBezTo>
                  <a:cubicBezTo>
                    <a:pt x="356311" y="948992"/>
                    <a:pt x="356305" y="948992"/>
                    <a:pt x="356300" y="948992"/>
                  </a:cubicBezTo>
                  <a:cubicBezTo>
                    <a:pt x="355243" y="948992"/>
                    <a:pt x="354979" y="947810"/>
                    <a:pt x="354922" y="942594"/>
                  </a:cubicBezTo>
                  <a:cubicBezTo>
                    <a:pt x="354892" y="939948"/>
                    <a:pt x="354665" y="937815"/>
                    <a:pt x="354411" y="937815"/>
                  </a:cubicBezTo>
                  <a:cubicBezTo>
                    <a:pt x="354411" y="937815"/>
                    <a:pt x="354411" y="937815"/>
                    <a:pt x="354411" y="937815"/>
                  </a:cubicBezTo>
                  <a:cubicBezTo>
                    <a:pt x="354411" y="937815"/>
                    <a:pt x="354410" y="937815"/>
                    <a:pt x="354410" y="937815"/>
                  </a:cubicBezTo>
                  <a:cubicBezTo>
                    <a:pt x="354155" y="937815"/>
                    <a:pt x="353843" y="937157"/>
                    <a:pt x="353683" y="936346"/>
                  </a:cubicBezTo>
                  <a:cubicBezTo>
                    <a:pt x="353520" y="935536"/>
                    <a:pt x="353002" y="934523"/>
                    <a:pt x="352538" y="934070"/>
                  </a:cubicBezTo>
                  <a:cubicBezTo>
                    <a:pt x="351406" y="933014"/>
                    <a:pt x="350988" y="922788"/>
                    <a:pt x="352049" y="922115"/>
                  </a:cubicBezTo>
                  <a:cubicBezTo>
                    <a:pt x="353111" y="921439"/>
                    <a:pt x="353739" y="918379"/>
                    <a:pt x="353060" y="916810"/>
                  </a:cubicBezTo>
                  <a:cubicBezTo>
                    <a:pt x="352747" y="916050"/>
                    <a:pt x="352283" y="915444"/>
                    <a:pt x="352078" y="915444"/>
                  </a:cubicBezTo>
                  <a:cubicBezTo>
                    <a:pt x="352078" y="915444"/>
                    <a:pt x="352078" y="915444"/>
                    <a:pt x="352076" y="915444"/>
                  </a:cubicBezTo>
                  <a:cubicBezTo>
                    <a:pt x="352076" y="915444"/>
                    <a:pt x="352076" y="915444"/>
                    <a:pt x="352076" y="915444"/>
                  </a:cubicBezTo>
                  <a:cubicBezTo>
                    <a:pt x="351874" y="915448"/>
                    <a:pt x="351552" y="913976"/>
                    <a:pt x="351327" y="912147"/>
                  </a:cubicBezTo>
                  <a:cubicBezTo>
                    <a:pt x="350880" y="908203"/>
                    <a:pt x="350566" y="907328"/>
                    <a:pt x="349661" y="907328"/>
                  </a:cubicBezTo>
                  <a:cubicBezTo>
                    <a:pt x="349656" y="907328"/>
                    <a:pt x="349651" y="907328"/>
                    <a:pt x="349647" y="907328"/>
                  </a:cubicBezTo>
                  <a:cubicBezTo>
                    <a:pt x="349644" y="907328"/>
                    <a:pt x="349642" y="907328"/>
                    <a:pt x="349639" y="907328"/>
                  </a:cubicBezTo>
                  <a:cubicBezTo>
                    <a:pt x="349235" y="907328"/>
                    <a:pt x="348929" y="906877"/>
                    <a:pt x="348923" y="906318"/>
                  </a:cubicBezTo>
                  <a:cubicBezTo>
                    <a:pt x="348917" y="905762"/>
                    <a:pt x="348608" y="905309"/>
                    <a:pt x="348204" y="905309"/>
                  </a:cubicBezTo>
                  <a:cubicBezTo>
                    <a:pt x="348203" y="905309"/>
                    <a:pt x="348200" y="905309"/>
                    <a:pt x="348198" y="905309"/>
                  </a:cubicBezTo>
                  <a:cubicBezTo>
                    <a:pt x="348197" y="905309"/>
                    <a:pt x="348194" y="905309"/>
                    <a:pt x="348193" y="905309"/>
                  </a:cubicBezTo>
                  <a:cubicBezTo>
                    <a:pt x="347786" y="905309"/>
                    <a:pt x="347276" y="904859"/>
                    <a:pt x="347118" y="904303"/>
                  </a:cubicBezTo>
                  <a:cubicBezTo>
                    <a:pt x="346961" y="903747"/>
                    <a:pt x="346450" y="903296"/>
                    <a:pt x="346045" y="903296"/>
                  </a:cubicBezTo>
                  <a:cubicBezTo>
                    <a:pt x="346041" y="903296"/>
                    <a:pt x="346040" y="903296"/>
                    <a:pt x="346039" y="903296"/>
                  </a:cubicBezTo>
                  <a:cubicBezTo>
                    <a:pt x="346036" y="903296"/>
                    <a:pt x="346035" y="903296"/>
                    <a:pt x="346032" y="903296"/>
                  </a:cubicBezTo>
                  <a:cubicBezTo>
                    <a:pt x="345579" y="903296"/>
                    <a:pt x="345321" y="902743"/>
                    <a:pt x="345310" y="901781"/>
                  </a:cubicBezTo>
                  <a:cubicBezTo>
                    <a:pt x="345299" y="900768"/>
                    <a:pt x="345042" y="900263"/>
                    <a:pt x="344538" y="900263"/>
                  </a:cubicBezTo>
                  <a:cubicBezTo>
                    <a:pt x="344535" y="900263"/>
                    <a:pt x="344532" y="900263"/>
                    <a:pt x="344529" y="900263"/>
                  </a:cubicBezTo>
                  <a:cubicBezTo>
                    <a:pt x="344528" y="900263"/>
                    <a:pt x="344526" y="900263"/>
                    <a:pt x="344523" y="900263"/>
                  </a:cubicBezTo>
                  <a:cubicBezTo>
                    <a:pt x="344120" y="900263"/>
                    <a:pt x="343761" y="899811"/>
                    <a:pt x="343756" y="899252"/>
                  </a:cubicBezTo>
                  <a:cubicBezTo>
                    <a:pt x="343750" y="898696"/>
                    <a:pt x="343440" y="898243"/>
                    <a:pt x="343037" y="898243"/>
                  </a:cubicBezTo>
                  <a:cubicBezTo>
                    <a:pt x="343036" y="898243"/>
                    <a:pt x="343032" y="898243"/>
                    <a:pt x="343031" y="898243"/>
                  </a:cubicBezTo>
                  <a:cubicBezTo>
                    <a:pt x="343030" y="898243"/>
                    <a:pt x="343027" y="898243"/>
                    <a:pt x="343025" y="898243"/>
                  </a:cubicBezTo>
                  <a:cubicBezTo>
                    <a:pt x="342618" y="898243"/>
                    <a:pt x="342109" y="897793"/>
                    <a:pt x="341951" y="897237"/>
                  </a:cubicBezTo>
                  <a:cubicBezTo>
                    <a:pt x="341794" y="896684"/>
                    <a:pt x="341185" y="896233"/>
                    <a:pt x="340629" y="896233"/>
                  </a:cubicBezTo>
                  <a:cubicBezTo>
                    <a:pt x="340624" y="896233"/>
                    <a:pt x="340620" y="896233"/>
                    <a:pt x="340617" y="896233"/>
                  </a:cubicBezTo>
                  <a:cubicBezTo>
                    <a:pt x="340610" y="896233"/>
                    <a:pt x="340601" y="896233"/>
                    <a:pt x="340594" y="896233"/>
                  </a:cubicBezTo>
                  <a:cubicBezTo>
                    <a:pt x="339899" y="896236"/>
                    <a:pt x="339647" y="895876"/>
                    <a:pt x="339633" y="894718"/>
                  </a:cubicBezTo>
                  <a:cubicBezTo>
                    <a:pt x="339624" y="893855"/>
                    <a:pt x="339364" y="893199"/>
                    <a:pt x="339008" y="893199"/>
                  </a:cubicBezTo>
                  <a:cubicBezTo>
                    <a:pt x="339008" y="893199"/>
                    <a:pt x="339007" y="893199"/>
                    <a:pt x="339005" y="893199"/>
                  </a:cubicBezTo>
                  <a:cubicBezTo>
                    <a:pt x="339004" y="893199"/>
                    <a:pt x="339002" y="893199"/>
                    <a:pt x="339001" y="893199"/>
                  </a:cubicBezTo>
                  <a:cubicBezTo>
                    <a:pt x="338132" y="893199"/>
                    <a:pt x="336025" y="890683"/>
                    <a:pt x="336013" y="889614"/>
                  </a:cubicBezTo>
                  <a:cubicBezTo>
                    <a:pt x="335998" y="888196"/>
                    <a:pt x="335429" y="887137"/>
                    <a:pt x="334672" y="887137"/>
                  </a:cubicBezTo>
                  <a:cubicBezTo>
                    <a:pt x="334669" y="887137"/>
                    <a:pt x="334667" y="887137"/>
                    <a:pt x="334663" y="887137"/>
                  </a:cubicBezTo>
                  <a:cubicBezTo>
                    <a:pt x="334661" y="887137"/>
                    <a:pt x="334658" y="887137"/>
                    <a:pt x="334656" y="887137"/>
                  </a:cubicBezTo>
                  <a:cubicBezTo>
                    <a:pt x="334203" y="887137"/>
                    <a:pt x="333943" y="886581"/>
                    <a:pt x="333933" y="885618"/>
                  </a:cubicBezTo>
                  <a:cubicBezTo>
                    <a:pt x="333922" y="884755"/>
                    <a:pt x="333714" y="884096"/>
                    <a:pt x="333461" y="884096"/>
                  </a:cubicBezTo>
                  <a:cubicBezTo>
                    <a:pt x="333460" y="884096"/>
                    <a:pt x="333460" y="884096"/>
                    <a:pt x="333457" y="884096"/>
                  </a:cubicBezTo>
                  <a:cubicBezTo>
                    <a:pt x="333457" y="884096"/>
                    <a:pt x="333457" y="884096"/>
                    <a:pt x="333456" y="884096"/>
                  </a:cubicBezTo>
                  <a:cubicBezTo>
                    <a:pt x="333203" y="884096"/>
                    <a:pt x="332890" y="883388"/>
                    <a:pt x="332678" y="882578"/>
                  </a:cubicBezTo>
                  <a:cubicBezTo>
                    <a:pt x="332517" y="881718"/>
                    <a:pt x="332053" y="881063"/>
                    <a:pt x="331648" y="881063"/>
                  </a:cubicBezTo>
                  <a:cubicBezTo>
                    <a:pt x="331647" y="881063"/>
                    <a:pt x="331645" y="881063"/>
                    <a:pt x="331644" y="881063"/>
                  </a:cubicBezTo>
                  <a:cubicBezTo>
                    <a:pt x="331639" y="881063"/>
                    <a:pt x="331635" y="881063"/>
                    <a:pt x="331631" y="881063"/>
                  </a:cubicBezTo>
                  <a:cubicBezTo>
                    <a:pt x="330724" y="881063"/>
                    <a:pt x="330308" y="879945"/>
                    <a:pt x="330277" y="877209"/>
                  </a:cubicBezTo>
                  <a:cubicBezTo>
                    <a:pt x="330265" y="875988"/>
                    <a:pt x="329999" y="874973"/>
                    <a:pt x="329695" y="874973"/>
                  </a:cubicBezTo>
                  <a:cubicBezTo>
                    <a:pt x="329694" y="874973"/>
                    <a:pt x="329694" y="874973"/>
                    <a:pt x="329692" y="874973"/>
                  </a:cubicBezTo>
                  <a:cubicBezTo>
                    <a:pt x="329692" y="874973"/>
                    <a:pt x="329692" y="874973"/>
                    <a:pt x="329690" y="874973"/>
                  </a:cubicBezTo>
                  <a:cubicBezTo>
                    <a:pt x="329437" y="874977"/>
                    <a:pt x="328922" y="874269"/>
                    <a:pt x="328658" y="873458"/>
                  </a:cubicBezTo>
                  <a:cubicBezTo>
                    <a:pt x="328344" y="872601"/>
                    <a:pt x="327931" y="871942"/>
                    <a:pt x="327676" y="871942"/>
                  </a:cubicBezTo>
                  <a:cubicBezTo>
                    <a:pt x="327675" y="871942"/>
                    <a:pt x="327675" y="871942"/>
                    <a:pt x="327675" y="871942"/>
                  </a:cubicBezTo>
                  <a:cubicBezTo>
                    <a:pt x="327675" y="871942"/>
                    <a:pt x="327673" y="871942"/>
                    <a:pt x="327673" y="871942"/>
                  </a:cubicBezTo>
                  <a:cubicBezTo>
                    <a:pt x="327471" y="871942"/>
                    <a:pt x="327150" y="870574"/>
                    <a:pt x="326929" y="868949"/>
                  </a:cubicBezTo>
                  <a:cubicBezTo>
                    <a:pt x="326647" y="866559"/>
                    <a:pt x="326335" y="865901"/>
                    <a:pt x="325569" y="865708"/>
                  </a:cubicBezTo>
                  <a:cubicBezTo>
                    <a:pt x="324753" y="865511"/>
                    <a:pt x="324544" y="865005"/>
                    <a:pt x="324522" y="863121"/>
                  </a:cubicBezTo>
                  <a:cubicBezTo>
                    <a:pt x="324509" y="861851"/>
                    <a:pt x="324294" y="860786"/>
                    <a:pt x="323989" y="860786"/>
                  </a:cubicBezTo>
                  <a:cubicBezTo>
                    <a:pt x="323989" y="860786"/>
                    <a:pt x="323988" y="860786"/>
                    <a:pt x="323988" y="860786"/>
                  </a:cubicBezTo>
                  <a:cubicBezTo>
                    <a:pt x="323987" y="860786"/>
                    <a:pt x="323987" y="860786"/>
                    <a:pt x="323986" y="860786"/>
                  </a:cubicBezTo>
                  <a:cubicBezTo>
                    <a:pt x="323732" y="860786"/>
                    <a:pt x="323474" y="860336"/>
                    <a:pt x="323468" y="859829"/>
                  </a:cubicBezTo>
                  <a:cubicBezTo>
                    <a:pt x="323463" y="859267"/>
                    <a:pt x="322996" y="858510"/>
                    <a:pt x="322382" y="858109"/>
                  </a:cubicBezTo>
                  <a:cubicBezTo>
                    <a:pt x="321613" y="857559"/>
                    <a:pt x="321245" y="856597"/>
                    <a:pt x="321017" y="854461"/>
                  </a:cubicBezTo>
                  <a:cubicBezTo>
                    <a:pt x="320793" y="852579"/>
                    <a:pt x="320319" y="851160"/>
                    <a:pt x="319702" y="850554"/>
                  </a:cubicBezTo>
                  <a:cubicBezTo>
                    <a:pt x="319188" y="850052"/>
                    <a:pt x="318769" y="848989"/>
                    <a:pt x="318759" y="848123"/>
                  </a:cubicBezTo>
                  <a:cubicBezTo>
                    <a:pt x="318749" y="847260"/>
                    <a:pt x="318539" y="846602"/>
                    <a:pt x="318286" y="846602"/>
                  </a:cubicBezTo>
                  <a:cubicBezTo>
                    <a:pt x="318286" y="846602"/>
                    <a:pt x="318284" y="846602"/>
                    <a:pt x="318284" y="846602"/>
                  </a:cubicBezTo>
                  <a:cubicBezTo>
                    <a:pt x="318284" y="846602"/>
                    <a:pt x="318283" y="846602"/>
                    <a:pt x="318283" y="846602"/>
                  </a:cubicBezTo>
                  <a:cubicBezTo>
                    <a:pt x="318028" y="846602"/>
                    <a:pt x="317663" y="845589"/>
                    <a:pt x="317496" y="844319"/>
                  </a:cubicBezTo>
                  <a:cubicBezTo>
                    <a:pt x="317278" y="843046"/>
                    <a:pt x="316754" y="841830"/>
                    <a:pt x="316294" y="841581"/>
                  </a:cubicBezTo>
                  <a:cubicBezTo>
                    <a:pt x="315681" y="841282"/>
                    <a:pt x="315363" y="840217"/>
                    <a:pt x="315185" y="838031"/>
                  </a:cubicBezTo>
                  <a:cubicBezTo>
                    <a:pt x="315065" y="836302"/>
                    <a:pt x="314746" y="834933"/>
                    <a:pt x="314491" y="834933"/>
                  </a:cubicBezTo>
                  <a:cubicBezTo>
                    <a:pt x="314491" y="834933"/>
                    <a:pt x="314491" y="834933"/>
                    <a:pt x="314490" y="834933"/>
                  </a:cubicBezTo>
                  <a:cubicBezTo>
                    <a:pt x="314490" y="834933"/>
                    <a:pt x="314488" y="834933"/>
                    <a:pt x="314486" y="834933"/>
                  </a:cubicBezTo>
                  <a:cubicBezTo>
                    <a:pt x="314233" y="834933"/>
                    <a:pt x="314028" y="834632"/>
                    <a:pt x="314024" y="834278"/>
                  </a:cubicBezTo>
                  <a:cubicBezTo>
                    <a:pt x="314021" y="833921"/>
                    <a:pt x="313604" y="833163"/>
                    <a:pt x="313040" y="832607"/>
                  </a:cubicBezTo>
                  <a:cubicBezTo>
                    <a:pt x="312420" y="831955"/>
                    <a:pt x="311946" y="830381"/>
                    <a:pt x="311670" y="828502"/>
                  </a:cubicBezTo>
                  <a:cubicBezTo>
                    <a:pt x="311389" y="826062"/>
                    <a:pt x="311076" y="825351"/>
                    <a:pt x="310310" y="825158"/>
                  </a:cubicBezTo>
                  <a:cubicBezTo>
                    <a:pt x="309545" y="824962"/>
                    <a:pt x="309336" y="824456"/>
                    <a:pt x="309315" y="822572"/>
                  </a:cubicBezTo>
                  <a:cubicBezTo>
                    <a:pt x="309301" y="821302"/>
                    <a:pt x="309086" y="820237"/>
                    <a:pt x="308831" y="820237"/>
                  </a:cubicBezTo>
                  <a:cubicBezTo>
                    <a:pt x="308831" y="820237"/>
                    <a:pt x="308831" y="820237"/>
                    <a:pt x="308831" y="820237"/>
                  </a:cubicBezTo>
                  <a:cubicBezTo>
                    <a:pt x="308831" y="820237"/>
                    <a:pt x="308830" y="820237"/>
                    <a:pt x="308830" y="820237"/>
                  </a:cubicBezTo>
                  <a:cubicBezTo>
                    <a:pt x="308575" y="820237"/>
                    <a:pt x="308210" y="819429"/>
                    <a:pt x="308046" y="818464"/>
                  </a:cubicBezTo>
                  <a:cubicBezTo>
                    <a:pt x="307833" y="817501"/>
                    <a:pt x="307211" y="816492"/>
                    <a:pt x="306700" y="816190"/>
                  </a:cubicBezTo>
                  <a:cubicBezTo>
                    <a:pt x="305931" y="815792"/>
                    <a:pt x="305670" y="815134"/>
                    <a:pt x="305653" y="813656"/>
                  </a:cubicBezTo>
                  <a:cubicBezTo>
                    <a:pt x="305638" y="812284"/>
                    <a:pt x="305272" y="811269"/>
                    <a:pt x="304601" y="810613"/>
                  </a:cubicBezTo>
                  <a:cubicBezTo>
                    <a:pt x="304037" y="810061"/>
                    <a:pt x="303566" y="808946"/>
                    <a:pt x="303556" y="808082"/>
                  </a:cubicBezTo>
                  <a:cubicBezTo>
                    <a:pt x="303546" y="807219"/>
                    <a:pt x="303337" y="806561"/>
                    <a:pt x="303034" y="806561"/>
                  </a:cubicBezTo>
                  <a:cubicBezTo>
                    <a:pt x="303031" y="806561"/>
                    <a:pt x="303031" y="806561"/>
                    <a:pt x="303030" y="806561"/>
                  </a:cubicBezTo>
                  <a:cubicBezTo>
                    <a:pt x="303030" y="806561"/>
                    <a:pt x="303029" y="806561"/>
                    <a:pt x="303029" y="806561"/>
                  </a:cubicBezTo>
                  <a:cubicBezTo>
                    <a:pt x="302774" y="806561"/>
                    <a:pt x="302514" y="805853"/>
                    <a:pt x="302503" y="804990"/>
                  </a:cubicBezTo>
                  <a:cubicBezTo>
                    <a:pt x="302484" y="803061"/>
                    <a:pt x="301657" y="801496"/>
                    <a:pt x="300694" y="801496"/>
                  </a:cubicBezTo>
                  <a:cubicBezTo>
                    <a:pt x="300691" y="801496"/>
                    <a:pt x="300686" y="801496"/>
                    <a:pt x="300684" y="801496"/>
                  </a:cubicBezTo>
                  <a:cubicBezTo>
                    <a:pt x="300680" y="801496"/>
                    <a:pt x="300679" y="801496"/>
                    <a:pt x="300677" y="801496"/>
                  </a:cubicBezTo>
                  <a:cubicBezTo>
                    <a:pt x="300223" y="801496"/>
                    <a:pt x="299915" y="801043"/>
                    <a:pt x="299908" y="800335"/>
                  </a:cubicBezTo>
                  <a:cubicBezTo>
                    <a:pt x="299897" y="799316"/>
                    <a:pt x="299380" y="798662"/>
                    <a:pt x="297484" y="797562"/>
                  </a:cubicBezTo>
                  <a:cubicBezTo>
                    <a:pt x="297126" y="797362"/>
                    <a:pt x="296593" y="795279"/>
                    <a:pt x="296314" y="792941"/>
                  </a:cubicBezTo>
                  <a:cubicBezTo>
                    <a:pt x="295975" y="789943"/>
                    <a:pt x="295552" y="788523"/>
                    <a:pt x="294989" y="788222"/>
                  </a:cubicBezTo>
                  <a:cubicBezTo>
                    <a:pt x="294374" y="787874"/>
                    <a:pt x="294161" y="786961"/>
                    <a:pt x="294132" y="784264"/>
                  </a:cubicBezTo>
                  <a:cubicBezTo>
                    <a:pt x="294110" y="782279"/>
                    <a:pt x="293889" y="780706"/>
                    <a:pt x="293634" y="780706"/>
                  </a:cubicBezTo>
                  <a:cubicBezTo>
                    <a:pt x="293634" y="780706"/>
                    <a:pt x="293634" y="780706"/>
                    <a:pt x="293634" y="780706"/>
                  </a:cubicBezTo>
                  <a:cubicBezTo>
                    <a:pt x="293632" y="780706"/>
                    <a:pt x="293632" y="780706"/>
                    <a:pt x="293631" y="780706"/>
                  </a:cubicBezTo>
                  <a:cubicBezTo>
                    <a:pt x="293376" y="780706"/>
                    <a:pt x="293017" y="780149"/>
                    <a:pt x="292855" y="779441"/>
                  </a:cubicBezTo>
                  <a:cubicBezTo>
                    <a:pt x="292645" y="778734"/>
                    <a:pt x="292184" y="778180"/>
                    <a:pt x="291827" y="778180"/>
                  </a:cubicBezTo>
                  <a:cubicBezTo>
                    <a:pt x="291826" y="778180"/>
                    <a:pt x="291826" y="778180"/>
                    <a:pt x="291824" y="778180"/>
                  </a:cubicBezTo>
                  <a:cubicBezTo>
                    <a:pt x="291822" y="778180"/>
                    <a:pt x="291820" y="778180"/>
                    <a:pt x="291818" y="778180"/>
                  </a:cubicBezTo>
                  <a:cubicBezTo>
                    <a:pt x="291108" y="778180"/>
                    <a:pt x="290484" y="776714"/>
                    <a:pt x="290462" y="774734"/>
                  </a:cubicBezTo>
                  <a:cubicBezTo>
                    <a:pt x="290457" y="774125"/>
                    <a:pt x="290298" y="773619"/>
                    <a:pt x="290096" y="773619"/>
                  </a:cubicBezTo>
                  <a:cubicBezTo>
                    <a:pt x="290095" y="773619"/>
                    <a:pt x="290095" y="773619"/>
                    <a:pt x="290095" y="773619"/>
                  </a:cubicBezTo>
                  <a:cubicBezTo>
                    <a:pt x="290094" y="773619"/>
                    <a:pt x="290094" y="773619"/>
                    <a:pt x="290093" y="773619"/>
                  </a:cubicBezTo>
                  <a:cubicBezTo>
                    <a:pt x="289532" y="773619"/>
                    <a:pt x="288387" y="771094"/>
                    <a:pt x="288375" y="769973"/>
                  </a:cubicBezTo>
                  <a:cubicBezTo>
                    <a:pt x="288368" y="769467"/>
                    <a:pt x="288162" y="769064"/>
                    <a:pt x="287860" y="769064"/>
                  </a:cubicBezTo>
                  <a:cubicBezTo>
                    <a:pt x="287858" y="769064"/>
                    <a:pt x="287857" y="769064"/>
                    <a:pt x="287856" y="769064"/>
                  </a:cubicBezTo>
                  <a:cubicBezTo>
                    <a:pt x="287856" y="769064"/>
                    <a:pt x="287856" y="769064"/>
                    <a:pt x="287854" y="769064"/>
                  </a:cubicBezTo>
                  <a:cubicBezTo>
                    <a:pt x="287601" y="769064"/>
                    <a:pt x="287337" y="768253"/>
                    <a:pt x="287328" y="767287"/>
                  </a:cubicBezTo>
                  <a:cubicBezTo>
                    <a:pt x="287311" y="765915"/>
                    <a:pt x="286895" y="765052"/>
                    <a:pt x="285506" y="763744"/>
                  </a:cubicBezTo>
                  <a:cubicBezTo>
                    <a:pt x="284532" y="762793"/>
                    <a:pt x="283308" y="761994"/>
                    <a:pt x="282745" y="761994"/>
                  </a:cubicBezTo>
                  <a:cubicBezTo>
                    <a:pt x="282742" y="761994"/>
                    <a:pt x="282741" y="761994"/>
                    <a:pt x="282738" y="761994"/>
                  </a:cubicBezTo>
                  <a:cubicBezTo>
                    <a:pt x="282733" y="761994"/>
                    <a:pt x="282724" y="761994"/>
                    <a:pt x="282717" y="761994"/>
                  </a:cubicBezTo>
                  <a:cubicBezTo>
                    <a:pt x="281970" y="761994"/>
                    <a:pt x="281663" y="761533"/>
                    <a:pt x="281392" y="759821"/>
                  </a:cubicBezTo>
                  <a:cubicBezTo>
                    <a:pt x="281175" y="758654"/>
                    <a:pt x="280549" y="757286"/>
                    <a:pt x="280035" y="756784"/>
                  </a:cubicBezTo>
                  <a:cubicBezTo>
                    <a:pt x="279469" y="756281"/>
                    <a:pt x="279050" y="755216"/>
                    <a:pt x="279041" y="754402"/>
                  </a:cubicBezTo>
                  <a:cubicBezTo>
                    <a:pt x="279030" y="753539"/>
                    <a:pt x="278821" y="752881"/>
                    <a:pt x="278518" y="752881"/>
                  </a:cubicBezTo>
                  <a:cubicBezTo>
                    <a:pt x="278518" y="752881"/>
                    <a:pt x="278517" y="752881"/>
                    <a:pt x="278514" y="752881"/>
                  </a:cubicBezTo>
                  <a:cubicBezTo>
                    <a:pt x="278514" y="752881"/>
                    <a:pt x="278513" y="752881"/>
                    <a:pt x="278512" y="752881"/>
                  </a:cubicBezTo>
                  <a:cubicBezTo>
                    <a:pt x="278258" y="752881"/>
                    <a:pt x="278003" y="752526"/>
                    <a:pt x="277998" y="752123"/>
                  </a:cubicBezTo>
                  <a:cubicBezTo>
                    <a:pt x="277993" y="751716"/>
                    <a:pt x="277526" y="750905"/>
                    <a:pt x="276960" y="750350"/>
                  </a:cubicBezTo>
                  <a:cubicBezTo>
                    <a:pt x="276393" y="749796"/>
                    <a:pt x="275769" y="748430"/>
                    <a:pt x="275603" y="747313"/>
                  </a:cubicBezTo>
                  <a:cubicBezTo>
                    <a:pt x="275387" y="746195"/>
                    <a:pt x="275124" y="745285"/>
                    <a:pt x="274920" y="745285"/>
                  </a:cubicBezTo>
                  <a:cubicBezTo>
                    <a:pt x="274919" y="745285"/>
                    <a:pt x="274919" y="745285"/>
                    <a:pt x="274919" y="745285"/>
                  </a:cubicBezTo>
                  <a:cubicBezTo>
                    <a:pt x="274919" y="745285"/>
                    <a:pt x="274919" y="745285"/>
                    <a:pt x="274919" y="745285"/>
                  </a:cubicBezTo>
                  <a:cubicBezTo>
                    <a:pt x="274766" y="745285"/>
                    <a:pt x="274248" y="744527"/>
                    <a:pt x="273883" y="743614"/>
                  </a:cubicBezTo>
                  <a:cubicBezTo>
                    <a:pt x="273466" y="742754"/>
                    <a:pt x="272792" y="741694"/>
                    <a:pt x="272432" y="741341"/>
                  </a:cubicBezTo>
                  <a:cubicBezTo>
                    <a:pt x="272072" y="740990"/>
                    <a:pt x="271759" y="740229"/>
                    <a:pt x="271752" y="739670"/>
                  </a:cubicBezTo>
                  <a:cubicBezTo>
                    <a:pt x="271747" y="739164"/>
                    <a:pt x="271438" y="738711"/>
                    <a:pt x="271034" y="738711"/>
                  </a:cubicBezTo>
                  <a:cubicBezTo>
                    <a:pt x="271033" y="738711"/>
                    <a:pt x="271030" y="738711"/>
                    <a:pt x="271029" y="738711"/>
                  </a:cubicBezTo>
                  <a:cubicBezTo>
                    <a:pt x="271026" y="738711"/>
                    <a:pt x="271023" y="738711"/>
                    <a:pt x="271020" y="738711"/>
                  </a:cubicBezTo>
                  <a:cubicBezTo>
                    <a:pt x="270059" y="738711"/>
                    <a:pt x="269687" y="737081"/>
                    <a:pt x="269639" y="732718"/>
                  </a:cubicBezTo>
                  <a:cubicBezTo>
                    <a:pt x="269617" y="730636"/>
                    <a:pt x="269396" y="729061"/>
                    <a:pt x="269092" y="729061"/>
                  </a:cubicBezTo>
                  <a:cubicBezTo>
                    <a:pt x="269092" y="729061"/>
                    <a:pt x="269090" y="729061"/>
                    <a:pt x="269090" y="729061"/>
                  </a:cubicBezTo>
                  <a:cubicBezTo>
                    <a:pt x="269090" y="729061"/>
                    <a:pt x="269089" y="729061"/>
                    <a:pt x="269089" y="729061"/>
                  </a:cubicBezTo>
                  <a:cubicBezTo>
                    <a:pt x="268835" y="729061"/>
                    <a:pt x="268576" y="728608"/>
                    <a:pt x="268571" y="728101"/>
                  </a:cubicBezTo>
                  <a:cubicBezTo>
                    <a:pt x="268565" y="727539"/>
                    <a:pt x="268100" y="726987"/>
                    <a:pt x="267589" y="726787"/>
                  </a:cubicBezTo>
                  <a:cubicBezTo>
                    <a:pt x="266874" y="726592"/>
                    <a:pt x="266458" y="725834"/>
                    <a:pt x="266186" y="724207"/>
                  </a:cubicBezTo>
                  <a:cubicBezTo>
                    <a:pt x="265916" y="722495"/>
                    <a:pt x="265657" y="721984"/>
                    <a:pt x="264908" y="721984"/>
                  </a:cubicBezTo>
                  <a:cubicBezTo>
                    <a:pt x="264902" y="721984"/>
                    <a:pt x="264896" y="721984"/>
                    <a:pt x="264891" y="721984"/>
                  </a:cubicBezTo>
                  <a:cubicBezTo>
                    <a:pt x="264881" y="721984"/>
                    <a:pt x="264873" y="721984"/>
                    <a:pt x="264864" y="721984"/>
                  </a:cubicBezTo>
                  <a:cubicBezTo>
                    <a:pt x="264316" y="721984"/>
                    <a:pt x="263921" y="721784"/>
                    <a:pt x="263917" y="721486"/>
                  </a:cubicBezTo>
                  <a:cubicBezTo>
                    <a:pt x="263914" y="721232"/>
                    <a:pt x="263243" y="720321"/>
                    <a:pt x="262370" y="719567"/>
                  </a:cubicBezTo>
                  <a:cubicBezTo>
                    <a:pt x="261494" y="718762"/>
                    <a:pt x="260820" y="717600"/>
                    <a:pt x="260813" y="716989"/>
                  </a:cubicBezTo>
                  <a:cubicBezTo>
                    <a:pt x="260807" y="716430"/>
                    <a:pt x="260599" y="715927"/>
                    <a:pt x="260296" y="715927"/>
                  </a:cubicBezTo>
                  <a:cubicBezTo>
                    <a:pt x="260296" y="715927"/>
                    <a:pt x="260293" y="715927"/>
                    <a:pt x="260292" y="715927"/>
                  </a:cubicBezTo>
                  <a:cubicBezTo>
                    <a:pt x="260292" y="715927"/>
                    <a:pt x="260291" y="715927"/>
                    <a:pt x="260291" y="715927"/>
                  </a:cubicBezTo>
                  <a:cubicBezTo>
                    <a:pt x="260036" y="715927"/>
                    <a:pt x="259675" y="715370"/>
                    <a:pt x="259464" y="714663"/>
                  </a:cubicBezTo>
                  <a:cubicBezTo>
                    <a:pt x="259304" y="713952"/>
                    <a:pt x="258684" y="713144"/>
                    <a:pt x="258172" y="712846"/>
                  </a:cubicBezTo>
                  <a:cubicBezTo>
                    <a:pt x="257456" y="712495"/>
                    <a:pt x="257192" y="711787"/>
                    <a:pt x="257176" y="710361"/>
                  </a:cubicBezTo>
                  <a:cubicBezTo>
                    <a:pt x="257164" y="709244"/>
                    <a:pt x="256950" y="708331"/>
                    <a:pt x="256647" y="708331"/>
                  </a:cubicBezTo>
                  <a:cubicBezTo>
                    <a:pt x="256647" y="708331"/>
                    <a:pt x="256646" y="708331"/>
                    <a:pt x="256646" y="708331"/>
                  </a:cubicBezTo>
                  <a:cubicBezTo>
                    <a:pt x="256643" y="708331"/>
                    <a:pt x="256643" y="708331"/>
                    <a:pt x="256642" y="708331"/>
                  </a:cubicBezTo>
                  <a:cubicBezTo>
                    <a:pt x="256389" y="708331"/>
                    <a:pt x="256133" y="707978"/>
                    <a:pt x="256127" y="707573"/>
                  </a:cubicBezTo>
                  <a:cubicBezTo>
                    <a:pt x="256123" y="707166"/>
                    <a:pt x="255819" y="706819"/>
                    <a:pt x="255414" y="706819"/>
                  </a:cubicBezTo>
                  <a:cubicBezTo>
                    <a:pt x="255412" y="706819"/>
                    <a:pt x="255409" y="706819"/>
                    <a:pt x="255407" y="706819"/>
                  </a:cubicBezTo>
                  <a:cubicBezTo>
                    <a:pt x="255405" y="706819"/>
                    <a:pt x="255402" y="706819"/>
                    <a:pt x="255399" y="706819"/>
                  </a:cubicBezTo>
                  <a:cubicBezTo>
                    <a:pt x="254640" y="706819"/>
                    <a:pt x="254072" y="705757"/>
                    <a:pt x="254055" y="704235"/>
                  </a:cubicBezTo>
                  <a:cubicBezTo>
                    <a:pt x="254048" y="703676"/>
                    <a:pt x="253479" y="702664"/>
                    <a:pt x="252758" y="701962"/>
                  </a:cubicBezTo>
                  <a:cubicBezTo>
                    <a:pt x="252037" y="701256"/>
                    <a:pt x="251465" y="700142"/>
                    <a:pt x="251458" y="699481"/>
                  </a:cubicBezTo>
                  <a:cubicBezTo>
                    <a:pt x="251451" y="698769"/>
                    <a:pt x="251241" y="698213"/>
                    <a:pt x="250938" y="698213"/>
                  </a:cubicBezTo>
                  <a:cubicBezTo>
                    <a:pt x="250937" y="698213"/>
                    <a:pt x="250936" y="698213"/>
                    <a:pt x="250936" y="698213"/>
                  </a:cubicBezTo>
                  <a:cubicBezTo>
                    <a:pt x="250935" y="698213"/>
                    <a:pt x="250932" y="698213"/>
                    <a:pt x="250932" y="698213"/>
                  </a:cubicBezTo>
                  <a:cubicBezTo>
                    <a:pt x="250678" y="698213"/>
                    <a:pt x="250422" y="697862"/>
                    <a:pt x="250417" y="697456"/>
                  </a:cubicBezTo>
                  <a:cubicBezTo>
                    <a:pt x="250414" y="696999"/>
                    <a:pt x="249843" y="696037"/>
                    <a:pt x="249122" y="695282"/>
                  </a:cubicBezTo>
                  <a:cubicBezTo>
                    <a:pt x="248400" y="694527"/>
                    <a:pt x="247830" y="693515"/>
                    <a:pt x="247824" y="693058"/>
                  </a:cubicBezTo>
                  <a:cubicBezTo>
                    <a:pt x="247810" y="691888"/>
                    <a:pt x="246721" y="689615"/>
                    <a:pt x="246159" y="689615"/>
                  </a:cubicBezTo>
                  <a:cubicBezTo>
                    <a:pt x="246159" y="689615"/>
                    <a:pt x="246157" y="689615"/>
                    <a:pt x="246157" y="689615"/>
                  </a:cubicBezTo>
                  <a:cubicBezTo>
                    <a:pt x="246157" y="689615"/>
                    <a:pt x="246156" y="689615"/>
                    <a:pt x="246156" y="689615"/>
                  </a:cubicBezTo>
                  <a:cubicBezTo>
                    <a:pt x="245952" y="689615"/>
                    <a:pt x="245745" y="689161"/>
                    <a:pt x="245739" y="688602"/>
                  </a:cubicBezTo>
                  <a:cubicBezTo>
                    <a:pt x="245734" y="688043"/>
                    <a:pt x="245527" y="687589"/>
                    <a:pt x="245223" y="687589"/>
                  </a:cubicBezTo>
                  <a:cubicBezTo>
                    <a:pt x="245221" y="687589"/>
                    <a:pt x="245221" y="687589"/>
                    <a:pt x="245220" y="687589"/>
                  </a:cubicBezTo>
                  <a:cubicBezTo>
                    <a:pt x="245219" y="687589"/>
                    <a:pt x="245219" y="687589"/>
                    <a:pt x="245216" y="687589"/>
                  </a:cubicBezTo>
                  <a:cubicBezTo>
                    <a:pt x="244964" y="687589"/>
                    <a:pt x="244706" y="687186"/>
                    <a:pt x="244700" y="686680"/>
                  </a:cubicBezTo>
                  <a:cubicBezTo>
                    <a:pt x="244694" y="686171"/>
                    <a:pt x="244126" y="685261"/>
                    <a:pt x="243406" y="684658"/>
                  </a:cubicBezTo>
                  <a:cubicBezTo>
                    <a:pt x="242686" y="684055"/>
                    <a:pt x="241961" y="682841"/>
                    <a:pt x="241747" y="681978"/>
                  </a:cubicBezTo>
                  <a:cubicBezTo>
                    <a:pt x="241584" y="681012"/>
                    <a:pt x="241015" y="680257"/>
                    <a:pt x="240300" y="680009"/>
                  </a:cubicBezTo>
                  <a:cubicBezTo>
                    <a:pt x="239533" y="679713"/>
                    <a:pt x="239017" y="679005"/>
                    <a:pt x="238799" y="677735"/>
                  </a:cubicBezTo>
                  <a:cubicBezTo>
                    <a:pt x="238585" y="676773"/>
                    <a:pt x="237961" y="675658"/>
                    <a:pt x="237448" y="675306"/>
                  </a:cubicBezTo>
                  <a:cubicBezTo>
                    <a:pt x="236885" y="675009"/>
                    <a:pt x="236419" y="674198"/>
                    <a:pt x="236411" y="673537"/>
                  </a:cubicBezTo>
                  <a:cubicBezTo>
                    <a:pt x="236398" y="672369"/>
                    <a:pt x="235320" y="670913"/>
                    <a:pt x="234506" y="670913"/>
                  </a:cubicBezTo>
                  <a:cubicBezTo>
                    <a:pt x="234504" y="670913"/>
                    <a:pt x="234501" y="670913"/>
                    <a:pt x="234499" y="670913"/>
                  </a:cubicBezTo>
                  <a:cubicBezTo>
                    <a:pt x="234498" y="670913"/>
                    <a:pt x="234498" y="670913"/>
                    <a:pt x="234498" y="670913"/>
                  </a:cubicBezTo>
                  <a:cubicBezTo>
                    <a:pt x="234244" y="670913"/>
                    <a:pt x="233620" y="669748"/>
                    <a:pt x="233096" y="668381"/>
                  </a:cubicBezTo>
                  <a:cubicBezTo>
                    <a:pt x="232573" y="666965"/>
                    <a:pt x="231850" y="665857"/>
                    <a:pt x="231442" y="665857"/>
                  </a:cubicBezTo>
                  <a:cubicBezTo>
                    <a:pt x="231442" y="665857"/>
                    <a:pt x="231440" y="665857"/>
                    <a:pt x="231440" y="665857"/>
                  </a:cubicBezTo>
                  <a:cubicBezTo>
                    <a:pt x="231438" y="665857"/>
                    <a:pt x="231436" y="665857"/>
                    <a:pt x="231435" y="665857"/>
                  </a:cubicBezTo>
                  <a:cubicBezTo>
                    <a:pt x="231029" y="665857"/>
                    <a:pt x="230722" y="665402"/>
                    <a:pt x="230716" y="664844"/>
                  </a:cubicBezTo>
                  <a:cubicBezTo>
                    <a:pt x="230710" y="664289"/>
                    <a:pt x="230503" y="663832"/>
                    <a:pt x="230200" y="663832"/>
                  </a:cubicBezTo>
                  <a:cubicBezTo>
                    <a:pt x="230199" y="663832"/>
                    <a:pt x="230197" y="663832"/>
                    <a:pt x="230195" y="663832"/>
                  </a:cubicBezTo>
                  <a:cubicBezTo>
                    <a:pt x="230195" y="663832"/>
                    <a:pt x="230194" y="663832"/>
                    <a:pt x="230194" y="663832"/>
                  </a:cubicBezTo>
                  <a:cubicBezTo>
                    <a:pt x="229939" y="663832"/>
                    <a:pt x="229682" y="663430"/>
                    <a:pt x="229678" y="662922"/>
                  </a:cubicBezTo>
                  <a:cubicBezTo>
                    <a:pt x="229672" y="662465"/>
                    <a:pt x="229050" y="661506"/>
                    <a:pt x="228330" y="660850"/>
                  </a:cubicBezTo>
                  <a:cubicBezTo>
                    <a:pt x="227610" y="660198"/>
                    <a:pt x="226885" y="658934"/>
                    <a:pt x="226722" y="658120"/>
                  </a:cubicBezTo>
                  <a:cubicBezTo>
                    <a:pt x="226562" y="657308"/>
                    <a:pt x="225993" y="656499"/>
                    <a:pt x="225481" y="656403"/>
                  </a:cubicBezTo>
                  <a:cubicBezTo>
                    <a:pt x="224971" y="656256"/>
                    <a:pt x="224454" y="655450"/>
                    <a:pt x="224238" y="654381"/>
                  </a:cubicBezTo>
                  <a:cubicBezTo>
                    <a:pt x="223859" y="652351"/>
                    <a:pt x="222976" y="650628"/>
                    <a:pt x="222053" y="650028"/>
                  </a:cubicBezTo>
                  <a:cubicBezTo>
                    <a:pt x="221694" y="649829"/>
                    <a:pt x="221379" y="649067"/>
                    <a:pt x="221372" y="648407"/>
                  </a:cubicBezTo>
                  <a:cubicBezTo>
                    <a:pt x="221365" y="647695"/>
                    <a:pt x="221156" y="647140"/>
                    <a:pt x="220853" y="647140"/>
                  </a:cubicBezTo>
                  <a:cubicBezTo>
                    <a:pt x="220851" y="647140"/>
                    <a:pt x="220851" y="647140"/>
                    <a:pt x="220850" y="647140"/>
                  </a:cubicBezTo>
                  <a:cubicBezTo>
                    <a:pt x="220849" y="647140"/>
                    <a:pt x="220849" y="647140"/>
                    <a:pt x="220847" y="647140"/>
                  </a:cubicBezTo>
                  <a:cubicBezTo>
                    <a:pt x="220594" y="647140"/>
                    <a:pt x="220336" y="646686"/>
                    <a:pt x="220331" y="646180"/>
                  </a:cubicBezTo>
                  <a:cubicBezTo>
                    <a:pt x="220327" y="645621"/>
                    <a:pt x="219912" y="645065"/>
                    <a:pt x="219350" y="644869"/>
                  </a:cubicBezTo>
                  <a:cubicBezTo>
                    <a:pt x="218431" y="644623"/>
                    <a:pt x="217747" y="642696"/>
                    <a:pt x="217719" y="640253"/>
                  </a:cubicBezTo>
                  <a:cubicBezTo>
                    <a:pt x="217713" y="639644"/>
                    <a:pt x="217348" y="638781"/>
                    <a:pt x="216935" y="638327"/>
                  </a:cubicBezTo>
                  <a:cubicBezTo>
                    <a:pt x="216524" y="637926"/>
                    <a:pt x="216004" y="636861"/>
                    <a:pt x="215841" y="636047"/>
                  </a:cubicBezTo>
                  <a:cubicBezTo>
                    <a:pt x="215629" y="635188"/>
                    <a:pt x="215316" y="634480"/>
                    <a:pt x="215112" y="634480"/>
                  </a:cubicBezTo>
                  <a:cubicBezTo>
                    <a:pt x="215112" y="634480"/>
                    <a:pt x="215111" y="634480"/>
                    <a:pt x="215111" y="634480"/>
                  </a:cubicBezTo>
                  <a:cubicBezTo>
                    <a:pt x="215111" y="634480"/>
                    <a:pt x="215111" y="634480"/>
                    <a:pt x="215111" y="634480"/>
                  </a:cubicBezTo>
                  <a:cubicBezTo>
                    <a:pt x="214908" y="634480"/>
                    <a:pt x="214591" y="633517"/>
                    <a:pt x="214476" y="632296"/>
                  </a:cubicBezTo>
                  <a:cubicBezTo>
                    <a:pt x="214311" y="631129"/>
                    <a:pt x="213577" y="629253"/>
                    <a:pt x="212803" y="628194"/>
                  </a:cubicBezTo>
                  <a:cubicBezTo>
                    <a:pt x="212079" y="627133"/>
                    <a:pt x="211452" y="625766"/>
                    <a:pt x="211446" y="625257"/>
                  </a:cubicBezTo>
                  <a:cubicBezTo>
                    <a:pt x="211440" y="624696"/>
                    <a:pt x="210976" y="624142"/>
                    <a:pt x="210415" y="623996"/>
                  </a:cubicBezTo>
                  <a:cubicBezTo>
                    <a:pt x="209853" y="623850"/>
                    <a:pt x="209182" y="622990"/>
                    <a:pt x="208814" y="621875"/>
                  </a:cubicBezTo>
                  <a:cubicBezTo>
                    <a:pt x="207984" y="619426"/>
                    <a:pt x="207421" y="618803"/>
                    <a:pt x="205892" y="618803"/>
                  </a:cubicBezTo>
                  <a:cubicBezTo>
                    <a:pt x="205871" y="618803"/>
                    <a:pt x="205849" y="618803"/>
                    <a:pt x="205828" y="618803"/>
                  </a:cubicBezTo>
                  <a:cubicBezTo>
                    <a:pt x="203233" y="618832"/>
                    <a:pt x="202582" y="619806"/>
                    <a:pt x="202378" y="624391"/>
                  </a:cubicBezTo>
                  <a:cubicBezTo>
                    <a:pt x="202258" y="627343"/>
                    <a:pt x="202017" y="628516"/>
                    <a:pt x="201507" y="628522"/>
                  </a:cubicBezTo>
                  <a:cubicBezTo>
                    <a:pt x="200591" y="628534"/>
                    <a:pt x="200442" y="628891"/>
                    <a:pt x="199530" y="633786"/>
                  </a:cubicBezTo>
                  <a:cubicBezTo>
                    <a:pt x="199003" y="636695"/>
                    <a:pt x="198459" y="638227"/>
                    <a:pt x="198052" y="638231"/>
                  </a:cubicBezTo>
                  <a:cubicBezTo>
                    <a:pt x="197644" y="638237"/>
                    <a:pt x="197242" y="638801"/>
                    <a:pt x="197048" y="639514"/>
                  </a:cubicBezTo>
                  <a:cubicBezTo>
                    <a:pt x="196902" y="640180"/>
                    <a:pt x="196101" y="641305"/>
                    <a:pt x="195293" y="641926"/>
                  </a:cubicBezTo>
                  <a:cubicBezTo>
                    <a:pt x="194487" y="642596"/>
                    <a:pt x="193835" y="643520"/>
                    <a:pt x="193840" y="644029"/>
                  </a:cubicBezTo>
                  <a:cubicBezTo>
                    <a:pt x="193846" y="644539"/>
                    <a:pt x="193293" y="645156"/>
                    <a:pt x="192583" y="645416"/>
                  </a:cubicBezTo>
                  <a:cubicBezTo>
                    <a:pt x="191874" y="645679"/>
                    <a:pt x="191318" y="646142"/>
                    <a:pt x="191321" y="646447"/>
                  </a:cubicBezTo>
                  <a:cubicBezTo>
                    <a:pt x="191324" y="646701"/>
                    <a:pt x="190522" y="647830"/>
                    <a:pt x="189567" y="648857"/>
                  </a:cubicBezTo>
                  <a:cubicBezTo>
                    <a:pt x="188612" y="649887"/>
                    <a:pt x="187813" y="651271"/>
                    <a:pt x="187819" y="651880"/>
                  </a:cubicBezTo>
                  <a:cubicBezTo>
                    <a:pt x="187828" y="652643"/>
                    <a:pt x="187426" y="653106"/>
                    <a:pt x="186562" y="653319"/>
                  </a:cubicBezTo>
                  <a:cubicBezTo>
                    <a:pt x="185649" y="653586"/>
                    <a:pt x="185197" y="654101"/>
                    <a:pt x="184955" y="655221"/>
                  </a:cubicBezTo>
                  <a:cubicBezTo>
                    <a:pt x="184763" y="656189"/>
                    <a:pt x="184262" y="656959"/>
                    <a:pt x="183553" y="657223"/>
                  </a:cubicBezTo>
                  <a:cubicBezTo>
                    <a:pt x="182792" y="657535"/>
                    <a:pt x="182241" y="658305"/>
                    <a:pt x="182048" y="659274"/>
                  </a:cubicBezTo>
                  <a:cubicBezTo>
                    <a:pt x="181854" y="660192"/>
                    <a:pt x="181206" y="661371"/>
                    <a:pt x="180550" y="661939"/>
                  </a:cubicBezTo>
                  <a:cubicBezTo>
                    <a:pt x="179896" y="662506"/>
                    <a:pt x="179247" y="663735"/>
                    <a:pt x="179104" y="664651"/>
                  </a:cubicBezTo>
                  <a:cubicBezTo>
                    <a:pt x="178912" y="665722"/>
                    <a:pt x="178411" y="666438"/>
                    <a:pt x="177802" y="666600"/>
                  </a:cubicBezTo>
                  <a:cubicBezTo>
                    <a:pt x="177194" y="666758"/>
                    <a:pt x="176745" y="667527"/>
                    <a:pt x="176503" y="668803"/>
                  </a:cubicBezTo>
                  <a:cubicBezTo>
                    <a:pt x="176312" y="669977"/>
                    <a:pt x="175566" y="671357"/>
                    <a:pt x="174708" y="672130"/>
                  </a:cubicBezTo>
                  <a:cubicBezTo>
                    <a:pt x="173953" y="672902"/>
                    <a:pt x="173306" y="674081"/>
                    <a:pt x="173312" y="674743"/>
                  </a:cubicBezTo>
                  <a:cubicBezTo>
                    <a:pt x="173335" y="676778"/>
                    <a:pt x="172788" y="678107"/>
                    <a:pt x="171824" y="678374"/>
                  </a:cubicBezTo>
                  <a:cubicBezTo>
                    <a:pt x="171165" y="678532"/>
                    <a:pt x="170818" y="679300"/>
                    <a:pt x="170581" y="680983"/>
                  </a:cubicBezTo>
                  <a:cubicBezTo>
                    <a:pt x="170344" y="682513"/>
                    <a:pt x="169946" y="683383"/>
                    <a:pt x="169388" y="683590"/>
                  </a:cubicBezTo>
                  <a:cubicBezTo>
                    <a:pt x="168374" y="683909"/>
                    <a:pt x="167336" y="686619"/>
                    <a:pt x="167362" y="688857"/>
                  </a:cubicBezTo>
                  <a:cubicBezTo>
                    <a:pt x="167370" y="689773"/>
                    <a:pt x="167226" y="690487"/>
                    <a:pt x="166971" y="690489"/>
                  </a:cubicBezTo>
                  <a:cubicBezTo>
                    <a:pt x="166208" y="690499"/>
                    <a:pt x="164871" y="693872"/>
                    <a:pt x="164594" y="696573"/>
                  </a:cubicBezTo>
                  <a:cubicBezTo>
                    <a:pt x="164408" y="698152"/>
                    <a:pt x="163770" y="700145"/>
                    <a:pt x="163068" y="701119"/>
                  </a:cubicBezTo>
                  <a:cubicBezTo>
                    <a:pt x="162468" y="702093"/>
                    <a:pt x="161925" y="703627"/>
                    <a:pt x="161935" y="704542"/>
                  </a:cubicBezTo>
                  <a:cubicBezTo>
                    <a:pt x="161947" y="705610"/>
                    <a:pt x="161450" y="706737"/>
                    <a:pt x="160496" y="707816"/>
                  </a:cubicBezTo>
                  <a:cubicBezTo>
                    <a:pt x="159641" y="708790"/>
                    <a:pt x="158894" y="710376"/>
                    <a:pt x="158704" y="711500"/>
                  </a:cubicBezTo>
                  <a:cubicBezTo>
                    <a:pt x="158512" y="712570"/>
                    <a:pt x="158166" y="713489"/>
                    <a:pt x="157962" y="713493"/>
                  </a:cubicBezTo>
                  <a:cubicBezTo>
                    <a:pt x="157046" y="713501"/>
                    <a:pt x="155945" y="715195"/>
                    <a:pt x="155960" y="716568"/>
                  </a:cubicBezTo>
                  <a:cubicBezTo>
                    <a:pt x="155969" y="717384"/>
                    <a:pt x="155574" y="718455"/>
                    <a:pt x="155071" y="718970"/>
                  </a:cubicBezTo>
                  <a:cubicBezTo>
                    <a:pt x="153863" y="720205"/>
                    <a:pt x="152972" y="722455"/>
                    <a:pt x="152990" y="724236"/>
                  </a:cubicBezTo>
                  <a:cubicBezTo>
                    <a:pt x="153001" y="725050"/>
                    <a:pt x="152654" y="726021"/>
                    <a:pt x="152253" y="726484"/>
                  </a:cubicBezTo>
                  <a:cubicBezTo>
                    <a:pt x="151850" y="726896"/>
                    <a:pt x="151500" y="727460"/>
                    <a:pt x="151503" y="727765"/>
                  </a:cubicBezTo>
                  <a:cubicBezTo>
                    <a:pt x="151507" y="728070"/>
                    <a:pt x="151307" y="728327"/>
                    <a:pt x="151052" y="728330"/>
                  </a:cubicBezTo>
                  <a:cubicBezTo>
                    <a:pt x="150798" y="728332"/>
                    <a:pt x="150405" y="729608"/>
                    <a:pt x="150219" y="731188"/>
                  </a:cubicBezTo>
                  <a:cubicBezTo>
                    <a:pt x="150034" y="732973"/>
                    <a:pt x="149541" y="734453"/>
                    <a:pt x="148937" y="735070"/>
                  </a:cubicBezTo>
                  <a:cubicBezTo>
                    <a:pt x="148434" y="735585"/>
                    <a:pt x="147742" y="737374"/>
                    <a:pt x="147454" y="738956"/>
                  </a:cubicBezTo>
                  <a:cubicBezTo>
                    <a:pt x="147166" y="740639"/>
                    <a:pt x="146522" y="742172"/>
                    <a:pt x="146019" y="742637"/>
                  </a:cubicBezTo>
                  <a:cubicBezTo>
                    <a:pt x="145463" y="743050"/>
                    <a:pt x="144870" y="744635"/>
                    <a:pt x="144582" y="746166"/>
                  </a:cubicBezTo>
                  <a:cubicBezTo>
                    <a:pt x="144293" y="747795"/>
                    <a:pt x="143698" y="749176"/>
                    <a:pt x="143193" y="749589"/>
                  </a:cubicBezTo>
                  <a:cubicBezTo>
                    <a:pt x="142689" y="749952"/>
                    <a:pt x="141990" y="751181"/>
                    <a:pt x="141596" y="752306"/>
                  </a:cubicBezTo>
                  <a:cubicBezTo>
                    <a:pt x="141253" y="753431"/>
                    <a:pt x="140552" y="754507"/>
                    <a:pt x="140095" y="754662"/>
                  </a:cubicBezTo>
                  <a:cubicBezTo>
                    <a:pt x="139639" y="754820"/>
                    <a:pt x="138933" y="755540"/>
                    <a:pt x="138584" y="756207"/>
                  </a:cubicBezTo>
                  <a:cubicBezTo>
                    <a:pt x="138236" y="756921"/>
                    <a:pt x="137734" y="757489"/>
                    <a:pt x="137480" y="757491"/>
                  </a:cubicBezTo>
                  <a:cubicBezTo>
                    <a:pt x="137225" y="757494"/>
                    <a:pt x="136618" y="757907"/>
                    <a:pt x="136166" y="758369"/>
                  </a:cubicBezTo>
                  <a:cubicBezTo>
                    <a:pt x="135460" y="759040"/>
                    <a:pt x="135321" y="760213"/>
                    <a:pt x="135361" y="763929"/>
                  </a:cubicBezTo>
                  <a:cubicBezTo>
                    <a:pt x="135407" y="767999"/>
                    <a:pt x="135262" y="768815"/>
                    <a:pt x="134310" y="770198"/>
                  </a:cubicBezTo>
                  <a:cubicBezTo>
                    <a:pt x="133608" y="771123"/>
                    <a:pt x="133068" y="772861"/>
                    <a:pt x="132885" y="774593"/>
                  </a:cubicBezTo>
                  <a:cubicBezTo>
                    <a:pt x="132649" y="776425"/>
                    <a:pt x="132256" y="777601"/>
                    <a:pt x="131749" y="777911"/>
                  </a:cubicBezTo>
                  <a:cubicBezTo>
                    <a:pt x="131294" y="778119"/>
                    <a:pt x="130497" y="779757"/>
                    <a:pt x="130007" y="781443"/>
                  </a:cubicBezTo>
                  <a:cubicBezTo>
                    <a:pt x="129519" y="783230"/>
                    <a:pt x="128721" y="784816"/>
                    <a:pt x="128214" y="785077"/>
                  </a:cubicBezTo>
                  <a:cubicBezTo>
                    <a:pt x="127658" y="785389"/>
                    <a:pt x="127162" y="786464"/>
                    <a:pt x="126971" y="787637"/>
                  </a:cubicBezTo>
                  <a:cubicBezTo>
                    <a:pt x="126780" y="788807"/>
                    <a:pt x="126085" y="790344"/>
                    <a:pt x="125431" y="791063"/>
                  </a:cubicBezTo>
                  <a:cubicBezTo>
                    <a:pt x="124778" y="791783"/>
                    <a:pt x="124228" y="792704"/>
                    <a:pt x="124233" y="793111"/>
                  </a:cubicBezTo>
                  <a:cubicBezTo>
                    <a:pt x="124242" y="794079"/>
                    <a:pt x="122188" y="796850"/>
                    <a:pt x="121475" y="796860"/>
                  </a:cubicBezTo>
                  <a:cubicBezTo>
                    <a:pt x="121118" y="796862"/>
                    <a:pt x="120616" y="797427"/>
                    <a:pt x="120318" y="798143"/>
                  </a:cubicBezTo>
                  <a:cubicBezTo>
                    <a:pt x="120020" y="798861"/>
                    <a:pt x="119466" y="799424"/>
                    <a:pt x="119160" y="799428"/>
                  </a:cubicBezTo>
                  <a:cubicBezTo>
                    <a:pt x="118805" y="799431"/>
                    <a:pt x="117544" y="800414"/>
                    <a:pt x="116336" y="801596"/>
                  </a:cubicBezTo>
                  <a:cubicBezTo>
                    <a:pt x="115128" y="802831"/>
                    <a:pt x="113516" y="804429"/>
                    <a:pt x="112760" y="805149"/>
                  </a:cubicBezTo>
                  <a:cubicBezTo>
                    <a:pt x="112006" y="805871"/>
                    <a:pt x="110995" y="806594"/>
                    <a:pt x="110540" y="806801"/>
                  </a:cubicBezTo>
                  <a:cubicBezTo>
                    <a:pt x="110034" y="806962"/>
                    <a:pt x="109631" y="807474"/>
                    <a:pt x="109635" y="807881"/>
                  </a:cubicBezTo>
                  <a:cubicBezTo>
                    <a:pt x="109640" y="808288"/>
                    <a:pt x="109135" y="808700"/>
                    <a:pt x="108527" y="808811"/>
                  </a:cubicBezTo>
                  <a:cubicBezTo>
                    <a:pt x="107865" y="808919"/>
                    <a:pt x="107161" y="809487"/>
                    <a:pt x="106862" y="810152"/>
                  </a:cubicBezTo>
                  <a:cubicBezTo>
                    <a:pt x="106614" y="810766"/>
                    <a:pt x="106011" y="811383"/>
                    <a:pt x="105554" y="811541"/>
                  </a:cubicBezTo>
                  <a:cubicBezTo>
                    <a:pt x="104032" y="812068"/>
                    <a:pt x="103543" y="813905"/>
                    <a:pt x="104136" y="816799"/>
                  </a:cubicBezTo>
                  <a:cubicBezTo>
                    <a:pt x="104728" y="819894"/>
                    <a:pt x="103857" y="823774"/>
                    <a:pt x="102144" y="825372"/>
                  </a:cubicBezTo>
                  <a:cubicBezTo>
                    <a:pt x="101639" y="825833"/>
                    <a:pt x="101094" y="827062"/>
                    <a:pt x="100902" y="828081"/>
                  </a:cubicBezTo>
                  <a:cubicBezTo>
                    <a:pt x="100760" y="829102"/>
                    <a:pt x="100363" y="830123"/>
                    <a:pt x="100011" y="830433"/>
                  </a:cubicBezTo>
                  <a:cubicBezTo>
                    <a:pt x="98600" y="831720"/>
                    <a:pt x="98267" y="833912"/>
                    <a:pt x="98131" y="844553"/>
                  </a:cubicBezTo>
                  <a:cubicBezTo>
                    <a:pt x="97994" y="855142"/>
                    <a:pt x="97948" y="855701"/>
                    <a:pt x="96749" y="857548"/>
                  </a:cubicBezTo>
                  <a:cubicBezTo>
                    <a:pt x="96047" y="858727"/>
                    <a:pt x="95458" y="860614"/>
                    <a:pt x="95274" y="862449"/>
                  </a:cubicBezTo>
                  <a:cubicBezTo>
                    <a:pt x="95000" y="865251"/>
                    <a:pt x="94310" y="867244"/>
                    <a:pt x="93300" y="867967"/>
                  </a:cubicBezTo>
                  <a:cubicBezTo>
                    <a:pt x="93099" y="868174"/>
                    <a:pt x="92676" y="871384"/>
                    <a:pt x="92462" y="875102"/>
                  </a:cubicBezTo>
                  <a:cubicBezTo>
                    <a:pt x="92199" y="878874"/>
                    <a:pt x="91730" y="882593"/>
                    <a:pt x="91384" y="883461"/>
                  </a:cubicBezTo>
                  <a:cubicBezTo>
                    <a:pt x="90541" y="885408"/>
                    <a:pt x="90201" y="886988"/>
                    <a:pt x="89691" y="891472"/>
                  </a:cubicBezTo>
                  <a:cubicBezTo>
                    <a:pt x="89415" y="893969"/>
                    <a:pt x="89022" y="895349"/>
                    <a:pt x="88267" y="896020"/>
                  </a:cubicBezTo>
                  <a:cubicBezTo>
                    <a:pt x="87713" y="896584"/>
                    <a:pt x="87117" y="897965"/>
                    <a:pt x="86929" y="899393"/>
                  </a:cubicBezTo>
                  <a:cubicBezTo>
                    <a:pt x="86602" y="901991"/>
                    <a:pt x="86057" y="903422"/>
                    <a:pt x="84899" y="904554"/>
                  </a:cubicBezTo>
                  <a:cubicBezTo>
                    <a:pt x="84546" y="904915"/>
                    <a:pt x="84252" y="905835"/>
                    <a:pt x="84260" y="906597"/>
                  </a:cubicBezTo>
                  <a:cubicBezTo>
                    <a:pt x="84217" y="907363"/>
                    <a:pt x="84218" y="911994"/>
                    <a:pt x="84221" y="916930"/>
                  </a:cubicBezTo>
                  <a:cubicBezTo>
                    <a:pt x="84204" y="924515"/>
                    <a:pt x="84068" y="925992"/>
                    <a:pt x="83362" y="926712"/>
                  </a:cubicBezTo>
                  <a:cubicBezTo>
                    <a:pt x="82911" y="927177"/>
                    <a:pt x="82303" y="927590"/>
                    <a:pt x="82049" y="927592"/>
                  </a:cubicBezTo>
                  <a:cubicBezTo>
                    <a:pt x="81337" y="927602"/>
                    <a:pt x="80945" y="928877"/>
                    <a:pt x="80968" y="930963"/>
                  </a:cubicBezTo>
                  <a:cubicBezTo>
                    <a:pt x="80991" y="933151"/>
                    <a:pt x="81616" y="934419"/>
                    <a:pt x="83985" y="936987"/>
                  </a:cubicBezTo>
                  <a:cubicBezTo>
                    <a:pt x="84295" y="937338"/>
                    <a:pt x="84607" y="938050"/>
                    <a:pt x="84613" y="938457"/>
                  </a:cubicBezTo>
                  <a:cubicBezTo>
                    <a:pt x="84618" y="938912"/>
                    <a:pt x="84874" y="939264"/>
                    <a:pt x="85177" y="939264"/>
                  </a:cubicBezTo>
                  <a:cubicBezTo>
                    <a:pt x="85178" y="939264"/>
                    <a:pt x="85180" y="939264"/>
                    <a:pt x="85181" y="939264"/>
                  </a:cubicBezTo>
                  <a:cubicBezTo>
                    <a:pt x="85186" y="939264"/>
                    <a:pt x="85191" y="939264"/>
                    <a:pt x="85196" y="939264"/>
                  </a:cubicBezTo>
                  <a:cubicBezTo>
                    <a:pt x="86257" y="939264"/>
                    <a:pt x="87031" y="940578"/>
                    <a:pt x="87411" y="942953"/>
                  </a:cubicBezTo>
                  <a:cubicBezTo>
                    <a:pt x="87628" y="944276"/>
                    <a:pt x="88154" y="945695"/>
                    <a:pt x="88565" y="946098"/>
                  </a:cubicBezTo>
                  <a:cubicBezTo>
                    <a:pt x="89697" y="947202"/>
                    <a:pt x="90335" y="949689"/>
                    <a:pt x="90375" y="953302"/>
                  </a:cubicBezTo>
                  <a:cubicBezTo>
                    <a:pt x="90419" y="957223"/>
                    <a:pt x="90123" y="958039"/>
                    <a:pt x="88596" y="958057"/>
                  </a:cubicBezTo>
                  <a:cubicBezTo>
                    <a:pt x="87731" y="958065"/>
                    <a:pt x="87377" y="958375"/>
                    <a:pt x="87385" y="959089"/>
                  </a:cubicBezTo>
                  <a:cubicBezTo>
                    <a:pt x="87394" y="959952"/>
                    <a:pt x="87041" y="960110"/>
                    <a:pt x="85106" y="960131"/>
                  </a:cubicBezTo>
                  <a:cubicBezTo>
                    <a:pt x="83834" y="960146"/>
                    <a:pt x="82818" y="960362"/>
                    <a:pt x="82822" y="960617"/>
                  </a:cubicBezTo>
                  <a:cubicBezTo>
                    <a:pt x="82824" y="960868"/>
                    <a:pt x="82526" y="961433"/>
                    <a:pt x="82122" y="961846"/>
                  </a:cubicBezTo>
                  <a:cubicBezTo>
                    <a:pt x="81268" y="962720"/>
                    <a:pt x="81196" y="965520"/>
                    <a:pt x="81694" y="973657"/>
                  </a:cubicBezTo>
                  <a:cubicBezTo>
                    <a:pt x="82115" y="979594"/>
                    <a:pt x="82752" y="982031"/>
                    <a:pt x="83866" y="982031"/>
                  </a:cubicBezTo>
                  <a:cubicBezTo>
                    <a:pt x="83869" y="982031"/>
                    <a:pt x="83871" y="982031"/>
                    <a:pt x="83874" y="982031"/>
                  </a:cubicBezTo>
                  <a:cubicBezTo>
                    <a:pt x="83876" y="982031"/>
                    <a:pt x="83877" y="982031"/>
                    <a:pt x="83881" y="982031"/>
                  </a:cubicBezTo>
                  <a:cubicBezTo>
                    <a:pt x="84284" y="982031"/>
                    <a:pt x="84591" y="982484"/>
                    <a:pt x="84597" y="983044"/>
                  </a:cubicBezTo>
                  <a:cubicBezTo>
                    <a:pt x="84605" y="983746"/>
                    <a:pt x="84956" y="984047"/>
                    <a:pt x="85650" y="984047"/>
                  </a:cubicBezTo>
                  <a:cubicBezTo>
                    <a:pt x="85660" y="984047"/>
                    <a:pt x="85668" y="984047"/>
                    <a:pt x="85677" y="984047"/>
                  </a:cubicBezTo>
                  <a:cubicBezTo>
                    <a:pt x="85682" y="984047"/>
                    <a:pt x="85684" y="984047"/>
                    <a:pt x="85689" y="984047"/>
                  </a:cubicBezTo>
                  <a:cubicBezTo>
                    <a:pt x="86760" y="984047"/>
                    <a:pt x="88699" y="985747"/>
                    <a:pt x="88710" y="986660"/>
                  </a:cubicBezTo>
                  <a:cubicBezTo>
                    <a:pt x="88711" y="986862"/>
                    <a:pt x="89157" y="987057"/>
                    <a:pt x="89706" y="987057"/>
                  </a:cubicBezTo>
                  <a:cubicBezTo>
                    <a:pt x="89715" y="987057"/>
                    <a:pt x="89723" y="987057"/>
                    <a:pt x="89730" y="987057"/>
                  </a:cubicBezTo>
                  <a:cubicBezTo>
                    <a:pt x="89740" y="987057"/>
                    <a:pt x="89748" y="987057"/>
                    <a:pt x="89757" y="987057"/>
                  </a:cubicBezTo>
                  <a:cubicBezTo>
                    <a:pt x="90306" y="987057"/>
                    <a:pt x="90752" y="987250"/>
                    <a:pt x="90754" y="987453"/>
                  </a:cubicBezTo>
                  <a:cubicBezTo>
                    <a:pt x="90758" y="987860"/>
                    <a:pt x="91327" y="988618"/>
                    <a:pt x="93337" y="990935"/>
                  </a:cubicBezTo>
                  <a:cubicBezTo>
                    <a:pt x="93594" y="991288"/>
                    <a:pt x="93856" y="991896"/>
                    <a:pt x="93860" y="992353"/>
                  </a:cubicBezTo>
                  <a:cubicBezTo>
                    <a:pt x="93865" y="992757"/>
                    <a:pt x="94221" y="993108"/>
                    <a:pt x="94625" y="993108"/>
                  </a:cubicBezTo>
                  <a:cubicBezTo>
                    <a:pt x="94628" y="993108"/>
                    <a:pt x="94630" y="993108"/>
                    <a:pt x="94634" y="993108"/>
                  </a:cubicBezTo>
                  <a:cubicBezTo>
                    <a:pt x="94637" y="993108"/>
                    <a:pt x="94642" y="993108"/>
                    <a:pt x="94646" y="993108"/>
                  </a:cubicBezTo>
                  <a:cubicBezTo>
                    <a:pt x="95049" y="993108"/>
                    <a:pt x="95399" y="993307"/>
                    <a:pt x="95402" y="993609"/>
                  </a:cubicBezTo>
                  <a:cubicBezTo>
                    <a:pt x="95404" y="993860"/>
                    <a:pt x="95856" y="994109"/>
                    <a:pt x="96358" y="994106"/>
                  </a:cubicBezTo>
                  <a:cubicBezTo>
                    <a:pt x="96364" y="994106"/>
                    <a:pt x="96368" y="994106"/>
                    <a:pt x="96374" y="994106"/>
                  </a:cubicBezTo>
                  <a:cubicBezTo>
                    <a:pt x="96379" y="994106"/>
                    <a:pt x="96381" y="994106"/>
                    <a:pt x="96386" y="994106"/>
                  </a:cubicBezTo>
                  <a:cubicBezTo>
                    <a:pt x="96943" y="994106"/>
                    <a:pt x="97552" y="994557"/>
                    <a:pt x="97708" y="995109"/>
                  </a:cubicBezTo>
                  <a:cubicBezTo>
                    <a:pt x="97962" y="995890"/>
                    <a:pt x="98444" y="996104"/>
                    <a:pt x="99882" y="996104"/>
                  </a:cubicBezTo>
                  <a:cubicBezTo>
                    <a:pt x="99940" y="996104"/>
                    <a:pt x="100001" y="996104"/>
                    <a:pt x="100062" y="996104"/>
                  </a:cubicBezTo>
                  <a:cubicBezTo>
                    <a:pt x="100118" y="996104"/>
                    <a:pt x="100172" y="996102"/>
                    <a:pt x="100224" y="996102"/>
                  </a:cubicBezTo>
                  <a:cubicBezTo>
                    <a:pt x="101575" y="996102"/>
                    <a:pt x="102048" y="996309"/>
                    <a:pt x="102056" y="996897"/>
                  </a:cubicBezTo>
                  <a:cubicBezTo>
                    <a:pt x="102065" y="997810"/>
                    <a:pt x="103242" y="999112"/>
                    <a:pt x="104056" y="999112"/>
                  </a:cubicBezTo>
                  <a:cubicBezTo>
                    <a:pt x="104059" y="999112"/>
                    <a:pt x="104062" y="999112"/>
                    <a:pt x="104064" y="999112"/>
                  </a:cubicBezTo>
                  <a:cubicBezTo>
                    <a:pt x="104068" y="999112"/>
                    <a:pt x="104070" y="999112"/>
                    <a:pt x="104071" y="999112"/>
                  </a:cubicBezTo>
                  <a:cubicBezTo>
                    <a:pt x="104375" y="999112"/>
                    <a:pt x="104626" y="999315"/>
                    <a:pt x="104631" y="999616"/>
                  </a:cubicBezTo>
                  <a:cubicBezTo>
                    <a:pt x="104634" y="999867"/>
                    <a:pt x="104986" y="1000116"/>
                    <a:pt x="105389" y="1000116"/>
                  </a:cubicBezTo>
                  <a:cubicBezTo>
                    <a:pt x="105391" y="1000116"/>
                    <a:pt x="105396" y="1000116"/>
                    <a:pt x="105399" y="1000116"/>
                  </a:cubicBezTo>
                  <a:cubicBezTo>
                    <a:pt x="105403" y="1000116"/>
                    <a:pt x="105409" y="1000116"/>
                    <a:pt x="105413" y="1000116"/>
                  </a:cubicBezTo>
                  <a:cubicBezTo>
                    <a:pt x="105814" y="1000116"/>
                    <a:pt x="106165" y="1000315"/>
                    <a:pt x="106168" y="1000616"/>
                  </a:cubicBezTo>
                  <a:cubicBezTo>
                    <a:pt x="106171" y="1000868"/>
                    <a:pt x="106620" y="1001113"/>
                    <a:pt x="107172" y="1001113"/>
                  </a:cubicBezTo>
                  <a:cubicBezTo>
                    <a:pt x="107178" y="1001113"/>
                    <a:pt x="107185" y="1001113"/>
                    <a:pt x="107191" y="1001113"/>
                  </a:cubicBezTo>
                  <a:cubicBezTo>
                    <a:pt x="107199" y="1001113"/>
                    <a:pt x="107208" y="1001113"/>
                    <a:pt x="107218" y="1001113"/>
                  </a:cubicBezTo>
                  <a:cubicBezTo>
                    <a:pt x="107765" y="1001113"/>
                    <a:pt x="108212" y="1001312"/>
                    <a:pt x="108215" y="1001611"/>
                  </a:cubicBezTo>
                  <a:cubicBezTo>
                    <a:pt x="108218" y="1001860"/>
                    <a:pt x="109184" y="1002097"/>
                    <a:pt x="110405" y="1002097"/>
                  </a:cubicBezTo>
                  <a:cubicBezTo>
                    <a:pt x="110440" y="1002097"/>
                    <a:pt x="110476" y="1002097"/>
                    <a:pt x="110511" y="1002097"/>
                  </a:cubicBezTo>
                  <a:cubicBezTo>
                    <a:pt x="110555" y="1002094"/>
                    <a:pt x="110598" y="1002094"/>
                    <a:pt x="110642" y="1002094"/>
                  </a:cubicBezTo>
                  <a:cubicBezTo>
                    <a:pt x="111852" y="1002094"/>
                    <a:pt x="112802" y="1002284"/>
                    <a:pt x="112806" y="1002580"/>
                  </a:cubicBezTo>
                  <a:cubicBezTo>
                    <a:pt x="112808" y="1002825"/>
                    <a:pt x="113728" y="1003066"/>
                    <a:pt x="114903" y="1003066"/>
                  </a:cubicBezTo>
                  <a:cubicBezTo>
                    <a:pt x="114936" y="1003066"/>
                    <a:pt x="114968" y="1003066"/>
                    <a:pt x="115000" y="1003062"/>
                  </a:cubicBezTo>
                  <a:cubicBezTo>
                    <a:pt x="115051" y="1003062"/>
                    <a:pt x="115102" y="1003062"/>
                    <a:pt x="115152" y="1003062"/>
                  </a:cubicBezTo>
                  <a:cubicBezTo>
                    <a:pt x="116626" y="1003062"/>
                    <a:pt x="117362" y="1003317"/>
                    <a:pt x="117912" y="1004048"/>
                  </a:cubicBezTo>
                  <a:cubicBezTo>
                    <a:pt x="118473" y="1004826"/>
                    <a:pt x="119111" y="1005020"/>
                    <a:pt x="121905" y="1005020"/>
                  </a:cubicBezTo>
                  <a:cubicBezTo>
                    <a:pt x="122199" y="1005020"/>
                    <a:pt x="122517" y="1005017"/>
                    <a:pt x="122860" y="1005013"/>
                  </a:cubicBezTo>
                  <a:cubicBezTo>
                    <a:pt x="123202" y="1005011"/>
                    <a:pt x="123516" y="1005007"/>
                    <a:pt x="123807" y="1005007"/>
                  </a:cubicBezTo>
                  <a:cubicBezTo>
                    <a:pt x="126505" y="1005007"/>
                    <a:pt x="127086" y="1005183"/>
                    <a:pt x="127092" y="1005781"/>
                  </a:cubicBezTo>
                  <a:cubicBezTo>
                    <a:pt x="127104" y="1006796"/>
                    <a:pt x="128327" y="1007995"/>
                    <a:pt x="129343" y="1007995"/>
                  </a:cubicBezTo>
                  <a:cubicBezTo>
                    <a:pt x="129349" y="1007995"/>
                    <a:pt x="129352" y="1007995"/>
                    <a:pt x="129357" y="1007995"/>
                  </a:cubicBezTo>
                  <a:cubicBezTo>
                    <a:pt x="129361" y="1007995"/>
                    <a:pt x="129363" y="1007995"/>
                    <a:pt x="129366" y="1007995"/>
                  </a:cubicBezTo>
                  <a:cubicBezTo>
                    <a:pt x="129820" y="1007995"/>
                    <a:pt x="130177" y="1008395"/>
                    <a:pt x="130183" y="1009005"/>
                  </a:cubicBezTo>
                  <a:cubicBezTo>
                    <a:pt x="130190" y="1009660"/>
                    <a:pt x="130544" y="1010010"/>
                    <a:pt x="131143" y="1010010"/>
                  </a:cubicBezTo>
                  <a:cubicBezTo>
                    <a:pt x="131149" y="1010010"/>
                    <a:pt x="131155" y="1010010"/>
                    <a:pt x="131160" y="1010010"/>
                  </a:cubicBezTo>
                  <a:cubicBezTo>
                    <a:pt x="131164" y="1010010"/>
                    <a:pt x="131167" y="1010010"/>
                    <a:pt x="131171" y="1010010"/>
                  </a:cubicBezTo>
                  <a:cubicBezTo>
                    <a:pt x="132843" y="1010010"/>
                    <a:pt x="133503" y="1014786"/>
                    <a:pt x="132985" y="1023069"/>
                  </a:cubicBezTo>
                  <a:cubicBezTo>
                    <a:pt x="132462" y="1030914"/>
                    <a:pt x="132217" y="1031882"/>
                    <a:pt x="130995" y="1031896"/>
                  </a:cubicBezTo>
                  <a:cubicBezTo>
                    <a:pt x="130537" y="1031900"/>
                    <a:pt x="129830" y="1032367"/>
                    <a:pt x="129429" y="1032929"/>
                  </a:cubicBezTo>
                  <a:cubicBezTo>
                    <a:pt x="128727" y="1033907"/>
                    <a:pt x="128116" y="1033963"/>
                    <a:pt x="118652" y="1034067"/>
                  </a:cubicBezTo>
                  <a:cubicBezTo>
                    <a:pt x="112289" y="1034138"/>
                    <a:pt x="108576" y="1034383"/>
                    <a:pt x="108579" y="1034688"/>
                  </a:cubicBezTo>
                  <a:cubicBezTo>
                    <a:pt x="108584" y="1034995"/>
                    <a:pt x="104768" y="1035240"/>
                    <a:pt x="98153" y="1035311"/>
                  </a:cubicBezTo>
                  <a:cubicBezTo>
                    <a:pt x="97088" y="1035323"/>
                    <a:pt x="96096" y="1035329"/>
                    <a:pt x="95181" y="1035329"/>
                  </a:cubicBezTo>
                  <a:cubicBezTo>
                    <a:pt x="90407" y="1035329"/>
                    <a:pt x="87718" y="1035176"/>
                    <a:pt x="87715" y="1034919"/>
                  </a:cubicBezTo>
                  <a:cubicBezTo>
                    <a:pt x="87712" y="1034647"/>
                    <a:pt x="85668" y="1034478"/>
                    <a:pt x="82317" y="1034478"/>
                  </a:cubicBezTo>
                  <a:cubicBezTo>
                    <a:pt x="81926" y="1034478"/>
                    <a:pt x="81518" y="1034480"/>
                    <a:pt x="81094" y="1034483"/>
                  </a:cubicBezTo>
                  <a:cubicBezTo>
                    <a:pt x="80669" y="1034489"/>
                    <a:pt x="80261" y="1034492"/>
                    <a:pt x="79869" y="1034489"/>
                  </a:cubicBezTo>
                  <a:cubicBezTo>
                    <a:pt x="76517" y="1034489"/>
                    <a:pt x="74474" y="1034322"/>
                    <a:pt x="74472" y="1034047"/>
                  </a:cubicBezTo>
                  <a:cubicBezTo>
                    <a:pt x="74470" y="1033749"/>
                    <a:pt x="73836" y="1033556"/>
                    <a:pt x="73001" y="1033556"/>
                  </a:cubicBezTo>
                  <a:cubicBezTo>
                    <a:pt x="72980" y="1033556"/>
                    <a:pt x="72959" y="1033556"/>
                    <a:pt x="72940" y="1033556"/>
                  </a:cubicBezTo>
                  <a:cubicBezTo>
                    <a:pt x="72926" y="1033556"/>
                    <a:pt x="72912" y="1033556"/>
                    <a:pt x="72897" y="1033556"/>
                  </a:cubicBezTo>
                  <a:cubicBezTo>
                    <a:pt x="72101" y="1033556"/>
                    <a:pt x="71411" y="1033313"/>
                    <a:pt x="71407" y="1033064"/>
                  </a:cubicBezTo>
                  <a:cubicBezTo>
                    <a:pt x="71405" y="1032792"/>
                    <a:pt x="69278" y="1032625"/>
                    <a:pt x="65704" y="1032625"/>
                  </a:cubicBezTo>
                  <a:cubicBezTo>
                    <a:pt x="65252" y="1032625"/>
                    <a:pt x="64775" y="1032628"/>
                    <a:pt x="64277" y="1032634"/>
                  </a:cubicBezTo>
                  <a:cubicBezTo>
                    <a:pt x="59848" y="1032681"/>
                    <a:pt x="57154" y="1032915"/>
                    <a:pt x="57157" y="1033220"/>
                  </a:cubicBezTo>
                  <a:cubicBezTo>
                    <a:pt x="57160" y="1033473"/>
                    <a:pt x="56350" y="1033737"/>
                    <a:pt x="55382" y="1033749"/>
                  </a:cubicBezTo>
                  <a:cubicBezTo>
                    <a:pt x="54416" y="1033760"/>
                    <a:pt x="53604" y="1033971"/>
                    <a:pt x="53607" y="1034278"/>
                  </a:cubicBezTo>
                  <a:cubicBezTo>
                    <a:pt x="53609" y="1034582"/>
                    <a:pt x="50558" y="1034819"/>
                    <a:pt x="45470" y="1034878"/>
                  </a:cubicBezTo>
                  <a:cubicBezTo>
                    <a:pt x="44820" y="1034883"/>
                    <a:pt x="44204" y="1034887"/>
                    <a:pt x="43623" y="1034887"/>
                  </a:cubicBezTo>
                  <a:cubicBezTo>
                    <a:pt x="39651" y="1034887"/>
                    <a:pt x="37324" y="1034723"/>
                    <a:pt x="37321" y="1034457"/>
                  </a:cubicBezTo>
                  <a:cubicBezTo>
                    <a:pt x="37317" y="1034156"/>
                    <a:pt x="36872" y="1033959"/>
                    <a:pt x="36323" y="1033959"/>
                  </a:cubicBezTo>
                  <a:cubicBezTo>
                    <a:pt x="36315" y="1033959"/>
                    <a:pt x="36306" y="1033959"/>
                    <a:pt x="36299" y="1033959"/>
                  </a:cubicBezTo>
                  <a:cubicBezTo>
                    <a:pt x="36292" y="1033959"/>
                    <a:pt x="36284" y="1033959"/>
                    <a:pt x="36278" y="1033959"/>
                  </a:cubicBezTo>
                  <a:cubicBezTo>
                    <a:pt x="35727" y="1033959"/>
                    <a:pt x="35278" y="1033714"/>
                    <a:pt x="35274" y="1033461"/>
                  </a:cubicBezTo>
                  <a:cubicBezTo>
                    <a:pt x="35272" y="1033170"/>
                    <a:pt x="34100" y="1032982"/>
                    <a:pt x="32657" y="1032982"/>
                  </a:cubicBezTo>
                  <a:cubicBezTo>
                    <a:pt x="32597" y="1032982"/>
                    <a:pt x="32533" y="1032982"/>
                    <a:pt x="32470" y="1032982"/>
                  </a:cubicBezTo>
                  <a:cubicBezTo>
                    <a:pt x="32419" y="1032985"/>
                    <a:pt x="32369" y="1032985"/>
                    <a:pt x="32318" y="1032985"/>
                  </a:cubicBezTo>
                  <a:cubicBezTo>
                    <a:pt x="30860" y="1032985"/>
                    <a:pt x="29669" y="1032751"/>
                    <a:pt x="29665" y="1032506"/>
                  </a:cubicBezTo>
                  <a:cubicBezTo>
                    <a:pt x="29663" y="1032203"/>
                    <a:pt x="29312" y="1032004"/>
                    <a:pt x="28910" y="1032004"/>
                  </a:cubicBezTo>
                  <a:cubicBezTo>
                    <a:pt x="28905" y="1032004"/>
                    <a:pt x="28900" y="1032004"/>
                    <a:pt x="28897" y="1032004"/>
                  </a:cubicBezTo>
                  <a:cubicBezTo>
                    <a:pt x="28893" y="1032004"/>
                    <a:pt x="28889" y="1032004"/>
                    <a:pt x="28886" y="1032004"/>
                  </a:cubicBezTo>
                  <a:cubicBezTo>
                    <a:pt x="28484" y="1032004"/>
                    <a:pt x="28131" y="1031759"/>
                    <a:pt x="28128" y="1031507"/>
                  </a:cubicBezTo>
                  <a:cubicBezTo>
                    <a:pt x="28125" y="1031206"/>
                    <a:pt x="27680" y="1031010"/>
                    <a:pt x="27131" y="1031010"/>
                  </a:cubicBezTo>
                  <a:cubicBezTo>
                    <a:pt x="27121" y="1031010"/>
                    <a:pt x="27113" y="1031010"/>
                    <a:pt x="27106" y="1031010"/>
                  </a:cubicBezTo>
                  <a:cubicBezTo>
                    <a:pt x="27098" y="1031010"/>
                    <a:pt x="27091" y="1031010"/>
                    <a:pt x="27085" y="1031010"/>
                  </a:cubicBezTo>
                  <a:cubicBezTo>
                    <a:pt x="26534" y="1031010"/>
                    <a:pt x="26084" y="1030764"/>
                    <a:pt x="26082" y="1030513"/>
                  </a:cubicBezTo>
                  <a:cubicBezTo>
                    <a:pt x="26078" y="1030212"/>
                    <a:pt x="25727" y="1030013"/>
                    <a:pt x="25327" y="1030013"/>
                  </a:cubicBezTo>
                  <a:cubicBezTo>
                    <a:pt x="25323" y="1030013"/>
                    <a:pt x="25318" y="1030013"/>
                    <a:pt x="25312" y="1030013"/>
                  </a:cubicBezTo>
                  <a:cubicBezTo>
                    <a:pt x="25309" y="1030013"/>
                    <a:pt x="25306" y="1030013"/>
                    <a:pt x="25302" y="1030013"/>
                  </a:cubicBezTo>
                  <a:cubicBezTo>
                    <a:pt x="24899" y="1030013"/>
                    <a:pt x="24547" y="1029764"/>
                    <a:pt x="24544" y="1029512"/>
                  </a:cubicBezTo>
                  <a:cubicBezTo>
                    <a:pt x="24541" y="1029220"/>
                    <a:pt x="23414" y="1029033"/>
                    <a:pt x="22016" y="1029033"/>
                  </a:cubicBezTo>
                  <a:cubicBezTo>
                    <a:pt x="21959" y="1029033"/>
                    <a:pt x="21901" y="1029033"/>
                    <a:pt x="21840" y="1029033"/>
                  </a:cubicBezTo>
                  <a:cubicBezTo>
                    <a:pt x="21736" y="1029033"/>
                    <a:pt x="21635" y="1029035"/>
                    <a:pt x="21535" y="1029035"/>
                  </a:cubicBezTo>
                  <a:cubicBezTo>
                    <a:pt x="19677" y="1029033"/>
                    <a:pt x="18960" y="1028815"/>
                    <a:pt x="18418" y="1028049"/>
                  </a:cubicBezTo>
                  <a:cubicBezTo>
                    <a:pt x="17834" y="1027288"/>
                    <a:pt x="17164" y="1027069"/>
                    <a:pt x="15121" y="1027069"/>
                  </a:cubicBezTo>
                  <a:cubicBezTo>
                    <a:pt x="15000" y="1027069"/>
                    <a:pt x="14876" y="1027072"/>
                    <a:pt x="14745" y="1027072"/>
                  </a:cubicBezTo>
                  <a:cubicBezTo>
                    <a:pt x="14673" y="1027072"/>
                    <a:pt x="14602" y="1027075"/>
                    <a:pt x="14531" y="1027075"/>
                  </a:cubicBezTo>
                  <a:cubicBezTo>
                    <a:pt x="13003" y="1027075"/>
                    <a:pt x="11790" y="1026887"/>
                    <a:pt x="11787" y="1026598"/>
                  </a:cubicBezTo>
                  <a:cubicBezTo>
                    <a:pt x="11784" y="1026293"/>
                    <a:pt x="11433" y="1026094"/>
                    <a:pt x="11033" y="1026094"/>
                  </a:cubicBezTo>
                  <a:cubicBezTo>
                    <a:pt x="11028" y="1026094"/>
                    <a:pt x="11024" y="1026094"/>
                    <a:pt x="11019" y="1026098"/>
                  </a:cubicBezTo>
                  <a:cubicBezTo>
                    <a:pt x="11015" y="1026098"/>
                    <a:pt x="11012" y="1026098"/>
                    <a:pt x="11007" y="1026098"/>
                  </a:cubicBezTo>
                  <a:cubicBezTo>
                    <a:pt x="10605" y="1026098"/>
                    <a:pt x="10253" y="1025849"/>
                    <a:pt x="10250" y="1025594"/>
                  </a:cubicBezTo>
                  <a:cubicBezTo>
                    <a:pt x="10247" y="1025293"/>
                    <a:pt x="9896" y="1025094"/>
                    <a:pt x="9493" y="1025094"/>
                  </a:cubicBezTo>
                  <a:cubicBezTo>
                    <a:pt x="9489" y="1025094"/>
                    <a:pt x="9485" y="1025094"/>
                    <a:pt x="9481" y="1025094"/>
                  </a:cubicBezTo>
                  <a:cubicBezTo>
                    <a:pt x="9477" y="1025094"/>
                    <a:pt x="9472" y="1025094"/>
                    <a:pt x="9470" y="1025094"/>
                  </a:cubicBezTo>
                  <a:cubicBezTo>
                    <a:pt x="9068" y="1025094"/>
                    <a:pt x="8716" y="1024848"/>
                    <a:pt x="8712" y="1024593"/>
                  </a:cubicBezTo>
                  <a:cubicBezTo>
                    <a:pt x="8707" y="1024304"/>
                    <a:pt x="7419" y="1024120"/>
                    <a:pt x="5718" y="1024120"/>
                  </a:cubicBezTo>
                  <a:cubicBezTo>
                    <a:pt x="5629" y="1024120"/>
                    <a:pt x="5539" y="1024120"/>
                    <a:pt x="5449" y="1024122"/>
                  </a:cubicBezTo>
                  <a:cubicBezTo>
                    <a:pt x="5225" y="1024126"/>
                    <a:pt x="5013" y="1024126"/>
                    <a:pt x="4818" y="1024126"/>
                  </a:cubicBezTo>
                  <a:cubicBezTo>
                    <a:pt x="2522" y="1024126"/>
                    <a:pt x="2067" y="1023939"/>
                    <a:pt x="1825" y="1023146"/>
                  </a:cubicBezTo>
                  <a:cubicBezTo>
                    <a:pt x="1667" y="1022589"/>
                    <a:pt x="1158" y="1022139"/>
                    <a:pt x="751" y="1022135"/>
                  </a:cubicBezTo>
                  <a:cubicBezTo>
                    <a:pt x="749" y="1022135"/>
                    <a:pt x="746" y="1022135"/>
                    <a:pt x="744" y="1022135"/>
                  </a:cubicBezTo>
                  <a:cubicBezTo>
                    <a:pt x="743" y="1022135"/>
                    <a:pt x="740" y="1022135"/>
                    <a:pt x="738" y="1022135"/>
                  </a:cubicBezTo>
                  <a:cubicBezTo>
                    <a:pt x="234" y="1022135"/>
                    <a:pt x="24" y="1021425"/>
                    <a:pt x="1" y="1019345"/>
                  </a:cubicBezTo>
                  <a:cubicBezTo>
                    <a:pt x="-15" y="1017820"/>
                    <a:pt x="173" y="1016545"/>
                    <a:pt x="479" y="1016541"/>
                  </a:cubicBezTo>
                  <a:cubicBezTo>
                    <a:pt x="1142" y="1016536"/>
                    <a:pt x="1819" y="1013475"/>
                    <a:pt x="2229" y="1008993"/>
                  </a:cubicBezTo>
                  <a:cubicBezTo>
                    <a:pt x="2409" y="1006954"/>
                    <a:pt x="2795" y="1004964"/>
                    <a:pt x="3146" y="1004604"/>
                  </a:cubicBezTo>
                  <a:cubicBezTo>
                    <a:pt x="4354" y="1003369"/>
                    <a:pt x="5395" y="1000762"/>
                    <a:pt x="5374" y="998931"/>
                  </a:cubicBezTo>
                  <a:cubicBezTo>
                    <a:pt x="5361" y="997760"/>
                    <a:pt x="5608" y="997146"/>
                    <a:pt x="6066" y="997140"/>
                  </a:cubicBezTo>
                  <a:cubicBezTo>
                    <a:pt x="6728" y="997135"/>
                    <a:pt x="7375" y="995803"/>
                    <a:pt x="8110" y="993150"/>
                  </a:cubicBezTo>
                  <a:cubicBezTo>
                    <a:pt x="8305" y="992535"/>
                    <a:pt x="8955" y="991458"/>
                    <a:pt x="9560" y="990841"/>
                  </a:cubicBezTo>
                  <a:cubicBezTo>
                    <a:pt x="10213" y="990173"/>
                    <a:pt x="10863" y="989048"/>
                    <a:pt x="11058" y="988284"/>
                  </a:cubicBezTo>
                  <a:cubicBezTo>
                    <a:pt x="11204" y="987570"/>
                    <a:pt x="11953" y="986338"/>
                    <a:pt x="12658" y="985618"/>
                  </a:cubicBezTo>
                  <a:cubicBezTo>
                    <a:pt x="13815" y="984436"/>
                    <a:pt x="13913" y="984026"/>
                    <a:pt x="13635" y="981890"/>
                  </a:cubicBezTo>
                  <a:cubicBezTo>
                    <a:pt x="13085" y="978283"/>
                    <a:pt x="13119" y="976756"/>
                    <a:pt x="13744" y="973493"/>
                  </a:cubicBezTo>
                  <a:cubicBezTo>
                    <a:pt x="14132" y="971656"/>
                    <a:pt x="14577" y="970583"/>
                    <a:pt x="15035" y="970577"/>
                  </a:cubicBezTo>
                  <a:cubicBezTo>
                    <a:pt x="15443" y="970573"/>
                    <a:pt x="15743" y="970111"/>
                    <a:pt x="15737" y="969552"/>
                  </a:cubicBezTo>
                  <a:cubicBezTo>
                    <a:pt x="15730" y="968991"/>
                    <a:pt x="15929" y="968532"/>
                    <a:pt x="16184" y="968528"/>
                  </a:cubicBezTo>
                  <a:cubicBezTo>
                    <a:pt x="16438" y="968526"/>
                    <a:pt x="16841" y="968063"/>
                    <a:pt x="16987" y="967501"/>
                  </a:cubicBezTo>
                  <a:cubicBezTo>
                    <a:pt x="17132" y="966940"/>
                    <a:pt x="17585" y="966477"/>
                    <a:pt x="17993" y="966471"/>
                  </a:cubicBezTo>
                  <a:cubicBezTo>
                    <a:pt x="18400" y="966468"/>
                    <a:pt x="18853" y="966003"/>
                    <a:pt x="18999" y="965391"/>
                  </a:cubicBezTo>
                  <a:cubicBezTo>
                    <a:pt x="19392" y="964116"/>
                    <a:pt x="18859" y="961889"/>
                    <a:pt x="18200" y="961889"/>
                  </a:cubicBezTo>
                  <a:cubicBezTo>
                    <a:pt x="18200" y="961889"/>
                    <a:pt x="18198" y="961889"/>
                    <a:pt x="18196" y="961889"/>
                  </a:cubicBezTo>
                  <a:cubicBezTo>
                    <a:pt x="18195" y="961889"/>
                    <a:pt x="18195" y="961889"/>
                    <a:pt x="18194" y="961889"/>
                  </a:cubicBezTo>
                  <a:cubicBezTo>
                    <a:pt x="17484" y="961889"/>
                    <a:pt x="17555" y="958890"/>
                    <a:pt x="18257" y="958121"/>
                  </a:cubicBezTo>
                  <a:cubicBezTo>
                    <a:pt x="18609" y="957711"/>
                    <a:pt x="19261" y="956889"/>
                    <a:pt x="19661" y="956274"/>
                  </a:cubicBezTo>
                  <a:cubicBezTo>
                    <a:pt x="20060" y="955657"/>
                    <a:pt x="20714" y="954788"/>
                    <a:pt x="21067" y="954425"/>
                  </a:cubicBezTo>
                  <a:cubicBezTo>
                    <a:pt x="21603" y="953829"/>
                    <a:pt x="21618" y="953715"/>
                    <a:pt x="21061" y="953715"/>
                  </a:cubicBezTo>
                  <a:cubicBezTo>
                    <a:pt x="21044" y="953715"/>
                    <a:pt x="21025" y="953715"/>
                    <a:pt x="21008" y="953715"/>
                  </a:cubicBezTo>
                  <a:cubicBezTo>
                    <a:pt x="21007" y="953715"/>
                    <a:pt x="21004" y="953715"/>
                    <a:pt x="21002" y="953715"/>
                  </a:cubicBezTo>
                  <a:cubicBezTo>
                    <a:pt x="20189" y="953715"/>
                    <a:pt x="19610" y="951634"/>
                    <a:pt x="19577" y="948589"/>
                  </a:cubicBezTo>
                  <a:cubicBezTo>
                    <a:pt x="19561" y="947222"/>
                    <a:pt x="19352" y="946611"/>
                    <a:pt x="18799" y="946611"/>
                  </a:cubicBezTo>
                  <a:cubicBezTo>
                    <a:pt x="18796" y="946611"/>
                    <a:pt x="18793" y="946613"/>
                    <a:pt x="18791" y="946613"/>
                  </a:cubicBezTo>
                  <a:cubicBezTo>
                    <a:pt x="18791" y="946613"/>
                    <a:pt x="18789" y="946613"/>
                    <a:pt x="18787" y="946613"/>
                  </a:cubicBezTo>
                  <a:cubicBezTo>
                    <a:pt x="18381" y="946613"/>
                    <a:pt x="17815" y="945806"/>
                    <a:pt x="17549" y="944694"/>
                  </a:cubicBezTo>
                  <a:cubicBezTo>
                    <a:pt x="16705" y="941903"/>
                    <a:pt x="16796" y="941037"/>
                    <a:pt x="17967" y="941025"/>
                  </a:cubicBezTo>
                  <a:cubicBezTo>
                    <a:pt x="18525" y="941016"/>
                    <a:pt x="18980" y="940759"/>
                    <a:pt x="18979" y="940504"/>
                  </a:cubicBezTo>
                  <a:cubicBezTo>
                    <a:pt x="18974" y="940197"/>
                    <a:pt x="19431" y="939989"/>
                    <a:pt x="19940" y="939983"/>
                  </a:cubicBezTo>
                  <a:cubicBezTo>
                    <a:pt x="20499" y="939978"/>
                    <a:pt x="21107" y="939515"/>
                    <a:pt x="21252" y="938953"/>
                  </a:cubicBezTo>
                  <a:cubicBezTo>
                    <a:pt x="21499" y="938135"/>
                    <a:pt x="22004" y="937927"/>
                    <a:pt x="23582" y="937909"/>
                  </a:cubicBezTo>
                  <a:cubicBezTo>
                    <a:pt x="24651" y="937897"/>
                    <a:pt x="25563" y="937683"/>
                    <a:pt x="25561" y="937429"/>
                  </a:cubicBezTo>
                  <a:cubicBezTo>
                    <a:pt x="25560" y="937174"/>
                    <a:pt x="25909" y="936610"/>
                    <a:pt x="26311" y="936148"/>
                  </a:cubicBezTo>
                  <a:cubicBezTo>
                    <a:pt x="27318" y="935171"/>
                    <a:pt x="27300" y="933643"/>
                    <a:pt x="26297" y="930243"/>
                  </a:cubicBezTo>
                  <a:cubicBezTo>
                    <a:pt x="25133" y="926338"/>
                    <a:pt x="25120" y="920536"/>
                    <a:pt x="26314" y="918130"/>
                  </a:cubicBezTo>
                  <a:cubicBezTo>
                    <a:pt x="27657" y="915365"/>
                    <a:pt x="27943" y="913633"/>
                    <a:pt x="27217" y="912214"/>
                  </a:cubicBezTo>
                  <a:cubicBezTo>
                    <a:pt x="26905" y="911510"/>
                    <a:pt x="26241" y="910910"/>
                    <a:pt x="25684" y="910910"/>
                  </a:cubicBezTo>
                  <a:cubicBezTo>
                    <a:pt x="25681" y="910910"/>
                    <a:pt x="25678" y="910910"/>
                    <a:pt x="25675" y="910910"/>
                  </a:cubicBezTo>
                  <a:cubicBezTo>
                    <a:pt x="25670" y="910910"/>
                    <a:pt x="25665" y="910910"/>
                    <a:pt x="25660" y="910910"/>
                  </a:cubicBezTo>
                  <a:cubicBezTo>
                    <a:pt x="25109" y="910910"/>
                    <a:pt x="24755" y="910558"/>
                    <a:pt x="24747" y="909900"/>
                  </a:cubicBezTo>
                  <a:cubicBezTo>
                    <a:pt x="24740" y="909245"/>
                    <a:pt x="24388" y="908893"/>
                    <a:pt x="23787" y="908893"/>
                  </a:cubicBezTo>
                  <a:cubicBezTo>
                    <a:pt x="23781" y="908893"/>
                    <a:pt x="23775" y="908893"/>
                    <a:pt x="23770" y="908893"/>
                  </a:cubicBezTo>
                  <a:cubicBezTo>
                    <a:pt x="23767" y="908893"/>
                    <a:pt x="23765" y="908893"/>
                    <a:pt x="23761" y="908893"/>
                  </a:cubicBezTo>
                  <a:cubicBezTo>
                    <a:pt x="23204" y="908893"/>
                    <a:pt x="22589" y="908290"/>
                    <a:pt x="22175" y="907383"/>
                  </a:cubicBezTo>
                  <a:cubicBezTo>
                    <a:pt x="21810" y="906573"/>
                    <a:pt x="21085" y="905411"/>
                    <a:pt x="20568" y="904805"/>
                  </a:cubicBezTo>
                  <a:cubicBezTo>
                    <a:pt x="19177" y="903244"/>
                    <a:pt x="19235" y="899325"/>
                    <a:pt x="20631" y="896560"/>
                  </a:cubicBezTo>
                  <a:cubicBezTo>
                    <a:pt x="21426" y="894926"/>
                    <a:pt x="21714" y="893190"/>
                    <a:pt x="21874" y="889319"/>
                  </a:cubicBezTo>
                  <a:cubicBezTo>
                    <a:pt x="22031" y="885095"/>
                    <a:pt x="22274" y="883970"/>
                    <a:pt x="23175" y="882689"/>
                  </a:cubicBezTo>
                  <a:cubicBezTo>
                    <a:pt x="23827" y="881817"/>
                    <a:pt x="24469" y="880129"/>
                    <a:pt x="24660" y="878853"/>
                  </a:cubicBezTo>
                  <a:cubicBezTo>
                    <a:pt x="24848" y="877528"/>
                    <a:pt x="25494" y="876044"/>
                    <a:pt x="26197" y="875325"/>
                  </a:cubicBezTo>
                  <a:cubicBezTo>
                    <a:pt x="26853" y="874658"/>
                    <a:pt x="27403" y="873786"/>
                    <a:pt x="27398" y="873429"/>
                  </a:cubicBezTo>
                  <a:cubicBezTo>
                    <a:pt x="27393" y="873072"/>
                    <a:pt x="28152" y="872554"/>
                    <a:pt x="29064" y="872241"/>
                  </a:cubicBezTo>
                  <a:cubicBezTo>
                    <a:pt x="31600" y="871346"/>
                    <a:pt x="33150" y="868938"/>
                    <a:pt x="32765" y="866448"/>
                  </a:cubicBezTo>
                  <a:cubicBezTo>
                    <a:pt x="32600" y="865330"/>
                    <a:pt x="32026" y="863961"/>
                    <a:pt x="31512" y="863408"/>
                  </a:cubicBezTo>
                  <a:cubicBezTo>
                    <a:pt x="30687" y="862501"/>
                    <a:pt x="30575" y="861432"/>
                    <a:pt x="30493" y="854156"/>
                  </a:cubicBezTo>
                  <a:cubicBezTo>
                    <a:pt x="30411" y="846625"/>
                    <a:pt x="30503" y="845809"/>
                    <a:pt x="31504" y="844171"/>
                  </a:cubicBezTo>
                  <a:cubicBezTo>
                    <a:pt x="32302" y="842836"/>
                    <a:pt x="32740" y="840949"/>
                    <a:pt x="33052" y="837078"/>
                  </a:cubicBezTo>
                  <a:cubicBezTo>
                    <a:pt x="33370" y="833561"/>
                    <a:pt x="33806" y="831571"/>
                    <a:pt x="34312" y="831209"/>
                  </a:cubicBezTo>
                  <a:cubicBezTo>
                    <a:pt x="35120" y="830591"/>
                    <a:pt x="35994" y="826966"/>
                    <a:pt x="36016" y="824371"/>
                  </a:cubicBezTo>
                  <a:cubicBezTo>
                    <a:pt x="36006" y="823402"/>
                    <a:pt x="36499" y="821922"/>
                    <a:pt x="37099" y="821050"/>
                  </a:cubicBezTo>
                  <a:cubicBezTo>
                    <a:pt x="37952" y="819871"/>
                    <a:pt x="38389" y="818084"/>
                    <a:pt x="38758" y="814417"/>
                  </a:cubicBezTo>
                  <a:cubicBezTo>
                    <a:pt x="39130" y="811204"/>
                    <a:pt x="39615" y="809062"/>
                    <a:pt x="40117" y="808495"/>
                  </a:cubicBezTo>
                  <a:cubicBezTo>
                    <a:pt x="40672" y="807881"/>
                    <a:pt x="41105" y="805842"/>
                    <a:pt x="41426" y="802529"/>
                  </a:cubicBezTo>
                  <a:cubicBezTo>
                    <a:pt x="41793" y="798758"/>
                    <a:pt x="42181" y="797228"/>
                    <a:pt x="42936" y="796403"/>
                  </a:cubicBezTo>
                  <a:cubicBezTo>
                    <a:pt x="43539" y="795683"/>
                    <a:pt x="43981" y="794255"/>
                    <a:pt x="44163" y="792368"/>
                  </a:cubicBezTo>
                  <a:cubicBezTo>
                    <a:pt x="44346" y="790483"/>
                    <a:pt x="44888" y="788848"/>
                    <a:pt x="45689" y="787619"/>
                  </a:cubicBezTo>
                  <a:cubicBezTo>
                    <a:pt x="46440" y="786440"/>
                    <a:pt x="47031" y="784702"/>
                    <a:pt x="47167" y="783174"/>
                  </a:cubicBezTo>
                  <a:cubicBezTo>
                    <a:pt x="47303" y="781644"/>
                    <a:pt x="47842" y="780009"/>
                    <a:pt x="48547" y="779087"/>
                  </a:cubicBezTo>
                  <a:cubicBezTo>
                    <a:pt x="49146" y="778215"/>
                    <a:pt x="49841" y="776629"/>
                    <a:pt x="50033" y="775506"/>
                  </a:cubicBezTo>
                  <a:cubicBezTo>
                    <a:pt x="50226" y="774385"/>
                    <a:pt x="51020" y="772595"/>
                    <a:pt x="51822" y="771468"/>
                  </a:cubicBezTo>
                  <a:cubicBezTo>
                    <a:pt x="52573" y="770389"/>
                    <a:pt x="53221" y="769060"/>
                    <a:pt x="53215" y="768551"/>
                  </a:cubicBezTo>
                  <a:cubicBezTo>
                    <a:pt x="53211" y="768092"/>
                    <a:pt x="53757" y="767018"/>
                    <a:pt x="54409" y="766196"/>
                  </a:cubicBezTo>
                  <a:cubicBezTo>
                    <a:pt x="55063" y="765374"/>
                    <a:pt x="55757" y="763841"/>
                    <a:pt x="55950" y="762820"/>
                  </a:cubicBezTo>
                  <a:cubicBezTo>
                    <a:pt x="56142" y="761799"/>
                    <a:pt x="56488" y="760929"/>
                    <a:pt x="56794" y="760927"/>
                  </a:cubicBezTo>
                  <a:cubicBezTo>
                    <a:pt x="57049" y="760923"/>
                    <a:pt x="57699" y="759899"/>
                    <a:pt x="58244" y="758621"/>
                  </a:cubicBezTo>
                  <a:cubicBezTo>
                    <a:pt x="58790" y="757342"/>
                    <a:pt x="59739" y="755754"/>
                    <a:pt x="60393" y="755034"/>
                  </a:cubicBezTo>
                  <a:cubicBezTo>
                    <a:pt x="61047" y="754314"/>
                    <a:pt x="61694" y="752933"/>
                    <a:pt x="61836" y="751915"/>
                  </a:cubicBezTo>
                  <a:cubicBezTo>
                    <a:pt x="61976" y="750894"/>
                    <a:pt x="62525" y="749767"/>
                    <a:pt x="63030" y="749408"/>
                  </a:cubicBezTo>
                  <a:cubicBezTo>
                    <a:pt x="63785" y="748837"/>
                    <a:pt x="63881" y="748123"/>
                    <a:pt x="63748" y="745428"/>
                  </a:cubicBezTo>
                  <a:cubicBezTo>
                    <a:pt x="63625" y="743444"/>
                    <a:pt x="63761" y="742016"/>
                    <a:pt x="64066" y="741812"/>
                  </a:cubicBezTo>
                  <a:cubicBezTo>
                    <a:pt x="64368" y="741604"/>
                    <a:pt x="64617" y="741040"/>
                    <a:pt x="64611" y="740533"/>
                  </a:cubicBezTo>
                  <a:cubicBezTo>
                    <a:pt x="64605" y="740073"/>
                    <a:pt x="65053" y="739153"/>
                    <a:pt x="65605" y="738535"/>
                  </a:cubicBezTo>
                  <a:cubicBezTo>
                    <a:pt x="66763" y="737300"/>
                    <a:pt x="67605" y="735255"/>
                    <a:pt x="67590" y="733781"/>
                  </a:cubicBezTo>
                  <a:cubicBezTo>
                    <a:pt x="67584" y="733272"/>
                    <a:pt x="68032" y="732350"/>
                    <a:pt x="68585" y="731784"/>
                  </a:cubicBezTo>
                  <a:cubicBezTo>
                    <a:pt x="69140" y="731221"/>
                    <a:pt x="69836" y="729787"/>
                    <a:pt x="70128" y="728560"/>
                  </a:cubicBezTo>
                  <a:cubicBezTo>
                    <a:pt x="70565" y="726723"/>
                    <a:pt x="70916" y="726212"/>
                    <a:pt x="72386" y="725687"/>
                  </a:cubicBezTo>
                  <a:cubicBezTo>
                    <a:pt x="73349" y="725319"/>
                    <a:pt x="74106" y="724699"/>
                    <a:pt x="74101" y="724292"/>
                  </a:cubicBezTo>
                  <a:cubicBezTo>
                    <a:pt x="74096" y="723885"/>
                    <a:pt x="74296" y="723578"/>
                    <a:pt x="74500" y="723574"/>
                  </a:cubicBezTo>
                  <a:cubicBezTo>
                    <a:pt x="75162" y="723569"/>
                    <a:pt x="76102" y="721164"/>
                    <a:pt x="76085" y="719538"/>
                  </a:cubicBezTo>
                  <a:cubicBezTo>
                    <a:pt x="76075" y="718724"/>
                    <a:pt x="76572" y="717548"/>
                    <a:pt x="77275" y="716775"/>
                  </a:cubicBezTo>
                  <a:cubicBezTo>
                    <a:pt x="78331" y="715594"/>
                    <a:pt x="78475" y="714826"/>
                    <a:pt x="78767" y="709072"/>
                  </a:cubicBezTo>
                  <a:cubicBezTo>
                    <a:pt x="78931" y="705458"/>
                    <a:pt x="79304" y="702348"/>
                    <a:pt x="79657" y="701987"/>
                  </a:cubicBezTo>
                  <a:cubicBezTo>
                    <a:pt x="80562" y="700964"/>
                    <a:pt x="81410" y="699425"/>
                    <a:pt x="82004" y="697892"/>
                  </a:cubicBezTo>
                  <a:cubicBezTo>
                    <a:pt x="82301" y="697125"/>
                    <a:pt x="82956" y="696508"/>
                    <a:pt x="83466" y="696502"/>
                  </a:cubicBezTo>
                  <a:cubicBezTo>
                    <a:pt x="84839" y="696488"/>
                    <a:pt x="85971" y="693015"/>
                    <a:pt x="85186" y="691242"/>
                  </a:cubicBezTo>
                  <a:cubicBezTo>
                    <a:pt x="84980" y="690785"/>
                    <a:pt x="84907" y="688853"/>
                    <a:pt x="84990" y="687020"/>
                  </a:cubicBezTo>
                  <a:cubicBezTo>
                    <a:pt x="85112" y="684421"/>
                    <a:pt x="85407" y="683453"/>
                    <a:pt x="86164" y="682833"/>
                  </a:cubicBezTo>
                  <a:cubicBezTo>
                    <a:pt x="86770" y="682318"/>
                    <a:pt x="87469" y="681241"/>
                    <a:pt x="87818" y="680421"/>
                  </a:cubicBezTo>
                  <a:cubicBezTo>
                    <a:pt x="88163" y="679450"/>
                    <a:pt x="88968" y="678628"/>
                    <a:pt x="89880" y="678262"/>
                  </a:cubicBezTo>
                  <a:cubicBezTo>
                    <a:pt x="90894" y="677894"/>
                    <a:pt x="91395" y="677328"/>
                    <a:pt x="91388" y="676668"/>
                  </a:cubicBezTo>
                  <a:cubicBezTo>
                    <a:pt x="91383" y="676105"/>
                    <a:pt x="91631" y="675544"/>
                    <a:pt x="91935" y="675439"/>
                  </a:cubicBezTo>
                  <a:cubicBezTo>
                    <a:pt x="92798" y="675123"/>
                    <a:pt x="93287" y="668806"/>
                    <a:pt x="93277" y="658730"/>
                  </a:cubicBezTo>
                  <a:cubicBezTo>
                    <a:pt x="93207" y="647836"/>
                    <a:pt x="93650" y="641777"/>
                    <a:pt x="94727" y="637897"/>
                  </a:cubicBezTo>
                  <a:cubicBezTo>
                    <a:pt x="95167" y="636364"/>
                    <a:pt x="95724" y="631522"/>
                    <a:pt x="95982" y="627194"/>
                  </a:cubicBezTo>
                  <a:cubicBezTo>
                    <a:pt x="96497" y="618533"/>
                    <a:pt x="96494" y="618279"/>
                    <a:pt x="95983" y="613451"/>
                  </a:cubicBezTo>
                  <a:cubicBezTo>
                    <a:pt x="95752" y="610958"/>
                    <a:pt x="95792" y="610043"/>
                    <a:pt x="96347" y="609627"/>
                  </a:cubicBezTo>
                  <a:cubicBezTo>
                    <a:pt x="98315" y="608029"/>
                    <a:pt x="98754" y="606344"/>
                    <a:pt x="98696" y="600899"/>
                  </a:cubicBezTo>
                  <a:cubicBezTo>
                    <a:pt x="98637" y="595607"/>
                    <a:pt x="99025" y="593822"/>
                    <a:pt x="100489" y="592736"/>
                  </a:cubicBezTo>
                  <a:cubicBezTo>
                    <a:pt x="100841" y="592429"/>
                    <a:pt x="101285" y="591048"/>
                    <a:pt x="101423" y="589673"/>
                  </a:cubicBezTo>
                  <a:cubicBezTo>
                    <a:pt x="101610" y="588246"/>
                    <a:pt x="102198" y="586203"/>
                    <a:pt x="102745" y="585076"/>
                  </a:cubicBezTo>
                  <a:cubicBezTo>
                    <a:pt x="103693" y="583285"/>
                    <a:pt x="103781" y="582062"/>
                    <a:pt x="103756" y="575243"/>
                  </a:cubicBezTo>
                  <a:cubicBezTo>
                    <a:pt x="103673" y="567712"/>
                    <a:pt x="103618" y="567407"/>
                    <a:pt x="102489" y="566503"/>
                  </a:cubicBezTo>
                  <a:cubicBezTo>
                    <a:pt x="101462" y="565698"/>
                    <a:pt x="101354" y="565140"/>
                    <a:pt x="101309" y="560967"/>
                  </a:cubicBezTo>
                  <a:cubicBezTo>
                    <a:pt x="101263" y="556795"/>
                    <a:pt x="101359" y="556286"/>
                    <a:pt x="102516" y="555001"/>
                  </a:cubicBezTo>
                  <a:cubicBezTo>
                    <a:pt x="103219" y="554229"/>
                    <a:pt x="103918" y="553000"/>
                    <a:pt x="104063" y="552286"/>
                  </a:cubicBezTo>
                  <a:cubicBezTo>
                    <a:pt x="104207" y="551572"/>
                    <a:pt x="104402" y="550704"/>
                    <a:pt x="104499" y="550397"/>
                  </a:cubicBezTo>
                  <a:cubicBezTo>
                    <a:pt x="104598" y="550092"/>
                    <a:pt x="104460" y="546835"/>
                    <a:pt x="104166" y="543173"/>
                  </a:cubicBezTo>
                  <a:cubicBezTo>
                    <a:pt x="103691" y="537224"/>
                    <a:pt x="103478" y="536308"/>
                    <a:pt x="102238" y="534491"/>
                  </a:cubicBezTo>
                  <a:cubicBezTo>
                    <a:pt x="101047" y="532721"/>
                    <a:pt x="100887" y="532063"/>
                    <a:pt x="101066" y="529821"/>
                  </a:cubicBezTo>
                  <a:cubicBezTo>
                    <a:pt x="101203" y="528393"/>
                    <a:pt x="101544" y="527068"/>
                    <a:pt x="101847" y="526861"/>
                  </a:cubicBezTo>
                  <a:cubicBezTo>
                    <a:pt x="102857" y="526238"/>
                    <a:pt x="103440" y="523685"/>
                    <a:pt x="103403" y="520278"/>
                  </a:cubicBezTo>
                  <a:cubicBezTo>
                    <a:pt x="103357" y="516158"/>
                    <a:pt x="103991" y="513656"/>
                    <a:pt x="105254" y="512726"/>
                  </a:cubicBezTo>
                  <a:cubicBezTo>
                    <a:pt x="106113" y="512155"/>
                    <a:pt x="106255" y="511186"/>
                    <a:pt x="106405" y="506453"/>
                  </a:cubicBezTo>
                  <a:cubicBezTo>
                    <a:pt x="106553" y="501361"/>
                    <a:pt x="106699" y="500800"/>
                    <a:pt x="107904" y="499258"/>
                  </a:cubicBezTo>
                  <a:cubicBezTo>
                    <a:pt x="108708" y="498334"/>
                    <a:pt x="109254" y="497005"/>
                    <a:pt x="109243" y="496139"/>
                  </a:cubicBezTo>
                  <a:cubicBezTo>
                    <a:pt x="109232" y="495019"/>
                    <a:pt x="109582" y="494506"/>
                    <a:pt x="110493" y="494038"/>
                  </a:cubicBezTo>
                  <a:cubicBezTo>
                    <a:pt x="111202" y="493725"/>
                    <a:pt x="111757" y="493259"/>
                    <a:pt x="111753" y="493058"/>
                  </a:cubicBezTo>
                  <a:cubicBezTo>
                    <a:pt x="111751" y="492804"/>
                    <a:pt x="112505" y="491826"/>
                    <a:pt x="113461" y="490901"/>
                  </a:cubicBezTo>
                  <a:cubicBezTo>
                    <a:pt x="114820" y="489512"/>
                    <a:pt x="115216" y="488540"/>
                    <a:pt x="115497" y="486398"/>
                  </a:cubicBezTo>
                  <a:cubicBezTo>
                    <a:pt x="115685" y="484868"/>
                    <a:pt x="116275" y="483133"/>
                    <a:pt x="116726" y="482466"/>
                  </a:cubicBezTo>
                  <a:cubicBezTo>
                    <a:pt x="117228" y="481849"/>
                    <a:pt x="117822" y="480316"/>
                    <a:pt x="117962" y="479143"/>
                  </a:cubicBezTo>
                  <a:cubicBezTo>
                    <a:pt x="118153" y="477970"/>
                    <a:pt x="118800" y="476538"/>
                    <a:pt x="119453" y="475921"/>
                  </a:cubicBezTo>
                  <a:cubicBezTo>
                    <a:pt x="120059" y="475357"/>
                    <a:pt x="120705" y="473976"/>
                    <a:pt x="120897" y="472905"/>
                  </a:cubicBezTo>
                  <a:cubicBezTo>
                    <a:pt x="121089" y="471782"/>
                    <a:pt x="121783" y="470248"/>
                    <a:pt x="122438" y="469476"/>
                  </a:cubicBezTo>
                  <a:cubicBezTo>
                    <a:pt x="123692" y="467937"/>
                    <a:pt x="124469" y="464618"/>
                    <a:pt x="123891" y="462997"/>
                  </a:cubicBezTo>
                  <a:cubicBezTo>
                    <a:pt x="123681" y="462287"/>
                    <a:pt x="122811" y="461787"/>
                    <a:pt x="121432" y="461447"/>
                  </a:cubicBezTo>
                  <a:cubicBezTo>
                    <a:pt x="120258" y="461154"/>
                    <a:pt x="118624" y="460660"/>
                    <a:pt x="117754" y="460365"/>
                  </a:cubicBezTo>
                  <a:cubicBezTo>
                    <a:pt x="116938" y="460118"/>
                    <a:pt x="115304" y="459680"/>
                    <a:pt x="114182" y="459437"/>
                  </a:cubicBezTo>
                  <a:cubicBezTo>
                    <a:pt x="109795" y="458571"/>
                    <a:pt x="109233" y="458372"/>
                    <a:pt x="108813" y="457207"/>
                  </a:cubicBezTo>
                  <a:cubicBezTo>
                    <a:pt x="108552" y="456599"/>
                    <a:pt x="107883" y="455844"/>
                    <a:pt x="107369" y="455543"/>
                  </a:cubicBezTo>
                  <a:cubicBezTo>
                    <a:pt x="106500" y="455095"/>
                    <a:pt x="106286" y="454232"/>
                    <a:pt x="105933" y="449910"/>
                  </a:cubicBezTo>
                  <a:cubicBezTo>
                    <a:pt x="105639" y="446300"/>
                    <a:pt x="105209" y="444269"/>
                    <a:pt x="104482" y="442903"/>
                  </a:cubicBezTo>
                  <a:cubicBezTo>
                    <a:pt x="103650" y="441431"/>
                    <a:pt x="103270" y="439249"/>
                    <a:pt x="102689" y="432841"/>
                  </a:cubicBezTo>
                  <a:cubicBezTo>
                    <a:pt x="102170" y="427097"/>
                    <a:pt x="101680" y="424201"/>
                    <a:pt x="101055" y="422987"/>
                  </a:cubicBezTo>
                  <a:cubicBezTo>
                    <a:pt x="100380" y="421720"/>
                    <a:pt x="99995" y="419130"/>
                    <a:pt x="99572" y="413126"/>
                  </a:cubicBezTo>
                  <a:cubicBezTo>
                    <a:pt x="99027" y="405446"/>
                    <a:pt x="98919" y="404788"/>
                    <a:pt x="97467" y="402309"/>
                  </a:cubicBezTo>
                  <a:cubicBezTo>
                    <a:pt x="96585" y="400841"/>
                    <a:pt x="95451" y="399530"/>
                    <a:pt x="94941" y="399384"/>
                  </a:cubicBezTo>
                  <a:cubicBezTo>
                    <a:pt x="94379" y="399237"/>
                    <a:pt x="93251" y="398485"/>
                    <a:pt x="92428" y="397734"/>
                  </a:cubicBezTo>
                  <a:cubicBezTo>
                    <a:pt x="89965" y="395471"/>
                    <a:pt x="86686" y="393123"/>
                    <a:pt x="86018" y="393123"/>
                  </a:cubicBezTo>
                  <a:cubicBezTo>
                    <a:pt x="86018" y="393123"/>
                    <a:pt x="86017" y="393123"/>
                    <a:pt x="86015" y="393123"/>
                  </a:cubicBezTo>
                  <a:cubicBezTo>
                    <a:pt x="86013" y="393123"/>
                    <a:pt x="86013" y="393123"/>
                    <a:pt x="86012" y="393123"/>
                  </a:cubicBezTo>
                  <a:cubicBezTo>
                    <a:pt x="85706" y="393123"/>
                    <a:pt x="85145" y="392671"/>
                    <a:pt x="84783" y="392116"/>
                  </a:cubicBezTo>
                  <a:cubicBezTo>
                    <a:pt x="84420" y="391510"/>
                    <a:pt x="83598" y="390858"/>
                    <a:pt x="82934" y="390609"/>
                  </a:cubicBezTo>
                  <a:cubicBezTo>
                    <a:pt x="82167" y="390363"/>
                    <a:pt x="81649" y="389605"/>
                    <a:pt x="81438" y="388643"/>
                  </a:cubicBezTo>
                  <a:cubicBezTo>
                    <a:pt x="81224" y="387780"/>
                    <a:pt x="80601" y="386618"/>
                    <a:pt x="79982" y="386013"/>
                  </a:cubicBezTo>
                  <a:cubicBezTo>
                    <a:pt x="79365" y="385407"/>
                    <a:pt x="78637" y="384093"/>
                    <a:pt x="78371" y="383078"/>
                  </a:cubicBezTo>
                  <a:cubicBezTo>
                    <a:pt x="78056" y="382113"/>
                    <a:pt x="77275" y="380597"/>
                    <a:pt x="76606" y="379838"/>
                  </a:cubicBezTo>
                  <a:cubicBezTo>
                    <a:pt x="75729" y="378833"/>
                    <a:pt x="75360" y="377768"/>
                    <a:pt x="75344" y="376290"/>
                  </a:cubicBezTo>
                  <a:cubicBezTo>
                    <a:pt x="75307" y="372881"/>
                    <a:pt x="75839" y="370330"/>
                    <a:pt x="76601" y="370320"/>
                  </a:cubicBezTo>
                  <a:cubicBezTo>
                    <a:pt x="77009" y="370318"/>
                    <a:pt x="77606" y="369089"/>
                    <a:pt x="78097" y="367453"/>
                  </a:cubicBezTo>
                  <a:cubicBezTo>
                    <a:pt x="78538" y="365871"/>
                    <a:pt x="79235" y="364489"/>
                    <a:pt x="79690" y="364331"/>
                  </a:cubicBezTo>
                  <a:cubicBezTo>
                    <a:pt x="80857" y="363860"/>
                    <a:pt x="81308" y="363144"/>
                    <a:pt x="81288" y="361464"/>
                  </a:cubicBezTo>
                  <a:cubicBezTo>
                    <a:pt x="81280" y="360701"/>
                    <a:pt x="81672" y="359322"/>
                    <a:pt x="82119" y="358401"/>
                  </a:cubicBezTo>
                  <a:cubicBezTo>
                    <a:pt x="83067" y="356557"/>
                    <a:pt x="82994" y="354676"/>
                    <a:pt x="81966" y="353620"/>
                  </a:cubicBezTo>
                  <a:cubicBezTo>
                    <a:pt x="81554" y="353266"/>
                    <a:pt x="81087" y="352459"/>
                    <a:pt x="80877" y="351849"/>
                  </a:cubicBezTo>
                  <a:cubicBezTo>
                    <a:pt x="80718" y="351241"/>
                    <a:pt x="79994" y="350229"/>
                    <a:pt x="79324" y="349574"/>
                  </a:cubicBezTo>
                  <a:cubicBezTo>
                    <a:pt x="78501" y="348769"/>
                    <a:pt x="78083" y="347807"/>
                    <a:pt x="78069" y="346586"/>
                  </a:cubicBezTo>
                  <a:cubicBezTo>
                    <a:pt x="78050" y="344705"/>
                    <a:pt x="79139" y="341993"/>
                    <a:pt x="80052" y="341679"/>
                  </a:cubicBezTo>
                  <a:cubicBezTo>
                    <a:pt x="80357" y="341575"/>
                    <a:pt x="80748" y="340147"/>
                    <a:pt x="80882" y="338464"/>
                  </a:cubicBezTo>
                  <a:cubicBezTo>
                    <a:pt x="81111" y="336170"/>
                    <a:pt x="81455" y="335099"/>
                    <a:pt x="82362" y="334274"/>
                  </a:cubicBezTo>
                  <a:cubicBezTo>
                    <a:pt x="82966" y="333658"/>
                    <a:pt x="83517" y="332786"/>
                    <a:pt x="83512" y="332326"/>
                  </a:cubicBezTo>
                  <a:cubicBezTo>
                    <a:pt x="83508" y="331919"/>
                    <a:pt x="83757" y="331562"/>
                    <a:pt x="84012" y="331559"/>
                  </a:cubicBezTo>
                  <a:cubicBezTo>
                    <a:pt x="84317" y="331553"/>
                    <a:pt x="84517" y="331196"/>
                    <a:pt x="84512" y="330789"/>
                  </a:cubicBezTo>
                  <a:cubicBezTo>
                    <a:pt x="84509" y="330383"/>
                    <a:pt x="84759" y="330023"/>
                    <a:pt x="85064" y="330021"/>
                  </a:cubicBezTo>
                  <a:cubicBezTo>
                    <a:pt x="85827" y="330011"/>
                    <a:pt x="87535" y="328007"/>
                    <a:pt x="87525" y="327092"/>
                  </a:cubicBezTo>
                  <a:cubicBezTo>
                    <a:pt x="87521" y="326735"/>
                    <a:pt x="87721" y="326428"/>
                    <a:pt x="87926" y="326424"/>
                  </a:cubicBezTo>
                  <a:cubicBezTo>
                    <a:pt x="88178" y="326421"/>
                    <a:pt x="88630" y="325807"/>
                    <a:pt x="88979" y="325091"/>
                  </a:cubicBezTo>
                  <a:cubicBezTo>
                    <a:pt x="89575" y="323656"/>
                    <a:pt x="89021" y="315162"/>
                    <a:pt x="87707" y="306830"/>
                  </a:cubicBezTo>
                  <a:cubicBezTo>
                    <a:pt x="87378" y="304647"/>
                    <a:pt x="87082" y="300679"/>
                    <a:pt x="87001" y="298034"/>
                  </a:cubicBezTo>
                  <a:cubicBezTo>
                    <a:pt x="86905" y="294015"/>
                    <a:pt x="87048" y="293148"/>
                    <a:pt x="87806" y="292578"/>
                  </a:cubicBezTo>
                  <a:cubicBezTo>
                    <a:pt x="88512" y="292062"/>
                    <a:pt x="88853" y="290685"/>
                    <a:pt x="89219" y="286914"/>
                  </a:cubicBezTo>
                  <a:cubicBezTo>
                    <a:pt x="89583" y="283092"/>
                    <a:pt x="89926" y="281764"/>
                    <a:pt x="90630" y="281147"/>
                  </a:cubicBezTo>
                  <a:cubicBezTo>
                    <a:pt x="91236" y="280632"/>
                    <a:pt x="91679" y="279353"/>
                    <a:pt x="91865" y="277773"/>
                  </a:cubicBezTo>
                  <a:cubicBezTo>
                    <a:pt x="92138" y="274920"/>
                    <a:pt x="92926" y="272416"/>
                    <a:pt x="93537" y="272410"/>
                  </a:cubicBezTo>
                  <a:cubicBezTo>
                    <a:pt x="94096" y="272404"/>
                    <a:pt x="94881" y="269748"/>
                    <a:pt x="95254" y="266641"/>
                  </a:cubicBezTo>
                  <a:cubicBezTo>
                    <a:pt x="95393" y="265315"/>
                    <a:pt x="95736" y="264241"/>
                    <a:pt x="95990" y="264239"/>
                  </a:cubicBezTo>
                  <a:cubicBezTo>
                    <a:pt x="96703" y="264233"/>
                    <a:pt x="97483" y="261067"/>
                    <a:pt x="97745" y="257096"/>
                  </a:cubicBezTo>
                  <a:cubicBezTo>
                    <a:pt x="97875" y="255007"/>
                    <a:pt x="98302" y="252303"/>
                    <a:pt x="98747" y="251078"/>
                  </a:cubicBezTo>
                  <a:cubicBezTo>
                    <a:pt x="99190" y="249749"/>
                    <a:pt x="99376" y="248066"/>
                    <a:pt x="99208" y="246748"/>
                  </a:cubicBezTo>
                  <a:cubicBezTo>
                    <a:pt x="97499" y="234853"/>
                    <a:pt x="97512" y="231495"/>
                    <a:pt x="99217" y="229084"/>
                  </a:cubicBezTo>
                  <a:cubicBezTo>
                    <a:pt x="99769" y="228367"/>
                    <a:pt x="100360" y="226579"/>
                    <a:pt x="100597" y="225099"/>
                  </a:cubicBezTo>
                  <a:cubicBezTo>
                    <a:pt x="100834" y="223519"/>
                    <a:pt x="101429" y="221936"/>
                    <a:pt x="102082" y="221266"/>
                  </a:cubicBezTo>
                  <a:cubicBezTo>
                    <a:pt x="102685" y="220546"/>
                    <a:pt x="103131" y="219423"/>
                    <a:pt x="103121" y="218506"/>
                  </a:cubicBezTo>
                  <a:cubicBezTo>
                    <a:pt x="103110" y="217436"/>
                    <a:pt x="103606" y="216362"/>
                    <a:pt x="104663" y="215232"/>
                  </a:cubicBezTo>
                  <a:cubicBezTo>
                    <a:pt x="105518" y="214306"/>
                    <a:pt x="106519" y="212868"/>
                    <a:pt x="106969" y="212000"/>
                  </a:cubicBezTo>
                  <a:cubicBezTo>
                    <a:pt x="107418" y="211180"/>
                    <a:pt x="108068" y="210156"/>
                    <a:pt x="108420" y="209744"/>
                  </a:cubicBezTo>
                  <a:cubicBezTo>
                    <a:pt x="108822" y="209384"/>
                    <a:pt x="109120" y="208720"/>
                    <a:pt x="109116" y="208363"/>
                  </a:cubicBezTo>
                  <a:cubicBezTo>
                    <a:pt x="109112" y="207956"/>
                    <a:pt x="109765" y="207184"/>
                    <a:pt x="110623" y="206563"/>
                  </a:cubicBezTo>
                  <a:cubicBezTo>
                    <a:pt x="111481" y="205943"/>
                    <a:pt x="112134" y="205121"/>
                    <a:pt x="112130" y="204714"/>
                  </a:cubicBezTo>
                  <a:cubicBezTo>
                    <a:pt x="112126" y="204307"/>
                    <a:pt x="112580" y="203997"/>
                    <a:pt x="113139" y="203991"/>
                  </a:cubicBezTo>
                  <a:cubicBezTo>
                    <a:pt x="113700" y="203985"/>
                    <a:pt x="114154" y="203775"/>
                    <a:pt x="114153" y="203520"/>
                  </a:cubicBezTo>
                  <a:cubicBezTo>
                    <a:pt x="114145" y="202860"/>
                    <a:pt x="116408" y="200390"/>
                    <a:pt x="117018" y="200384"/>
                  </a:cubicBezTo>
                  <a:cubicBezTo>
                    <a:pt x="117273" y="200381"/>
                    <a:pt x="117775" y="199817"/>
                    <a:pt x="118074" y="199099"/>
                  </a:cubicBezTo>
                  <a:cubicBezTo>
                    <a:pt x="118522" y="198129"/>
                    <a:pt x="119026" y="197818"/>
                    <a:pt x="120198" y="197807"/>
                  </a:cubicBezTo>
                  <a:cubicBezTo>
                    <a:pt x="121011" y="197797"/>
                    <a:pt x="121720" y="197537"/>
                    <a:pt x="121718" y="197282"/>
                  </a:cubicBezTo>
                  <a:cubicBezTo>
                    <a:pt x="121714" y="196975"/>
                    <a:pt x="122069" y="196767"/>
                    <a:pt x="122476" y="196765"/>
                  </a:cubicBezTo>
                  <a:cubicBezTo>
                    <a:pt x="122884" y="196759"/>
                    <a:pt x="123235" y="196398"/>
                    <a:pt x="123231" y="195939"/>
                  </a:cubicBezTo>
                  <a:cubicBezTo>
                    <a:pt x="123225" y="195483"/>
                    <a:pt x="123931" y="194866"/>
                    <a:pt x="124742" y="194550"/>
                  </a:cubicBezTo>
                  <a:cubicBezTo>
                    <a:pt x="125653" y="194184"/>
                    <a:pt x="126410" y="193461"/>
                    <a:pt x="126554" y="192800"/>
                  </a:cubicBezTo>
                  <a:cubicBezTo>
                    <a:pt x="126750" y="192136"/>
                    <a:pt x="127050" y="191624"/>
                    <a:pt x="127305" y="191621"/>
                  </a:cubicBezTo>
                  <a:cubicBezTo>
                    <a:pt x="127611" y="191619"/>
                    <a:pt x="128416" y="190945"/>
                    <a:pt x="129222" y="190123"/>
                  </a:cubicBezTo>
                  <a:cubicBezTo>
                    <a:pt x="129976" y="189301"/>
                    <a:pt x="131088" y="188472"/>
                    <a:pt x="131645" y="188315"/>
                  </a:cubicBezTo>
                  <a:cubicBezTo>
                    <a:pt x="132253" y="188104"/>
                    <a:pt x="132807" y="187486"/>
                    <a:pt x="132954" y="186975"/>
                  </a:cubicBezTo>
                  <a:cubicBezTo>
                    <a:pt x="133100" y="186363"/>
                    <a:pt x="133656" y="185950"/>
                    <a:pt x="134316" y="185942"/>
                  </a:cubicBezTo>
                  <a:cubicBezTo>
                    <a:pt x="134876" y="185936"/>
                    <a:pt x="136089" y="185211"/>
                    <a:pt x="136996" y="184335"/>
                  </a:cubicBezTo>
                  <a:cubicBezTo>
                    <a:pt x="137902" y="183461"/>
                    <a:pt x="139115" y="182580"/>
                    <a:pt x="139724" y="182323"/>
                  </a:cubicBezTo>
                  <a:cubicBezTo>
                    <a:pt x="140331" y="182060"/>
                    <a:pt x="141237" y="181082"/>
                    <a:pt x="141633" y="180163"/>
                  </a:cubicBezTo>
                  <a:cubicBezTo>
                    <a:pt x="144120" y="174890"/>
                    <a:pt x="147533" y="170528"/>
                    <a:pt x="149109" y="170511"/>
                  </a:cubicBezTo>
                  <a:cubicBezTo>
                    <a:pt x="150128" y="170499"/>
                    <a:pt x="152457" y="169405"/>
                    <a:pt x="152451" y="168896"/>
                  </a:cubicBezTo>
                  <a:cubicBezTo>
                    <a:pt x="152450" y="168694"/>
                    <a:pt x="153257" y="168073"/>
                    <a:pt x="154217" y="167450"/>
                  </a:cubicBezTo>
                  <a:cubicBezTo>
                    <a:pt x="156240" y="166260"/>
                    <a:pt x="156286" y="165800"/>
                    <a:pt x="155129" y="162453"/>
                  </a:cubicBezTo>
                  <a:cubicBezTo>
                    <a:pt x="154342" y="160273"/>
                    <a:pt x="154338" y="159969"/>
                    <a:pt x="155087" y="158688"/>
                  </a:cubicBezTo>
                  <a:cubicBezTo>
                    <a:pt x="155537" y="157918"/>
                    <a:pt x="155883" y="157000"/>
                    <a:pt x="155879" y="156593"/>
                  </a:cubicBezTo>
                  <a:cubicBezTo>
                    <a:pt x="155873" y="156186"/>
                    <a:pt x="156424" y="155314"/>
                    <a:pt x="157130" y="154644"/>
                  </a:cubicBezTo>
                  <a:cubicBezTo>
                    <a:pt x="157783" y="154027"/>
                    <a:pt x="158633" y="152643"/>
                    <a:pt x="158927" y="151621"/>
                  </a:cubicBezTo>
                  <a:cubicBezTo>
                    <a:pt x="159273" y="150600"/>
                    <a:pt x="159923" y="149473"/>
                    <a:pt x="160427" y="149111"/>
                  </a:cubicBezTo>
                  <a:cubicBezTo>
                    <a:pt x="160933" y="148748"/>
                    <a:pt x="161579" y="147520"/>
                    <a:pt x="161874" y="146449"/>
                  </a:cubicBezTo>
                  <a:cubicBezTo>
                    <a:pt x="162167" y="145325"/>
                    <a:pt x="162965" y="143839"/>
                    <a:pt x="163619" y="143172"/>
                  </a:cubicBezTo>
                  <a:cubicBezTo>
                    <a:pt x="164325" y="142452"/>
                    <a:pt x="164875" y="141682"/>
                    <a:pt x="164871" y="141427"/>
                  </a:cubicBezTo>
                  <a:cubicBezTo>
                    <a:pt x="164870" y="141173"/>
                    <a:pt x="165425" y="140708"/>
                    <a:pt x="166133" y="140395"/>
                  </a:cubicBezTo>
                  <a:cubicBezTo>
                    <a:pt x="166842" y="140082"/>
                    <a:pt x="167394" y="139465"/>
                    <a:pt x="167391" y="139058"/>
                  </a:cubicBezTo>
                  <a:cubicBezTo>
                    <a:pt x="167381" y="138242"/>
                    <a:pt x="168445" y="137721"/>
                    <a:pt x="170225" y="137703"/>
                  </a:cubicBezTo>
                  <a:cubicBezTo>
                    <a:pt x="171853" y="137682"/>
                    <a:pt x="173473" y="136802"/>
                    <a:pt x="173462" y="135936"/>
                  </a:cubicBezTo>
                  <a:cubicBezTo>
                    <a:pt x="173460" y="135579"/>
                    <a:pt x="174009" y="134657"/>
                    <a:pt x="174662" y="133937"/>
                  </a:cubicBezTo>
                  <a:cubicBezTo>
                    <a:pt x="175669" y="132858"/>
                    <a:pt x="175912" y="131837"/>
                    <a:pt x="176182" y="128627"/>
                  </a:cubicBezTo>
                  <a:cubicBezTo>
                    <a:pt x="176311" y="126439"/>
                    <a:pt x="176491" y="124297"/>
                    <a:pt x="176537" y="123890"/>
                  </a:cubicBezTo>
                  <a:cubicBezTo>
                    <a:pt x="176617" y="123249"/>
                    <a:pt x="178967" y="122883"/>
                    <a:pt x="181297" y="122883"/>
                  </a:cubicBezTo>
                  <a:cubicBezTo>
                    <a:pt x="183041" y="122883"/>
                    <a:pt x="184775" y="123089"/>
                    <a:pt x="185542" y="123537"/>
                  </a:cubicBezTo>
                  <a:cubicBezTo>
                    <a:pt x="186259" y="123937"/>
                    <a:pt x="187386" y="124484"/>
                    <a:pt x="188101" y="124832"/>
                  </a:cubicBezTo>
                  <a:cubicBezTo>
                    <a:pt x="188845" y="125148"/>
                    <a:pt x="191250" y="125297"/>
                    <a:pt x="193912" y="125297"/>
                  </a:cubicBezTo>
                  <a:cubicBezTo>
                    <a:pt x="197109" y="125297"/>
                    <a:pt x="200676" y="125081"/>
                    <a:pt x="202198" y="124677"/>
                  </a:cubicBezTo>
                  <a:cubicBezTo>
                    <a:pt x="206005" y="123616"/>
                    <a:pt x="208155" y="120183"/>
                    <a:pt x="207352" y="116628"/>
                  </a:cubicBezTo>
                  <a:cubicBezTo>
                    <a:pt x="207086" y="115563"/>
                    <a:pt x="206636" y="111800"/>
                    <a:pt x="206293" y="108342"/>
                  </a:cubicBezTo>
                  <a:cubicBezTo>
                    <a:pt x="205551" y="100898"/>
                    <a:pt x="205231" y="99661"/>
                    <a:pt x="204325" y="99661"/>
                  </a:cubicBezTo>
                  <a:cubicBezTo>
                    <a:pt x="204321" y="99661"/>
                    <a:pt x="204318" y="99661"/>
                    <a:pt x="204313" y="99661"/>
                  </a:cubicBezTo>
                  <a:cubicBezTo>
                    <a:pt x="204301" y="99661"/>
                    <a:pt x="204291" y="99661"/>
                    <a:pt x="204279" y="99661"/>
                  </a:cubicBezTo>
                  <a:cubicBezTo>
                    <a:pt x="203599" y="99661"/>
                    <a:pt x="203532" y="99386"/>
                    <a:pt x="202527" y="94541"/>
                  </a:cubicBezTo>
                  <a:cubicBezTo>
                    <a:pt x="202204" y="92966"/>
                    <a:pt x="201524" y="91293"/>
                    <a:pt x="200958" y="90793"/>
                  </a:cubicBezTo>
                  <a:cubicBezTo>
                    <a:pt x="200239" y="90188"/>
                    <a:pt x="199919" y="88868"/>
                    <a:pt x="199578" y="85567"/>
                  </a:cubicBezTo>
                  <a:cubicBezTo>
                    <a:pt x="199290" y="82516"/>
                    <a:pt x="198916" y="80942"/>
                    <a:pt x="198298" y="80286"/>
                  </a:cubicBezTo>
                  <a:cubicBezTo>
                    <a:pt x="197112" y="79028"/>
                    <a:pt x="196732" y="76740"/>
                    <a:pt x="196662" y="70429"/>
                  </a:cubicBezTo>
                  <a:cubicBezTo>
                    <a:pt x="196595" y="64323"/>
                    <a:pt x="196879" y="62488"/>
                    <a:pt x="198085" y="61151"/>
                  </a:cubicBezTo>
                  <a:cubicBezTo>
                    <a:pt x="198690" y="60534"/>
                    <a:pt x="199131" y="58898"/>
                    <a:pt x="199309" y="56657"/>
                  </a:cubicBezTo>
                  <a:cubicBezTo>
                    <a:pt x="199490" y="54723"/>
                    <a:pt x="200074" y="52271"/>
                    <a:pt x="200572" y="51250"/>
                  </a:cubicBezTo>
                  <a:cubicBezTo>
                    <a:pt x="201169" y="50021"/>
                    <a:pt x="201506" y="48285"/>
                    <a:pt x="201485" y="46352"/>
                  </a:cubicBezTo>
                  <a:cubicBezTo>
                    <a:pt x="201448" y="42894"/>
                    <a:pt x="202668" y="38145"/>
                    <a:pt x="203682" y="37779"/>
                  </a:cubicBezTo>
                  <a:cubicBezTo>
                    <a:pt x="204086" y="37621"/>
                    <a:pt x="204733" y="36240"/>
                    <a:pt x="205123" y="34760"/>
                  </a:cubicBezTo>
                  <a:cubicBezTo>
                    <a:pt x="205565" y="33276"/>
                    <a:pt x="206260" y="31793"/>
                    <a:pt x="206664" y="31433"/>
                  </a:cubicBezTo>
                  <a:cubicBezTo>
                    <a:pt x="207067" y="31074"/>
                    <a:pt x="207564" y="29897"/>
                    <a:pt x="207705" y="28826"/>
                  </a:cubicBezTo>
                  <a:cubicBezTo>
                    <a:pt x="207896" y="27703"/>
                    <a:pt x="208192" y="26837"/>
                    <a:pt x="208446" y="26833"/>
                  </a:cubicBezTo>
                  <a:cubicBezTo>
                    <a:pt x="208701" y="26831"/>
                    <a:pt x="208900" y="26420"/>
                    <a:pt x="208894" y="25912"/>
                  </a:cubicBezTo>
                  <a:cubicBezTo>
                    <a:pt x="208886" y="25350"/>
                    <a:pt x="209336" y="24531"/>
                    <a:pt x="209890" y="24016"/>
                  </a:cubicBezTo>
                  <a:cubicBezTo>
                    <a:pt x="210444" y="23501"/>
                    <a:pt x="210894" y="22632"/>
                    <a:pt x="210888" y="22123"/>
                  </a:cubicBezTo>
                  <a:cubicBezTo>
                    <a:pt x="210882" y="21614"/>
                    <a:pt x="211430" y="20589"/>
                    <a:pt x="212135" y="19870"/>
                  </a:cubicBezTo>
                  <a:cubicBezTo>
                    <a:pt x="212839" y="19148"/>
                    <a:pt x="213390" y="18378"/>
                    <a:pt x="213388" y="18123"/>
                  </a:cubicBezTo>
                  <a:cubicBezTo>
                    <a:pt x="213384" y="17819"/>
                    <a:pt x="213638" y="17614"/>
                    <a:pt x="213891" y="17612"/>
                  </a:cubicBezTo>
                  <a:cubicBezTo>
                    <a:pt x="214197" y="17608"/>
                    <a:pt x="214396" y="17199"/>
                    <a:pt x="214390" y="16640"/>
                  </a:cubicBezTo>
                  <a:cubicBezTo>
                    <a:pt x="214379" y="15569"/>
                    <a:pt x="217392" y="11973"/>
                    <a:pt x="218307" y="11964"/>
                  </a:cubicBezTo>
                  <a:cubicBezTo>
                    <a:pt x="218664" y="11959"/>
                    <a:pt x="218914" y="11602"/>
                    <a:pt x="218911" y="11192"/>
                  </a:cubicBezTo>
                  <a:cubicBezTo>
                    <a:pt x="218905" y="10735"/>
                    <a:pt x="219510" y="10168"/>
                    <a:pt x="220269" y="9855"/>
                  </a:cubicBezTo>
                  <a:cubicBezTo>
                    <a:pt x="222398" y="9015"/>
                    <a:pt x="225766" y="5161"/>
                    <a:pt x="226150" y="3122"/>
                  </a:cubicBezTo>
                  <a:cubicBezTo>
                    <a:pt x="226437" y="1489"/>
                    <a:pt x="226639" y="1285"/>
                    <a:pt x="228518" y="957"/>
                  </a:cubicBezTo>
                  <a:cubicBezTo>
                    <a:pt x="229181" y="835"/>
                    <a:pt x="230437" y="773"/>
                    <a:pt x="231853" y="770"/>
                  </a:cubicBezTo>
                  <a:cubicBezTo>
                    <a:pt x="232932" y="770"/>
                    <a:pt x="234108" y="810"/>
                    <a:pt x="235185" y="887"/>
                  </a:cubicBezTo>
                  <a:cubicBezTo>
                    <a:pt x="238753" y="1150"/>
                    <a:pt x="239975" y="1393"/>
                    <a:pt x="240697" y="2148"/>
                  </a:cubicBezTo>
                  <a:cubicBezTo>
                    <a:pt x="241141" y="2622"/>
                    <a:pt x="241629" y="2861"/>
                    <a:pt x="242198" y="2861"/>
                  </a:cubicBezTo>
                  <a:cubicBezTo>
                    <a:pt x="243075" y="2861"/>
                    <a:pt x="244142" y="2286"/>
                    <a:pt x="245520" y="1127"/>
                  </a:cubicBezTo>
                  <a:cubicBezTo>
                    <a:pt x="246466" y="302"/>
                    <a:pt x="246927" y="0"/>
                    <a:pt x="248216" y="0"/>
                  </a:cubicBezTo>
                  <a:close/>
                </a:path>
              </a:pathLst>
            </a:custGeom>
            <a:solidFill>
              <a:srgbClr val="BFC9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58" name="图形 3">
              <a:extLst>
                <a:ext uri="{FF2B5EF4-FFF2-40B4-BE49-F238E27FC236}">
                  <a16:creationId xmlns:a16="http://schemas.microsoft.com/office/drawing/2014/main" id="{72C530FC-8C48-2231-8886-F528646FC85E}"/>
                </a:ext>
              </a:extLst>
            </p:cNvPr>
            <p:cNvGrpSpPr/>
            <p:nvPr/>
          </p:nvGrpSpPr>
          <p:grpSpPr>
            <a:xfrm>
              <a:off x="5794600" y="11047359"/>
              <a:ext cx="349577" cy="1090477"/>
              <a:chOff x="5794600" y="11047359"/>
              <a:chExt cx="349577" cy="1090477"/>
            </a:xfrm>
            <a:solidFill>
              <a:srgbClr val="BFC9D2"/>
            </a:solidFill>
          </p:grpSpPr>
          <p:sp>
            <p:nvSpPr>
              <p:cNvPr id="62" name="任意多边形: 形状 61">
                <a:extLst>
                  <a:ext uri="{FF2B5EF4-FFF2-40B4-BE49-F238E27FC236}">
                    <a16:creationId xmlns:a16="http://schemas.microsoft.com/office/drawing/2014/main" id="{0732138E-136A-EC89-8E4E-EC2C7E09E07D}"/>
                  </a:ext>
                </a:extLst>
              </p:cNvPr>
              <p:cNvSpPr/>
              <p:nvPr/>
            </p:nvSpPr>
            <p:spPr>
              <a:xfrm>
                <a:off x="5937975" y="12050876"/>
                <a:ext cx="145739" cy="86959"/>
              </a:xfrm>
              <a:custGeom>
                <a:avLst/>
                <a:gdLst>
                  <a:gd name="connsiteX0" fmla="*/ 7721 w 145739"/>
                  <a:gd name="connsiteY0" fmla="*/ 5858 h 86959"/>
                  <a:gd name="connsiteX1" fmla="*/ 4335 w 145739"/>
                  <a:gd name="connsiteY1" fmla="*/ 17219 h 86959"/>
                  <a:gd name="connsiteX2" fmla="*/ 15 w 145739"/>
                  <a:gd name="connsiteY2" fmla="*/ 40260 h 86959"/>
                  <a:gd name="connsiteX3" fmla="*/ 0 w 145739"/>
                  <a:gd name="connsiteY3" fmla="*/ 63488 h 86959"/>
                  <a:gd name="connsiteX4" fmla="*/ 8597 w 145739"/>
                  <a:gd name="connsiteY4" fmla="*/ 68807 h 86959"/>
                  <a:gd name="connsiteX5" fmla="*/ 89639 w 145739"/>
                  <a:gd name="connsiteY5" fmla="*/ 80517 h 86959"/>
                  <a:gd name="connsiteX6" fmla="*/ 122736 w 145739"/>
                  <a:gd name="connsiteY6" fmla="*/ 86960 h 86959"/>
                  <a:gd name="connsiteX7" fmla="*/ 143350 w 145739"/>
                  <a:gd name="connsiteY7" fmla="*/ 79063 h 86959"/>
                  <a:gd name="connsiteX8" fmla="*/ 145739 w 145739"/>
                  <a:gd name="connsiteY8" fmla="*/ 70326 h 86959"/>
                  <a:gd name="connsiteX9" fmla="*/ 117139 w 145739"/>
                  <a:gd name="connsiteY9" fmla="*/ 48604 h 86959"/>
                  <a:gd name="connsiteX10" fmla="*/ 105936 w 145739"/>
                  <a:gd name="connsiteY10" fmla="*/ 38885 h 86959"/>
                  <a:gd name="connsiteX11" fmla="*/ 94025 w 145739"/>
                  <a:gd name="connsiteY11" fmla="*/ 33724 h 86959"/>
                  <a:gd name="connsiteX12" fmla="*/ 87244 w 145739"/>
                  <a:gd name="connsiteY12" fmla="*/ 29238 h 86959"/>
                  <a:gd name="connsiteX13" fmla="*/ 58947 w 145739"/>
                  <a:gd name="connsiteY13" fmla="*/ 0 h 86959"/>
                  <a:gd name="connsiteX14" fmla="*/ 7721 w 145739"/>
                  <a:gd name="connsiteY14" fmla="*/ 5858 h 86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5739" h="86959">
                    <a:moveTo>
                      <a:pt x="7721" y="5858"/>
                    </a:moveTo>
                    <a:lnTo>
                      <a:pt x="4335" y="17219"/>
                    </a:lnTo>
                    <a:lnTo>
                      <a:pt x="15" y="40260"/>
                    </a:lnTo>
                    <a:lnTo>
                      <a:pt x="0" y="63488"/>
                    </a:lnTo>
                    <a:lnTo>
                      <a:pt x="8597" y="68807"/>
                    </a:lnTo>
                    <a:lnTo>
                      <a:pt x="89639" y="80517"/>
                    </a:lnTo>
                    <a:lnTo>
                      <a:pt x="122736" y="86960"/>
                    </a:lnTo>
                    <a:lnTo>
                      <a:pt x="143350" y="79063"/>
                    </a:lnTo>
                    <a:lnTo>
                      <a:pt x="145739" y="70326"/>
                    </a:lnTo>
                    <a:lnTo>
                      <a:pt x="117139" y="48604"/>
                    </a:lnTo>
                    <a:lnTo>
                      <a:pt x="105936" y="38885"/>
                    </a:lnTo>
                    <a:lnTo>
                      <a:pt x="94025" y="33724"/>
                    </a:lnTo>
                    <a:cubicBezTo>
                      <a:pt x="91578" y="32440"/>
                      <a:pt x="89318" y="30945"/>
                      <a:pt x="87244" y="29238"/>
                    </a:cubicBezTo>
                    <a:cubicBezTo>
                      <a:pt x="84605" y="27563"/>
                      <a:pt x="75172" y="17818"/>
                      <a:pt x="58947" y="0"/>
                    </a:cubicBezTo>
                    <a:lnTo>
                      <a:pt x="7721" y="5858"/>
                    </a:lnTo>
                  </a:path>
                </a:pathLst>
              </a:custGeom>
              <a:solidFill>
                <a:srgbClr val="BFC9D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3" name="任意多边形: 形状 62">
                <a:extLst>
                  <a:ext uri="{FF2B5EF4-FFF2-40B4-BE49-F238E27FC236}">
                    <a16:creationId xmlns:a16="http://schemas.microsoft.com/office/drawing/2014/main" id="{5AD45671-D93C-88C7-5D3C-45004BCF7F42}"/>
                  </a:ext>
                </a:extLst>
              </p:cNvPr>
              <p:cNvSpPr/>
              <p:nvPr/>
            </p:nvSpPr>
            <p:spPr>
              <a:xfrm>
                <a:off x="5794600" y="11958545"/>
                <a:ext cx="79844" cy="161451"/>
              </a:xfrm>
              <a:custGeom>
                <a:avLst/>
                <a:gdLst>
                  <a:gd name="connsiteX0" fmla="*/ 23662 w 79844"/>
                  <a:gd name="connsiteY0" fmla="*/ 0 h 161451"/>
                  <a:gd name="connsiteX1" fmla="*/ 19320 w 79844"/>
                  <a:gd name="connsiteY1" fmla="*/ 2941 h 161451"/>
                  <a:gd name="connsiteX2" fmla="*/ 6944 w 79844"/>
                  <a:gd name="connsiteY2" fmla="*/ 14386 h 161451"/>
                  <a:gd name="connsiteX3" fmla="*/ 6198 w 79844"/>
                  <a:gd name="connsiteY3" fmla="*/ 15227 h 161451"/>
                  <a:gd name="connsiteX4" fmla="*/ 5400 w 79844"/>
                  <a:gd name="connsiteY4" fmla="*/ 16025 h 161451"/>
                  <a:gd name="connsiteX5" fmla="*/ 4577 w 79844"/>
                  <a:gd name="connsiteY5" fmla="*/ 16809 h 161451"/>
                  <a:gd name="connsiteX6" fmla="*/ 3753 w 79844"/>
                  <a:gd name="connsiteY6" fmla="*/ 17591 h 161451"/>
                  <a:gd name="connsiteX7" fmla="*/ 2955 w 79844"/>
                  <a:gd name="connsiteY7" fmla="*/ 18392 h 161451"/>
                  <a:gd name="connsiteX8" fmla="*/ 2207 w 79844"/>
                  <a:gd name="connsiteY8" fmla="*/ 19226 h 161451"/>
                  <a:gd name="connsiteX9" fmla="*/ 1537 w 79844"/>
                  <a:gd name="connsiteY9" fmla="*/ 20115 h 161451"/>
                  <a:gd name="connsiteX10" fmla="*/ 969 w 79844"/>
                  <a:gd name="connsiteY10" fmla="*/ 21078 h 161451"/>
                  <a:gd name="connsiteX11" fmla="*/ 530 w 79844"/>
                  <a:gd name="connsiteY11" fmla="*/ 22129 h 161451"/>
                  <a:gd name="connsiteX12" fmla="*/ 235 w 79844"/>
                  <a:gd name="connsiteY12" fmla="*/ 23281 h 161451"/>
                  <a:gd name="connsiteX13" fmla="*/ 68 w 79844"/>
                  <a:gd name="connsiteY13" fmla="*/ 24522 h 161451"/>
                  <a:gd name="connsiteX14" fmla="*/ 4 w 79844"/>
                  <a:gd name="connsiteY14" fmla="*/ 25836 h 161451"/>
                  <a:gd name="connsiteX15" fmla="*/ 16 w 79844"/>
                  <a:gd name="connsiteY15" fmla="*/ 27200 h 161451"/>
                  <a:gd name="connsiteX16" fmla="*/ 80 w 79844"/>
                  <a:gd name="connsiteY16" fmla="*/ 28603 h 161451"/>
                  <a:gd name="connsiteX17" fmla="*/ 169 w 79844"/>
                  <a:gd name="connsiteY17" fmla="*/ 30023 h 161451"/>
                  <a:gd name="connsiteX18" fmla="*/ 258 w 79844"/>
                  <a:gd name="connsiteY18" fmla="*/ 31445 h 161451"/>
                  <a:gd name="connsiteX19" fmla="*/ 322 w 79844"/>
                  <a:gd name="connsiteY19" fmla="*/ 32846 h 161451"/>
                  <a:gd name="connsiteX20" fmla="*/ 334 w 79844"/>
                  <a:gd name="connsiteY20" fmla="*/ 34212 h 161451"/>
                  <a:gd name="connsiteX21" fmla="*/ 2100 w 79844"/>
                  <a:gd name="connsiteY21" fmla="*/ 40535 h 161451"/>
                  <a:gd name="connsiteX22" fmla="*/ 4270 w 79844"/>
                  <a:gd name="connsiteY22" fmla="*/ 45883 h 161451"/>
                  <a:gd name="connsiteX23" fmla="*/ 7593 w 79844"/>
                  <a:gd name="connsiteY23" fmla="*/ 82369 h 161451"/>
                  <a:gd name="connsiteX24" fmla="*/ 16103 w 79844"/>
                  <a:gd name="connsiteY24" fmla="*/ 117994 h 161451"/>
                  <a:gd name="connsiteX25" fmla="*/ 28220 w 79844"/>
                  <a:gd name="connsiteY25" fmla="*/ 137615 h 161451"/>
                  <a:gd name="connsiteX26" fmla="*/ 41920 w 79844"/>
                  <a:gd name="connsiteY26" fmla="*/ 150422 h 161451"/>
                  <a:gd name="connsiteX27" fmla="*/ 52797 w 79844"/>
                  <a:gd name="connsiteY27" fmla="*/ 157172 h 161451"/>
                  <a:gd name="connsiteX28" fmla="*/ 64380 w 79844"/>
                  <a:gd name="connsiteY28" fmla="*/ 161452 h 161451"/>
                  <a:gd name="connsiteX29" fmla="*/ 65761 w 79844"/>
                  <a:gd name="connsiteY29" fmla="*/ 160826 h 161451"/>
                  <a:gd name="connsiteX30" fmla="*/ 67212 w 79844"/>
                  <a:gd name="connsiteY30" fmla="*/ 160346 h 161451"/>
                  <a:gd name="connsiteX31" fmla="*/ 68697 w 79844"/>
                  <a:gd name="connsiteY31" fmla="*/ 159943 h 161451"/>
                  <a:gd name="connsiteX32" fmla="*/ 70184 w 79844"/>
                  <a:gd name="connsiteY32" fmla="*/ 159539 h 161451"/>
                  <a:gd name="connsiteX33" fmla="*/ 71635 w 79844"/>
                  <a:gd name="connsiteY33" fmla="*/ 159059 h 161451"/>
                  <a:gd name="connsiteX34" fmla="*/ 73015 w 79844"/>
                  <a:gd name="connsiteY34" fmla="*/ 158430 h 161451"/>
                  <a:gd name="connsiteX35" fmla="*/ 74290 w 79844"/>
                  <a:gd name="connsiteY35" fmla="*/ 157575 h 161451"/>
                  <a:gd name="connsiteX36" fmla="*/ 75425 w 79844"/>
                  <a:gd name="connsiteY36" fmla="*/ 156420 h 161451"/>
                  <a:gd name="connsiteX37" fmla="*/ 76383 w 79844"/>
                  <a:gd name="connsiteY37" fmla="*/ 154887 h 161451"/>
                  <a:gd name="connsiteX38" fmla="*/ 77143 w 79844"/>
                  <a:gd name="connsiteY38" fmla="*/ 152933 h 161451"/>
                  <a:gd name="connsiteX39" fmla="*/ 77727 w 79844"/>
                  <a:gd name="connsiteY39" fmla="*/ 150600 h 161451"/>
                  <a:gd name="connsiteX40" fmla="*/ 78169 w 79844"/>
                  <a:gd name="connsiteY40" fmla="*/ 147970 h 161451"/>
                  <a:gd name="connsiteX41" fmla="*/ 78507 w 79844"/>
                  <a:gd name="connsiteY41" fmla="*/ 145111 h 161451"/>
                  <a:gd name="connsiteX42" fmla="*/ 78775 w 79844"/>
                  <a:gd name="connsiteY42" fmla="*/ 142103 h 161451"/>
                  <a:gd name="connsiteX43" fmla="*/ 79007 w 79844"/>
                  <a:gd name="connsiteY43" fmla="*/ 139023 h 161451"/>
                  <a:gd name="connsiteX44" fmla="*/ 79239 w 79844"/>
                  <a:gd name="connsiteY44" fmla="*/ 135938 h 161451"/>
                  <a:gd name="connsiteX45" fmla="*/ 79506 w 79844"/>
                  <a:gd name="connsiteY45" fmla="*/ 132934 h 161451"/>
                  <a:gd name="connsiteX46" fmla="*/ 79845 w 79844"/>
                  <a:gd name="connsiteY46" fmla="*/ 130076 h 161451"/>
                  <a:gd name="connsiteX47" fmla="*/ 77328 w 79844"/>
                  <a:gd name="connsiteY47" fmla="*/ 101387 h 161451"/>
                  <a:gd name="connsiteX48" fmla="*/ 74818 w 79844"/>
                  <a:gd name="connsiteY48" fmla="*/ 72901 h 161451"/>
                  <a:gd name="connsiteX49" fmla="*/ 70527 w 79844"/>
                  <a:gd name="connsiteY49" fmla="*/ 50896 h 161451"/>
                  <a:gd name="connsiteX50" fmla="*/ 71939 w 79844"/>
                  <a:gd name="connsiteY50" fmla="*/ 39412 h 1614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</a:cxnLst>
                <a:rect l="l" t="t" r="r" b="b"/>
                <a:pathLst>
                  <a:path w="79844" h="161451">
                    <a:moveTo>
                      <a:pt x="23662" y="0"/>
                    </a:moveTo>
                    <a:lnTo>
                      <a:pt x="19320" y="2941"/>
                    </a:lnTo>
                    <a:lnTo>
                      <a:pt x="6944" y="14386"/>
                    </a:lnTo>
                    <a:cubicBezTo>
                      <a:pt x="6695" y="14668"/>
                      <a:pt x="6454" y="14951"/>
                      <a:pt x="6198" y="15227"/>
                    </a:cubicBezTo>
                    <a:cubicBezTo>
                      <a:pt x="5939" y="15499"/>
                      <a:pt x="5669" y="15762"/>
                      <a:pt x="5400" y="16025"/>
                    </a:cubicBezTo>
                    <a:lnTo>
                      <a:pt x="4577" y="16809"/>
                    </a:lnTo>
                    <a:lnTo>
                      <a:pt x="3753" y="17591"/>
                    </a:lnTo>
                    <a:cubicBezTo>
                      <a:pt x="3482" y="17854"/>
                      <a:pt x="3213" y="18117"/>
                      <a:pt x="2955" y="18392"/>
                    </a:cubicBezTo>
                    <a:cubicBezTo>
                      <a:pt x="2697" y="18662"/>
                      <a:pt x="2443" y="18936"/>
                      <a:pt x="2207" y="19226"/>
                    </a:cubicBezTo>
                    <a:cubicBezTo>
                      <a:pt x="1971" y="19513"/>
                      <a:pt x="1743" y="19808"/>
                      <a:pt x="1537" y="20115"/>
                    </a:cubicBezTo>
                    <a:cubicBezTo>
                      <a:pt x="1330" y="20425"/>
                      <a:pt x="1136" y="20744"/>
                      <a:pt x="969" y="21078"/>
                    </a:cubicBezTo>
                    <a:cubicBezTo>
                      <a:pt x="799" y="21417"/>
                      <a:pt x="649" y="21768"/>
                      <a:pt x="530" y="22129"/>
                    </a:cubicBezTo>
                    <a:cubicBezTo>
                      <a:pt x="405" y="22503"/>
                      <a:pt x="309" y="22892"/>
                      <a:pt x="235" y="23281"/>
                    </a:cubicBezTo>
                    <a:cubicBezTo>
                      <a:pt x="156" y="23690"/>
                      <a:pt x="106" y="24107"/>
                      <a:pt x="68" y="24522"/>
                    </a:cubicBezTo>
                    <a:cubicBezTo>
                      <a:pt x="29" y="24958"/>
                      <a:pt x="12" y="25397"/>
                      <a:pt x="4" y="25836"/>
                    </a:cubicBezTo>
                    <a:cubicBezTo>
                      <a:pt x="-5" y="26289"/>
                      <a:pt x="4" y="26746"/>
                      <a:pt x="16" y="27200"/>
                    </a:cubicBezTo>
                    <a:cubicBezTo>
                      <a:pt x="29" y="27667"/>
                      <a:pt x="54" y="28135"/>
                      <a:pt x="80" y="28603"/>
                    </a:cubicBezTo>
                    <a:cubicBezTo>
                      <a:pt x="105" y="29077"/>
                      <a:pt x="140" y="29552"/>
                      <a:pt x="169" y="30023"/>
                    </a:cubicBezTo>
                    <a:cubicBezTo>
                      <a:pt x="199" y="30497"/>
                      <a:pt x="233" y="30970"/>
                      <a:pt x="258" y="31445"/>
                    </a:cubicBezTo>
                    <a:cubicBezTo>
                      <a:pt x="284" y="31910"/>
                      <a:pt x="309" y="32378"/>
                      <a:pt x="322" y="32846"/>
                    </a:cubicBezTo>
                    <a:cubicBezTo>
                      <a:pt x="334" y="33303"/>
                      <a:pt x="330" y="33756"/>
                      <a:pt x="334" y="34212"/>
                    </a:cubicBezTo>
                    <a:lnTo>
                      <a:pt x="2100" y="40535"/>
                    </a:lnTo>
                    <a:lnTo>
                      <a:pt x="4270" y="45883"/>
                    </a:lnTo>
                    <a:lnTo>
                      <a:pt x="7593" y="82369"/>
                    </a:lnTo>
                    <a:lnTo>
                      <a:pt x="16103" y="117994"/>
                    </a:lnTo>
                    <a:lnTo>
                      <a:pt x="28220" y="137615"/>
                    </a:lnTo>
                    <a:lnTo>
                      <a:pt x="41920" y="150422"/>
                    </a:lnTo>
                    <a:lnTo>
                      <a:pt x="52797" y="157172"/>
                    </a:lnTo>
                    <a:lnTo>
                      <a:pt x="64380" y="161452"/>
                    </a:lnTo>
                    <a:cubicBezTo>
                      <a:pt x="64839" y="161245"/>
                      <a:pt x="65290" y="161010"/>
                      <a:pt x="65761" y="160826"/>
                    </a:cubicBezTo>
                    <a:cubicBezTo>
                      <a:pt x="66235" y="160639"/>
                      <a:pt x="66723" y="160493"/>
                      <a:pt x="67212" y="160346"/>
                    </a:cubicBezTo>
                    <a:lnTo>
                      <a:pt x="68697" y="159943"/>
                    </a:lnTo>
                    <a:lnTo>
                      <a:pt x="70184" y="159539"/>
                    </a:lnTo>
                    <a:cubicBezTo>
                      <a:pt x="70672" y="159393"/>
                      <a:pt x="71160" y="159246"/>
                      <a:pt x="71635" y="159059"/>
                    </a:cubicBezTo>
                    <a:cubicBezTo>
                      <a:pt x="72106" y="158874"/>
                      <a:pt x="72574" y="158675"/>
                      <a:pt x="73015" y="158430"/>
                    </a:cubicBezTo>
                    <a:cubicBezTo>
                      <a:pt x="73462" y="158179"/>
                      <a:pt x="73898" y="157903"/>
                      <a:pt x="74290" y="157575"/>
                    </a:cubicBezTo>
                    <a:cubicBezTo>
                      <a:pt x="74705" y="157228"/>
                      <a:pt x="75093" y="156844"/>
                      <a:pt x="75425" y="156420"/>
                    </a:cubicBezTo>
                    <a:cubicBezTo>
                      <a:pt x="75795" y="155943"/>
                      <a:pt x="76117" y="155428"/>
                      <a:pt x="76383" y="154887"/>
                    </a:cubicBezTo>
                    <a:cubicBezTo>
                      <a:pt x="76693" y="154260"/>
                      <a:pt x="76935" y="153599"/>
                      <a:pt x="77143" y="152933"/>
                    </a:cubicBezTo>
                    <a:cubicBezTo>
                      <a:pt x="77383" y="152169"/>
                      <a:pt x="77564" y="151384"/>
                      <a:pt x="77727" y="150600"/>
                    </a:cubicBezTo>
                    <a:cubicBezTo>
                      <a:pt x="77907" y="149728"/>
                      <a:pt x="78045" y="148850"/>
                      <a:pt x="78169" y="147970"/>
                    </a:cubicBezTo>
                    <a:cubicBezTo>
                      <a:pt x="78305" y="147019"/>
                      <a:pt x="78409" y="146066"/>
                      <a:pt x="78507" y="145111"/>
                    </a:cubicBezTo>
                    <a:cubicBezTo>
                      <a:pt x="78611" y="144111"/>
                      <a:pt x="78693" y="143108"/>
                      <a:pt x="78775" y="142103"/>
                    </a:cubicBezTo>
                    <a:cubicBezTo>
                      <a:pt x="78859" y="141076"/>
                      <a:pt x="78930" y="140050"/>
                      <a:pt x="79007" y="139023"/>
                    </a:cubicBezTo>
                    <a:cubicBezTo>
                      <a:pt x="79084" y="137995"/>
                      <a:pt x="79156" y="136966"/>
                      <a:pt x="79239" y="135938"/>
                    </a:cubicBezTo>
                    <a:cubicBezTo>
                      <a:pt x="79321" y="134938"/>
                      <a:pt x="79403" y="133935"/>
                      <a:pt x="79506" y="132934"/>
                    </a:cubicBezTo>
                    <a:cubicBezTo>
                      <a:pt x="79604" y="131980"/>
                      <a:pt x="79732" y="131029"/>
                      <a:pt x="79845" y="130076"/>
                    </a:cubicBezTo>
                    <a:lnTo>
                      <a:pt x="77328" y="101387"/>
                    </a:lnTo>
                    <a:lnTo>
                      <a:pt x="74818" y="72901"/>
                    </a:lnTo>
                    <a:lnTo>
                      <a:pt x="70527" y="50896"/>
                    </a:lnTo>
                    <a:lnTo>
                      <a:pt x="71939" y="39412"/>
                    </a:lnTo>
                    <a:close/>
                  </a:path>
                </a:pathLst>
              </a:custGeom>
              <a:solidFill>
                <a:srgbClr val="BFC9D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" name="任意多边形: 形状 63">
                <a:extLst>
                  <a:ext uri="{FF2B5EF4-FFF2-40B4-BE49-F238E27FC236}">
                    <a16:creationId xmlns:a16="http://schemas.microsoft.com/office/drawing/2014/main" id="{E1B213EE-0F9F-277B-FD0E-C3215F1DFD53}"/>
                  </a:ext>
                </a:extLst>
              </p:cNvPr>
              <p:cNvSpPr/>
              <p:nvPr/>
            </p:nvSpPr>
            <p:spPr>
              <a:xfrm>
                <a:off x="5970660" y="11047359"/>
                <a:ext cx="115914" cy="137796"/>
              </a:xfrm>
              <a:custGeom>
                <a:avLst/>
                <a:gdLst>
                  <a:gd name="connsiteX0" fmla="*/ 107179 w 115914"/>
                  <a:gd name="connsiteY0" fmla="*/ 41723 h 137796"/>
                  <a:gd name="connsiteX1" fmla="*/ 109420 w 115914"/>
                  <a:gd name="connsiteY1" fmla="*/ 38601 h 137796"/>
                  <a:gd name="connsiteX2" fmla="*/ 114662 w 115914"/>
                  <a:gd name="connsiteY2" fmla="*/ 28105 h 137796"/>
                  <a:gd name="connsiteX3" fmla="*/ 115914 w 115914"/>
                  <a:gd name="connsiteY3" fmla="*/ 20966 h 137796"/>
                  <a:gd name="connsiteX4" fmla="*/ 113081 w 115914"/>
                  <a:gd name="connsiteY4" fmla="*/ 13204 h 137796"/>
                  <a:gd name="connsiteX5" fmla="*/ 108106 w 115914"/>
                  <a:gd name="connsiteY5" fmla="*/ 8772 h 137796"/>
                  <a:gd name="connsiteX6" fmla="*/ 103928 w 115914"/>
                  <a:gd name="connsiteY6" fmla="*/ 6379 h 137796"/>
                  <a:gd name="connsiteX7" fmla="*/ 90894 w 115914"/>
                  <a:gd name="connsiteY7" fmla="*/ 5199 h 137796"/>
                  <a:gd name="connsiteX8" fmla="*/ 69558 w 115914"/>
                  <a:gd name="connsiteY8" fmla="*/ 5217 h 137796"/>
                  <a:gd name="connsiteX9" fmla="*/ 63928 w 115914"/>
                  <a:gd name="connsiteY9" fmla="*/ 4485 h 137796"/>
                  <a:gd name="connsiteX10" fmla="*/ 52290 w 115914"/>
                  <a:gd name="connsiteY10" fmla="*/ 0 h 137796"/>
                  <a:gd name="connsiteX11" fmla="*/ 46649 w 115914"/>
                  <a:gd name="connsiteY11" fmla="*/ 4394 h 137796"/>
                  <a:gd name="connsiteX12" fmla="*/ 44937 w 115914"/>
                  <a:gd name="connsiteY12" fmla="*/ 2084 h 137796"/>
                  <a:gd name="connsiteX13" fmla="*/ 44358 w 115914"/>
                  <a:gd name="connsiteY13" fmla="*/ 2018 h 137796"/>
                  <a:gd name="connsiteX14" fmla="*/ 41388 w 115914"/>
                  <a:gd name="connsiteY14" fmla="*/ 6167 h 137796"/>
                  <a:gd name="connsiteX15" fmla="*/ 40043 w 115914"/>
                  <a:gd name="connsiteY15" fmla="*/ 7218 h 137796"/>
                  <a:gd name="connsiteX16" fmla="*/ 38762 w 115914"/>
                  <a:gd name="connsiteY16" fmla="*/ 7257 h 137796"/>
                  <a:gd name="connsiteX17" fmla="*/ 33402 w 115914"/>
                  <a:gd name="connsiteY17" fmla="*/ 5957 h 137796"/>
                  <a:gd name="connsiteX18" fmla="*/ 25349 w 115914"/>
                  <a:gd name="connsiteY18" fmla="*/ 9108 h 137796"/>
                  <a:gd name="connsiteX19" fmla="*/ 23374 w 115914"/>
                  <a:gd name="connsiteY19" fmla="*/ 11039 h 137796"/>
                  <a:gd name="connsiteX20" fmla="*/ 19073 w 115914"/>
                  <a:gd name="connsiteY20" fmla="*/ 17558 h 137796"/>
                  <a:gd name="connsiteX21" fmla="*/ 11297 w 115914"/>
                  <a:gd name="connsiteY21" fmla="*/ 27555 h 137796"/>
                  <a:gd name="connsiteX22" fmla="*/ 1512 w 115914"/>
                  <a:gd name="connsiteY22" fmla="*/ 45193 h 137796"/>
                  <a:gd name="connsiteX23" fmla="*/ 38 w 115914"/>
                  <a:gd name="connsiteY23" fmla="*/ 55509 h 137796"/>
                  <a:gd name="connsiteX24" fmla="*/ 429 w 115914"/>
                  <a:gd name="connsiteY24" fmla="*/ 67885 h 137796"/>
                  <a:gd name="connsiteX25" fmla="*/ 4942 w 115914"/>
                  <a:gd name="connsiteY25" fmla="*/ 101524 h 137796"/>
                  <a:gd name="connsiteX26" fmla="*/ 8347 w 115914"/>
                  <a:gd name="connsiteY26" fmla="*/ 109931 h 137796"/>
                  <a:gd name="connsiteX27" fmla="*/ 13130 w 115914"/>
                  <a:gd name="connsiteY27" fmla="*/ 117552 h 137796"/>
                  <a:gd name="connsiteX28" fmla="*/ 13678 w 115914"/>
                  <a:gd name="connsiteY28" fmla="*/ 119372 h 137796"/>
                  <a:gd name="connsiteX29" fmla="*/ 8761 w 115914"/>
                  <a:gd name="connsiteY29" fmla="*/ 137796 h 137796"/>
                  <a:gd name="connsiteX30" fmla="*/ 14266 w 115914"/>
                  <a:gd name="connsiteY30" fmla="*/ 133808 h 137796"/>
                  <a:gd name="connsiteX31" fmla="*/ 107179 w 115914"/>
                  <a:gd name="connsiteY31" fmla="*/ 41723 h 1377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115914" h="137796">
                    <a:moveTo>
                      <a:pt x="107179" y="41723"/>
                    </a:moveTo>
                    <a:lnTo>
                      <a:pt x="109420" y="38601"/>
                    </a:lnTo>
                    <a:lnTo>
                      <a:pt x="114662" y="28105"/>
                    </a:lnTo>
                    <a:lnTo>
                      <a:pt x="115914" y="20966"/>
                    </a:lnTo>
                    <a:lnTo>
                      <a:pt x="113081" y="13204"/>
                    </a:lnTo>
                    <a:lnTo>
                      <a:pt x="108106" y="8772"/>
                    </a:lnTo>
                    <a:lnTo>
                      <a:pt x="103928" y="6379"/>
                    </a:lnTo>
                    <a:cubicBezTo>
                      <a:pt x="102709" y="6544"/>
                      <a:pt x="98364" y="6150"/>
                      <a:pt x="90894" y="5199"/>
                    </a:cubicBezTo>
                    <a:cubicBezTo>
                      <a:pt x="86481" y="4676"/>
                      <a:pt x="79370" y="4682"/>
                      <a:pt x="69558" y="5217"/>
                    </a:cubicBezTo>
                    <a:lnTo>
                      <a:pt x="63928" y="4485"/>
                    </a:lnTo>
                    <a:cubicBezTo>
                      <a:pt x="60100" y="2472"/>
                      <a:pt x="56221" y="978"/>
                      <a:pt x="52290" y="0"/>
                    </a:cubicBezTo>
                    <a:cubicBezTo>
                      <a:pt x="48847" y="3066"/>
                      <a:pt x="46966" y="4531"/>
                      <a:pt x="46649" y="4394"/>
                    </a:cubicBezTo>
                    <a:cubicBezTo>
                      <a:pt x="46170" y="4767"/>
                      <a:pt x="45600" y="3996"/>
                      <a:pt x="44937" y="2084"/>
                    </a:cubicBezTo>
                    <a:cubicBezTo>
                      <a:pt x="44787" y="1917"/>
                      <a:pt x="44594" y="1896"/>
                      <a:pt x="44358" y="2018"/>
                    </a:cubicBezTo>
                    <a:lnTo>
                      <a:pt x="41388" y="6167"/>
                    </a:lnTo>
                    <a:cubicBezTo>
                      <a:pt x="40964" y="6690"/>
                      <a:pt x="40516" y="7040"/>
                      <a:pt x="40043" y="7218"/>
                    </a:cubicBezTo>
                    <a:cubicBezTo>
                      <a:pt x="39574" y="7343"/>
                      <a:pt x="39147" y="7355"/>
                      <a:pt x="38762" y="7257"/>
                    </a:cubicBezTo>
                    <a:cubicBezTo>
                      <a:pt x="36008" y="6135"/>
                      <a:pt x="34221" y="5702"/>
                      <a:pt x="33402" y="5957"/>
                    </a:cubicBezTo>
                    <a:cubicBezTo>
                      <a:pt x="30794" y="6391"/>
                      <a:pt x="28110" y="7441"/>
                      <a:pt x="25349" y="9108"/>
                    </a:cubicBezTo>
                    <a:cubicBezTo>
                      <a:pt x="24662" y="9563"/>
                      <a:pt x="24004" y="10208"/>
                      <a:pt x="23374" y="11039"/>
                    </a:cubicBezTo>
                    <a:lnTo>
                      <a:pt x="19073" y="17558"/>
                    </a:lnTo>
                    <a:lnTo>
                      <a:pt x="11297" y="27555"/>
                    </a:lnTo>
                    <a:cubicBezTo>
                      <a:pt x="8728" y="31012"/>
                      <a:pt x="5466" y="36891"/>
                      <a:pt x="1512" y="45193"/>
                    </a:cubicBezTo>
                    <a:cubicBezTo>
                      <a:pt x="571" y="47444"/>
                      <a:pt x="80" y="50883"/>
                      <a:pt x="38" y="55509"/>
                    </a:cubicBezTo>
                    <a:cubicBezTo>
                      <a:pt x="-72" y="60637"/>
                      <a:pt x="58" y="64762"/>
                      <a:pt x="429" y="67885"/>
                    </a:cubicBezTo>
                    <a:cubicBezTo>
                      <a:pt x="1556" y="72501"/>
                      <a:pt x="3061" y="83713"/>
                      <a:pt x="4942" y="101524"/>
                    </a:cubicBezTo>
                    <a:cubicBezTo>
                      <a:pt x="5039" y="102597"/>
                      <a:pt x="6174" y="105399"/>
                      <a:pt x="8347" y="109931"/>
                    </a:cubicBezTo>
                    <a:cubicBezTo>
                      <a:pt x="10126" y="113901"/>
                      <a:pt x="11720" y="116442"/>
                      <a:pt x="13130" y="117552"/>
                    </a:cubicBezTo>
                    <a:cubicBezTo>
                      <a:pt x="13438" y="118122"/>
                      <a:pt x="13621" y="118728"/>
                      <a:pt x="13678" y="119372"/>
                    </a:cubicBezTo>
                    <a:cubicBezTo>
                      <a:pt x="14316" y="120130"/>
                      <a:pt x="12677" y="126271"/>
                      <a:pt x="8761" y="137796"/>
                    </a:cubicBezTo>
                    <a:lnTo>
                      <a:pt x="14266" y="133808"/>
                    </a:lnTo>
                    <a:lnTo>
                      <a:pt x="107179" y="41723"/>
                    </a:lnTo>
                  </a:path>
                </a:pathLst>
              </a:custGeom>
              <a:solidFill>
                <a:srgbClr val="BFC9D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5" name="任意多边形: 形状 64">
                <a:extLst>
                  <a:ext uri="{FF2B5EF4-FFF2-40B4-BE49-F238E27FC236}">
                    <a16:creationId xmlns:a16="http://schemas.microsoft.com/office/drawing/2014/main" id="{E8B40275-BDA7-CE46-2924-4F98CD26570B}"/>
                  </a:ext>
                </a:extLst>
              </p:cNvPr>
              <p:cNvSpPr/>
              <p:nvPr/>
            </p:nvSpPr>
            <p:spPr>
              <a:xfrm>
                <a:off x="5981103" y="11080429"/>
                <a:ext cx="108930" cy="178378"/>
              </a:xfrm>
              <a:custGeom>
                <a:avLst/>
                <a:gdLst>
                  <a:gd name="connsiteX0" fmla="*/ 51640 w 108930"/>
                  <a:gd name="connsiteY0" fmla="*/ 178378 h 178378"/>
                  <a:gd name="connsiteX1" fmla="*/ 52304 w 108930"/>
                  <a:gd name="connsiteY1" fmla="*/ 174069 h 178378"/>
                  <a:gd name="connsiteX2" fmla="*/ 57203 w 108930"/>
                  <a:gd name="connsiteY2" fmla="*/ 133078 h 178378"/>
                  <a:gd name="connsiteX3" fmla="*/ 58431 w 108930"/>
                  <a:gd name="connsiteY3" fmla="*/ 129651 h 178378"/>
                  <a:gd name="connsiteX4" fmla="*/ 64545 w 108930"/>
                  <a:gd name="connsiteY4" fmla="*/ 120426 h 178378"/>
                  <a:gd name="connsiteX5" fmla="*/ 66042 w 108930"/>
                  <a:gd name="connsiteY5" fmla="*/ 117158 h 178378"/>
                  <a:gd name="connsiteX6" fmla="*/ 67124 w 108930"/>
                  <a:gd name="connsiteY6" fmla="*/ 116218 h 178378"/>
                  <a:gd name="connsiteX7" fmla="*/ 87060 w 108930"/>
                  <a:gd name="connsiteY7" fmla="*/ 115724 h 178378"/>
                  <a:gd name="connsiteX8" fmla="*/ 91583 w 108930"/>
                  <a:gd name="connsiteY8" fmla="*/ 113108 h 178378"/>
                  <a:gd name="connsiteX9" fmla="*/ 95980 w 108930"/>
                  <a:gd name="connsiteY9" fmla="*/ 102482 h 178378"/>
                  <a:gd name="connsiteX10" fmla="*/ 95960 w 108930"/>
                  <a:gd name="connsiteY10" fmla="*/ 98222 h 178378"/>
                  <a:gd name="connsiteX11" fmla="*/ 94525 w 108930"/>
                  <a:gd name="connsiteY11" fmla="*/ 93874 h 178378"/>
                  <a:gd name="connsiteX12" fmla="*/ 94502 w 108930"/>
                  <a:gd name="connsiteY12" fmla="*/ 92159 h 178378"/>
                  <a:gd name="connsiteX13" fmla="*/ 98581 w 108930"/>
                  <a:gd name="connsiteY13" fmla="*/ 87530 h 178378"/>
                  <a:gd name="connsiteX14" fmla="*/ 99590 w 108930"/>
                  <a:gd name="connsiteY14" fmla="*/ 84865 h 178378"/>
                  <a:gd name="connsiteX15" fmla="*/ 101142 w 108930"/>
                  <a:gd name="connsiteY15" fmla="*/ 73434 h 178378"/>
                  <a:gd name="connsiteX16" fmla="*/ 101032 w 108930"/>
                  <a:gd name="connsiteY16" fmla="*/ 72293 h 178378"/>
                  <a:gd name="connsiteX17" fmla="*/ 100152 w 108930"/>
                  <a:gd name="connsiteY17" fmla="*/ 69783 h 178378"/>
                  <a:gd name="connsiteX18" fmla="*/ 101354 w 108930"/>
                  <a:gd name="connsiteY18" fmla="*/ 69042 h 178378"/>
                  <a:gd name="connsiteX19" fmla="*/ 107592 w 108930"/>
                  <a:gd name="connsiteY19" fmla="*/ 67845 h 178378"/>
                  <a:gd name="connsiteX20" fmla="*/ 108668 w 108930"/>
                  <a:gd name="connsiteY20" fmla="*/ 66675 h 178378"/>
                  <a:gd name="connsiteX21" fmla="*/ 102323 w 108930"/>
                  <a:gd name="connsiteY21" fmla="*/ 49556 h 178378"/>
                  <a:gd name="connsiteX22" fmla="*/ 102816 w 108930"/>
                  <a:gd name="connsiteY22" fmla="*/ 48049 h 178378"/>
                  <a:gd name="connsiteX23" fmla="*/ 107343 w 108930"/>
                  <a:gd name="connsiteY23" fmla="*/ 42709 h 178378"/>
                  <a:gd name="connsiteX24" fmla="*/ 107935 w 108930"/>
                  <a:gd name="connsiteY24" fmla="*/ 36410 h 178378"/>
                  <a:gd name="connsiteX25" fmla="*/ 100794 w 108930"/>
                  <a:gd name="connsiteY25" fmla="*/ 12058 h 178378"/>
                  <a:gd name="connsiteX26" fmla="*/ 90444 w 108930"/>
                  <a:gd name="connsiteY26" fmla="*/ 2233 h 178378"/>
                  <a:gd name="connsiteX27" fmla="*/ 71849 w 108930"/>
                  <a:gd name="connsiteY27" fmla="*/ 26 h 178378"/>
                  <a:gd name="connsiteX28" fmla="*/ 58001 w 108930"/>
                  <a:gd name="connsiteY28" fmla="*/ 4430 h 178378"/>
                  <a:gd name="connsiteX29" fmla="*/ 53923 w 108930"/>
                  <a:gd name="connsiteY29" fmla="*/ 3547 h 178378"/>
                  <a:gd name="connsiteX30" fmla="*/ 52684 w 108930"/>
                  <a:gd name="connsiteY30" fmla="*/ 5446 h 178378"/>
                  <a:gd name="connsiteX31" fmla="*/ 50841 w 108930"/>
                  <a:gd name="connsiteY31" fmla="*/ 16394 h 178378"/>
                  <a:gd name="connsiteX32" fmla="*/ 41181 w 108930"/>
                  <a:gd name="connsiteY32" fmla="*/ 26743 h 178378"/>
                  <a:gd name="connsiteX33" fmla="*/ 36675 w 108930"/>
                  <a:gd name="connsiteY33" fmla="*/ 42633 h 178378"/>
                  <a:gd name="connsiteX34" fmla="*/ 32199 w 108930"/>
                  <a:gd name="connsiteY34" fmla="*/ 45404 h 178378"/>
                  <a:gd name="connsiteX35" fmla="*/ 26603 w 108930"/>
                  <a:gd name="connsiteY35" fmla="*/ 37255 h 178378"/>
                  <a:gd name="connsiteX36" fmla="*/ 13195 w 108930"/>
                  <a:gd name="connsiteY36" fmla="*/ 34101 h 178378"/>
                  <a:gd name="connsiteX37" fmla="*/ 583 w 108930"/>
                  <a:gd name="connsiteY37" fmla="*/ 45811 h 178378"/>
                  <a:gd name="connsiteX38" fmla="*/ 435 w 108930"/>
                  <a:gd name="connsiteY38" fmla="*/ 69551 h 178378"/>
                  <a:gd name="connsiteX39" fmla="*/ 1089 w 108930"/>
                  <a:gd name="connsiteY39" fmla="*/ 73127 h 178378"/>
                  <a:gd name="connsiteX40" fmla="*/ 3532 w 108930"/>
                  <a:gd name="connsiteY40" fmla="*/ 78925 h 178378"/>
                  <a:gd name="connsiteX41" fmla="*/ 4365 w 108930"/>
                  <a:gd name="connsiteY41" fmla="*/ 87220 h 178378"/>
                  <a:gd name="connsiteX42" fmla="*/ 3731 w 108930"/>
                  <a:gd name="connsiteY42" fmla="*/ 96811 h 178378"/>
                  <a:gd name="connsiteX43" fmla="*/ 820 w 108930"/>
                  <a:gd name="connsiteY43" fmla="*/ 100176 h 178378"/>
                  <a:gd name="connsiteX44" fmla="*/ 207 w 108930"/>
                  <a:gd name="connsiteY44" fmla="*/ 101656 h 178378"/>
                  <a:gd name="connsiteX45" fmla="*/ 1024 w 108930"/>
                  <a:gd name="connsiteY45" fmla="*/ 106121 h 178378"/>
                  <a:gd name="connsiteX46" fmla="*/ 12279 w 108930"/>
                  <a:gd name="connsiteY46" fmla="*/ 124566 h 178378"/>
                  <a:gd name="connsiteX47" fmla="*/ 51640 w 108930"/>
                  <a:gd name="connsiteY47" fmla="*/ 178378 h 1783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</a:cxnLst>
                <a:rect l="l" t="t" r="r" b="b"/>
                <a:pathLst>
                  <a:path w="108930" h="178378">
                    <a:moveTo>
                      <a:pt x="51640" y="178378"/>
                    </a:moveTo>
                    <a:lnTo>
                      <a:pt x="52304" y="174069"/>
                    </a:lnTo>
                    <a:cubicBezTo>
                      <a:pt x="56138" y="150800"/>
                      <a:pt x="57772" y="137137"/>
                      <a:pt x="57203" y="133078"/>
                    </a:cubicBezTo>
                    <a:cubicBezTo>
                      <a:pt x="57285" y="132211"/>
                      <a:pt x="57694" y="131070"/>
                      <a:pt x="58431" y="129651"/>
                    </a:cubicBezTo>
                    <a:cubicBezTo>
                      <a:pt x="58772" y="128794"/>
                      <a:pt x="60810" y="125720"/>
                      <a:pt x="64545" y="120426"/>
                    </a:cubicBezTo>
                    <a:lnTo>
                      <a:pt x="66042" y="117158"/>
                    </a:lnTo>
                    <a:cubicBezTo>
                      <a:pt x="66315" y="116749"/>
                      <a:pt x="66675" y="116437"/>
                      <a:pt x="67124" y="116218"/>
                    </a:cubicBezTo>
                    <a:cubicBezTo>
                      <a:pt x="67113" y="115295"/>
                      <a:pt x="73759" y="115131"/>
                      <a:pt x="87060" y="115724"/>
                    </a:cubicBezTo>
                    <a:cubicBezTo>
                      <a:pt x="88993" y="115414"/>
                      <a:pt x="90501" y="114541"/>
                      <a:pt x="91583" y="113108"/>
                    </a:cubicBezTo>
                    <a:cubicBezTo>
                      <a:pt x="93636" y="110166"/>
                      <a:pt x="95102" y="106625"/>
                      <a:pt x="95980" y="102482"/>
                    </a:cubicBezTo>
                    <a:cubicBezTo>
                      <a:pt x="96152" y="101319"/>
                      <a:pt x="96145" y="99899"/>
                      <a:pt x="95960" y="98222"/>
                    </a:cubicBezTo>
                    <a:lnTo>
                      <a:pt x="94525" y="93874"/>
                    </a:lnTo>
                    <a:cubicBezTo>
                      <a:pt x="94370" y="93244"/>
                      <a:pt x="94362" y="92672"/>
                      <a:pt x="94502" y="92159"/>
                    </a:cubicBezTo>
                    <a:cubicBezTo>
                      <a:pt x="94205" y="91903"/>
                      <a:pt x="95565" y="90360"/>
                      <a:pt x="98581" y="87530"/>
                    </a:cubicBezTo>
                    <a:cubicBezTo>
                      <a:pt x="98999" y="86969"/>
                      <a:pt x="99335" y="86080"/>
                      <a:pt x="99590" y="84865"/>
                    </a:cubicBezTo>
                    <a:lnTo>
                      <a:pt x="101142" y="73434"/>
                    </a:lnTo>
                    <a:cubicBezTo>
                      <a:pt x="101162" y="73013"/>
                      <a:pt x="101125" y="72632"/>
                      <a:pt x="101032" y="72293"/>
                    </a:cubicBezTo>
                    <a:lnTo>
                      <a:pt x="100152" y="69783"/>
                    </a:lnTo>
                    <a:cubicBezTo>
                      <a:pt x="100290" y="69447"/>
                      <a:pt x="100691" y="69200"/>
                      <a:pt x="101354" y="69042"/>
                    </a:cubicBezTo>
                    <a:lnTo>
                      <a:pt x="107592" y="67845"/>
                    </a:lnTo>
                    <a:cubicBezTo>
                      <a:pt x="108120" y="67698"/>
                      <a:pt x="108478" y="67307"/>
                      <a:pt x="108668" y="66675"/>
                    </a:cubicBezTo>
                    <a:cubicBezTo>
                      <a:pt x="109722" y="63995"/>
                      <a:pt x="107607" y="58289"/>
                      <a:pt x="102323" y="49556"/>
                    </a:cubicBezTo>
                    <a:cubicBezTo>
                      <a:pt x="102216" y="49171"/>
                      <a:pt x="102381" y="48669"/>
                      <a:pt x="102816" y="48049"/>
                    </a:cubicBezTo>
                    <a:cubicBezTo>
                      <a:pt x="105019" y="45804"/>
                      <a:pt x="106528" y="44024"/>
                      <a:pt x="107343" y="42709"/>
                    </a:cubicBezTo>
                    <a:cubicBezTo>
                      <a:pt x="107797" y="41309"/>
                      <a:pt x="107994" y="39209"/>
                      <a:pt x="107935" y="36410"/>
                    </a:cubicBezTo>
                    <a:cubicBezTo>
                      <a:pt x="108421" y="34652"/>
                      <a:pt x="106041" y="26535"/>
                      <a:pt x="100794" y="12058"/>
                    </a:cubicBezTo>
                    <a:cubicBezTo>
                      <a:pt x="98820" y="6310"/>
                      <a:pt x="95370" y="3034"/>
                      <a:pt x="90444" y="2233"/>
                    </a:cubicBezTo>
                    <a:lnTo>
                      <a:pt x="71849" y="26"/>
                    </a:lnTo>
                    <a:cubicBezTo>
                      <a:pt x="69950" y="-219"/>
                      <a:pt x="65334" y="1248"/>
                      <a:pt x="58001" y="4430"/>
                    </a:cubicBezTo>
                    <a:lnTo>
                      <a:pt x="53923" y="3547"/>
                    </a:lnTo>
                    <a:cubicBezTo>
                      <a:pt x="53319" y="3792"/>
                      <a:pt x="52906" y="4426"/>
                      <a:pt x="52684" y="5446"/>
                    </a:cubicBezTo>
                    <a:cubicBezTo>
                      <a:pt x="52038" y="12062"/>
                      <a:pt x="51424" y="15711"/>
                      <a:pt x="50841" y="16394"/>
                    </a:cubicBezTo>
                    <a:cubicBezTo>
                      <a:pt x="50556" y="17954"/>
                      <a:pt x="47336" y="21404"/>
                      <a:pt x="41181" y="26743"/>
                    </a:cubicBezTo>
                    <a:lnTo>
                      <a:pt x="36675" y="42633"/>
                    </a:lnTo>
                    <a:lnTo>
                      <a:pt x="32199" y="45404"/>
                    </a:lnTo>
                    <a:cubicBezTo>
                      <a:pt x="30024" y="40326"/>
                      <a:pt x="28158" y="37611"/>
                      <a:pt x="26603" y="37255"/>
                    </a:cubicBezTo>
                    <a:cubicBezTo>
                      <a:pt x="23754" y="35687"/>
                      <a:pt x="19284" y="34636"/>
                      <a:pt x="13195" y="34101"/>
                    </a:cubicBezTo>
                    <a:cubicBezTo>
                      <a:pt x="5678" y="36597"/>
                      <a:pt x="1474" y="40502"/>
                      <a:pt x="583" y="45811"/>
                    </a:cubicBezTo>
                    <a:cubicBezTo>
                      <a:pt x="-142" y="53541"/>
                      <a:pt x="-191" y="61454"/>
                      <a:pt x="435" y="69551"/>
                    </a:cubicBezTo>
                    <a:cubicBezTo>
                      <a:pt x="583" y="71082"/>
                      <a:pt x="801" y="72274"/>
                      <a:pt x="1089" y="73127"/>
                    </a:cubicBezTo>
                    <a:lnTo>
                      <a:pt x="3532" y="78925"/>
                    </a:lnTo>
                    <a:cubicBezTo>
                      <a:pt x="3800" y="79802"/>
                      <a:pt x="4077" y="82567"/>
                      <a:pt x="4365" y="87220"/>
                    </a:cubicBezTo>
                    <a:lnTo>
                      <a:pt x="3731" y="96811"/>
                    </a:lnTo>
                    <a:cubicBezTo>
                      <a:pt x="3661" y="97401"/>
                      <a:pt x="2691" y="98522"/>
                      <a:pt x="820" y="100176"/>
                    </a:cubicBezTo>
                    <a:cubicBezTo>
                      <a:pt x="533" y="100531"/>
                      <a:pt x="329" y="101025"/>
                      <a:pt x="207" y="101656"/>
                    </a:cubicBezTo>
                    <a:cubicBezTo>
                      <a:pt x="38" y="102882"/>
                      <a:pt x="310" y="104370"/>
                      <a:pt x="1024" y="106121"/>
                    </a:cubicBezTo>
                    <a:cubicBezTo>
                      <a:pt x="2119" y="109256"/>
                      <a:pt x="5871" y="115404"/>
                      <a:pt x="12279" y="124566"/>
                    </a:cubicBezTo>
                    <a:cubicBezTo>
                      <a:pt x="12312" y="124930"/>
                      <a:pt x="25432" y="142868"/>
                      <a:pt x="51640" y="178378"/>
                    </a:cubicBezTo>
                  </a:path>
                </a:pathLst>
              </a:custGeom>
              <a:solidFill>
                <a:srgbClr val="BFC9D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" name="任意多边形: 形状 65">
                <a:extLst>
                  <a:ext uri="{FF2B5EF4-FFF2-40B4-BE49-F238E27FC236}">
                    <a16:creationId xmlns:a16="http://schemas.microsoft.com/office/drawing/2014/main" id="{F4420495-99E2-EC72-EC21-85181DBB2F94}"/>
                  </a:ext>
                </a:extLst>
              </p:cNvPr>
              <p:cNvSpPr/>
              <p:nvPr/>
            </p:nvSpPr>
            <p:spPr>
              <a:xfrm>
                <a:off x="6062420" y="11465163"/>
                <a:ext cx="81757" cy="158256"/>
              </a:xfrm>
              <a:custGeom>
                <a:avLst/>
                <a:gdLst>
                  <a:gd name="connsiteX0" fmla="*/ 8784 w 81757"/>
                  <a:gd name="connsiteY0" fmla="*/ 80165 h 158256"/>
                  <a:gd name="connsiteX1" fmla="*/ 11446 w 81757"/>
                  <a:gd name="connsiteY1" fmla="*/ 82910 h 158256"/>
                  <a:gd name="connsiteX2" fmla="*/ 29289 w 81757"/>
                  <a:gd name="connsiteY2" fmla="*/ 101185 h 158256"/>
                  <a:gd name="connsiteX3" fmla="*/ 30964 w 81757"/>
                  <a:gd name="connsiteY3" fmla="*/ 103741 h 158256"/>
                  <a:gd name="connsiteX4" fmla="*/ 31514 w 81757"/>
                  <a:gd name="connsiteY4" fmla="*/ 106270 h 158256"/>
                  <a:gd name="connsiteX5" fmla="*/ 31453 w 81757"/>
                  <a:gd name="connsiteY5" fmla="*/ 112575 h 158256"/>
                  <a:gd name="connsiteX6" fmla="*/ 32228 w 81757"/>
                  <a:gd name="connsiteY6" fmla="*/ 115463 h 158256"/>
                  <a:gd name="connsiteX7" fmla="*/ 37699 w 81757"/>
                  <a:gd name="connsiteY7" fmla="*/ 125442 h 158256"/>
                  <a:gd name="connsiteX8" fmla="*/ 43402 w 81757"/>
                  <a:gd name="connsiteY8" fmla="*/ 137864 h 158256"/>
                  <a:gd name="connsiteX9" fmla="*/ 47339 w 81757"/>
                  <a:gd name="connsiteY9" fmla="*/ 144382 h 158256"/>
                  <a:gd name="connsiteX10" fmla="*/ 38710 w 81757"/>
                  <a:gd name="connsiteY10" fmla="*/ 146570 h 158256"/>
                  <a:gd name="connsiteX11" fmla="*/ 36405 w 81757"/>
                  <a:gd name="connsiteY11" fmla="*/ 147899 h 158256"/>
                  <a:gd name="connsiteX12" fmla="*/ 41058 w 81757"/>
                  <a:gd name="connsiteY12" fmla="*/ 154380 h 158256"/>
                  <a:gd name="connsiteX13" fmla="*/ 53378 w 81757"/>
                  <a:gd name="connsiteY13" fmla="*/ 158093 h 158256"/>
                  <a:gd name="connsiteX14" fmla="*/ 67875 w 81757"/>
                  <a:gd name="connsiteY14" fmla="*/ 156501 h 158256"/>
                  <a:gd name="connsiteX15" fmla="*/ 80411 w 81757"/>
                  <a:gd name="connsiteY15" fmla="*/ 144297 h 158256"/>
                  <a:gd name="connsiteX16" fmla="*/ 81682 w 81757"/>
                  <a:gd name="connsiteY16" fmla="*/ 135982 h 158256"/>
                  <a:gd name="connsiteX17" fmla="*/ 79431 w 81757"/>
                  <a:gd name="connsiteY17" fmla="*/ 124275 h 158256"/>
                  <a:gd name="connsiteX18" fmla="*/ 72068 w 81757"/>
                  <a:gd name="connsiteY18" fmla="*/ 108227 h 158256"/>
                  <a:gd name="connsiteX19" fmla="*/ 63336 w 81757"/>
                  <a:gd name="connsiteY19" fmla="*/ 94177 h 158256"/>
                  <a:gd name="connsiteX20" fmla="*/ 50881 w 81757"/>
                  <a:gd name="connsiteY20" fmla="*/ 79595 h 158256"/>
                  <a:gd name="connsiteX21" fmla="*/ 42563 w 81757"/>
                  <a:gd name="connsiteY21" fmla="*/ 68295 h 158256"/>
                  <a:gd name="connsiteX22" fmla="*/ 35599 w 81757"/>
                  <a:gd name="connsiteY22" fmla="*/ 55980 h 158256"/>
                  <a:gd name="connsiteX23" fmla="*/ 12760 w 81757"/>
                  <a:gd name="connsiteY23" fmla="*/ 12469 h 158256"/>
                  <a:gd name="connsiteX24" fmla="*/ 5489 w 81757"/>
                  <a:gd name="connsiteY24" fmla="*/ 1231 h 158256"/>
                  <a:gd name="connsiteX25" fmla="*/ 3554 w 81757"/>
                  <a:gd name="connsiteY25" fmla="*/ 0 h 158256"/>
                  <a:gd name="connsiteX26" fmla="*/ 0 w 81757"/>
                  <a:gd name="connsiteY26" fmla="*/ 298 h 158256"/>
                  <a:gd name="connsiteX27" fmla="*/ 8784 w 81757"/>
                  <a:gd name="connsiteY27" fmla="*/ 80165 h 1582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81757" h="158256">
                    <a:moveTo>
                      <a:pt x="8784" y="80165"/>
                    </a:moveTo>
                    <a:lnTo>
                      <a:pt x="11446" y="82910"/>
                    </a:lnTo>
                    <a:lnTo>
                      <a:pt x="29289" y="101185"/>
                    </a:lnTo>
                    <a:cubicBezTo>
                      <a:pt x="30003" y="101921"/>
                      <a:pt x="30562" y="102773"/>
                      <a:pt x="30964" y="103741"/>
                    </a:cubicBezTo>
                    <a:cubicBezTo>
                      <a:pt x="31296" y="104511"/>
                      <a:pt x="31479" y="105354"/>
                      <a:pt x="31514" y="106270"/>
                    </a:cubicBezTo>
                    <a:cubicBezTo>
                      <a:pt x="31349" y="110041"/>
                      <a:pt x="31329" y="112142"/>
                      <a:pt x="31453" y="112575"/>
                    </a:cubicBezTo>
                    <a:cubicBezTo>
                      <a:pt x="31545" y="113476"/>
                      <a:pt x="31803" y="114438"/>
                      <a:pt x="32228" y="115463"/>
                    </a:cubicBezTo>
                    <a:cubicBezTo>
                      <a:pt x="32101" y="115629"/>
                      <a:pt x="33925" y="118956"/>
                      <a:pt x="37699" y="125442"/>
                    </a:cubicBezTo>
                    <a:lnTo>
                      <a:pt x="43402" y="137864"/>
                    </a:lnTo>
                    <a:cubicBezTo>
                      <a:pt x="44060" y="139248"/>
                      <a:pt x="45372" y="141420"/>
                      <a:pt x="47339" y="144382"/>
                    </a:cubicBezTo>
                    <a:lnTo>
                      <a:pt x="38710" y="146570"/>
                    </a:lnTo>
                    <a:cubicBezTo>
                      <a:pt x="37392" y="147031"/>
                      <a:pt x="36623" y="147474"/>
                      <a:pt x="36405" y="147899"/>
                    </a:cubicBezTo>
                    <a:cubicBezTo>
                      <a:pt x="35707" y="149179"/>
                      <a:pt x="37258" y="151340"/>
                      <a:pt x="41058" y="154380"/>
                    </a:cubicBezTo>
                    <a:cubicBezTo>
                      <a:pt x="43174" y="156595"/>
                      <a:pt x="47280" y="157832"/>
                      <a:pt x="53378" y="158093"/>
                    </a:cubicBezTo>
                    <a:cubicBezTo>
                      <a:pt x="54521" y="158559"/>
                      <a:pt x="59353" y="158028"/>
                      <a:pt x="67875" y="156501"/>
                    </a:cubicBezTo>
                    <a:cubicBezTo>
                      <a:pt x="69374" y="156388"/>
                      <a:pt x="73552" y="152320"/>
                      <a:pt x="80411" y="144297"/>
                    </a:cubicBezTo>
                    <a:cubicBezTo>
                      <a:pt x="81521" y="143038"/>
                      <a:pt x="81945" y="140266"/>
                      <a:pt x="81682" y="135982"/>
                    </a:cubicBezTo>
                    <a:cubicBezTo>
                      <a:pt x="81360" y="131671"/>
                      <a:pt x="80610" y="127769"/>
                      <a:pt x="79431" y="124275"/>
                    </a:cubicBezTo>
                    <a:cubicBezTo>
                      <a:pt x="76723" y="117302"/>
                      <a:pt x="74269" y="111952"/>
                      <a:pt x="72068" y="108227"/>
                    </a:cubicBezTo>
                    <a:cubicBezTo>
                      <a:pt x="67864" y="100869"/>
                      <a:pt x="64954" y="96186"/>
                      <a:pt x="63336" y="94177"/>
                    </a:cubicBezTo>
                    <a:lnTo>
                      <a:pt x="50881" y="79595"/>
                    </a:lnTo>
                    <a:cubicBezTo>
                      <a:pt x="46208" y="73783"/>
                      <a:pt x="43435" y="70015"/>
                      <a:pt x="42563" y="68295"/>
                    </a:cubicBezTo>
                    <a:cubicBezTo>
                      <a:pt x="40385" y="64743"/>
                      <a:pt x="38063" y="60638"/>
                      <a:pt x="35599" y="55980"/>
                    </a:cubicBezTo>
                    <a:cubicBezTo>
                      <a:pt x="20657" y="27167"/>
                      <a:pt x="13044" y="12663"/>
                      <a:pt x="12760" y="12469"/>
                    </a:cubicBezTo>
                    <a:cubicBezTo>
                      <a:pt x="9510" y="6553"/>
                      <a:pt x="7086" y="2807"/>
                      <a:pt x="5489" y="1231"/>
                    </a:cubicBezTo>
                    <a:cubicBezTo>
                      <a:pt x="4731" y="469"/>
                      <a:pt x="4086" y="58"/>
                      <a:pt x="3554" y="0"/>
                    </a:cubicBezTo>
                    <a:cubicBezTo>
                      <a:pt x="1608" y="784"/>
                      <a:pt x="423" y="883"/>
                      <a:pt x="0" y="298"/>
                    </a:cubicBezTo>
                    <a:lnTo>
                      <a:pt x="8784" y="80165"/>
                    </a:lnTo>
                  </a:path>
                </a:pathLst>
              </a:custGeom>
              <a:solidFill>
                <a:srgbClr val="BFC9D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" name="任意多边形: 形状 66">
                <a:extLst>
                  <a:ext uri="{FF2B5EF4-FFF2-40B4-BE49-F238E27FC236}">
                    <a16:creationId xmlns:a16="http://schemas.microsoft.com/office/drawing/2014/main" id="{197212A1-4864-390A-4468-C7D4F4CE73B5}"/>
                  </a:ext>
                </a:extLst>
              </p:cNvPr>
              <p:cNvSpPr/>
              <p:nvPr/>
            </p:nvSpPr>
            <p:spPr>
              <a:xfrm>
                <a:off x="5848331" y="11403635"/>
                <a:ext cx="78892" cy="235192"/>
              </a:xfrm>
              <a:custGeom>
                <a:avLst/>
                <a:gdLst>
                  <a:gd name="connsiteX0" fmla="*/ 51229 w 78892"/>
                  <a:gd name="connsiteY0" fmla="*/ 0 h 235192"/>
                  <a:gd name="connsiteX1" fmla="*/ 52154 w 78892"/>
                  <a:gd name="connsiteY1" fmla="*/ 7444 h 235192"/>
                  <a:gd name="connsiteX2" fmla="*/ 64359 w 78892"/>
                  <a:gd name="connsiteY2" fmla="*/ 103895 h 235192"/>
                  <a:gd name="connsiteX3" fmla="*/ 68502 w 78892"/>
                  <a:gd name="connsiteY3" fmla="*/ 130468 h 235192"/>
                  <a:gd name="connsiteX4" fmla="*/ 70093 w 78892"/>
                  <a:gd name="connsiteY4" fmla="*/ 156604 h 235192"/>
                  <a:gd name="connsiteX5" fmla="*/ 70910 w 78892"/>
                  <a:gd name="connsiteY5" fmla="*/ 165066 h 235192"/>
                  <a:gd name="connsiteX6" fmla="*/ 72196 w 78892"/>
                  <a:gd name="connsiteY6" fmla="*/ 170379 h 235192"/>
                  <a:gd name="connsiteX7" fmla="*/ 76215 w 78892"/>
                  <a:gd name="connsiteY7" fmla="*/ 178072 h 235192"/>
                  <a:gd name="connsiteX8" fmla="*/ 78346 w 78892"/>
                  <a:gd name="connsiteY8" fmla="*/ 188090 h 235192"/>
                  <a:gd name="connsiteX9" fmla="*/ 78892 w 78892"/>
                  <a:gd name="connsiteY9" fmla="*/ 195316 h 235192"/>
                  <a:gd name="connsiteX10" fmla="*/ 78893 w 78892"/>
                  <a:gd name="connsiteY10" fmla="*/ 213071 h 235192"/>
                  <a:gd name="connsiteX11" fmla="*/ 74226 w 78892"/>
                  <a:gd name="connsiteY11" fmla="*/ 220930 h 235192"/>
                  <a:gd name="connsiteX12" fmla="*/ 69873 w 78892"/>
                  <a:gd name="connsiteY12" fmla="*/ 219923 h 235192"/>
                  <a:gd name="connsiteX13" fmla="*/ 67742 w 78892"/>
                  <a:gd name="connsiteY13" fmla="*/ 230163 h 235192"/>
                  <a:gd name="connsiteX14" fmla="*/ 66655 w 78892"/>
                  <a:gd name="connsiteY14" fmla="*/ 232027 h 235192"/>
                  <a:gd name="connsiteX15" fmla="*/ 53505 w 78892"/>
                  <a:gd name="connsiteY15" fmla="*/ 235193 h 235192"/>
                  <a:gd name="connsiteX16" fmla="*/ 44297 w 78892"/>
                  <a:gd name="connsiteY16" fmla="*/ 231582 h 235192"/>
                  <a:gd name="connsiteX17" fmla="*/ 35196 w 78892"/>
                  <a:gd name="connsiteY17" fmla="*/ 225622 h 235192"/>
                  <a:gd name="connsiteX18" fmla="*/ 29585 w 78892"/>
                  <a:gd name="connsiteY18" fmla="*/ 217547 h 235192"/>
                  <a:gd name="connsiteX19" fmla="*/ 23746 w 78892"/>
                  <a:gd name="connsiteY19" fmla="*/ 206154 h 235192"/>
                  <a:gd name="connsiteX20" fmla="*/ 22927 w 78892"/>
                  <a:gd name="connsiteY20" fmla="*/ 195943 h 235192"/>
                  <a:gd name="connsiteX21" fmla="*/ 22737 w 78892"/>
                  <a:gd name="connsiteY21" fmla="*/ 177071 h 235192"/>
                  <a:gd name="connsiteX22" fmla="*/ 24704 w 78892"/>
                  <a:gd name="connsiteY22" fmla="*/ 159284 h 235192"/>
                  <a:gd name="connsiteX23" fmla="*/ 27290 w 78892"/>
                  <a:gd name="connsiteY23" fmla="*/ 144807 h 235192"/>
                  <a:gd name="connsiteX24" fmla="*/ 29000 w 78892"/>
                  <a:gd name="connsiteY24" fmla="*/ 125669 h 235192"/>
                  <a:gd name="connsiteX25" fmla="*/ 12975 w 78892"/>
                  <a:gd name="connsiteY25" fmla="*/ 63895 h 235192"/>
                  <a:gd name="connsiteX26" fmla="*/ 0 w 78892"/>
                  <a:gd name="connsiteY26" fmla="*/ 1603 h 235192"/>
                  <a:gd name="connsiteX27" fmla="*/ 51229 w 78892"/>
                  <a:gd name="connsiteY27" fmla="*/ 0 h 2351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78892" h="235192">
                    <a:moveTo>
                      <a:pt x="51229" y="0"/>
                    </a:moveTo>
                    <a:lnTo>
                      <a:pt x="52154" y="7444"/>
                    </a:lnTo>
                    <a:cubicBezTo>
                      <a:pt x="54620" y="27806"/>
                      <a:pt x="58688" y="59957"/>
                      <a:pt x="64359" y="103895"/>
                    </a:cubicBezTo>
                    <a:cubicBezTo>
                      <a:pt x="65302" y="111709"/>
                      <a:pt x="66683" y="120567"/>
                      <a:pt x="68502" y="130468"/>
                    </a:cubicBezTo>
                    <a:lnTo>
                      <a:pt x="70093" y="156604"/>
                    </a:lnTo>
                    <a:cubicBezTo>
                      <a:pt x="70330" y="160094"/>
                      <a:pt x="70602" y="162914"/>
                      <a:pt x="70910" y="165066"/>
                    </a:cubicBezTo>
                    <a:cubicBezTo>
                      <a:pt x="71208" y="167271"/>
                      <a:pt x="71637" y="169043"/>
                      <a:pt x="72196" y="170379"/>
                    </a:cubicBezTo>
                    <a:lnTo>
                      <a:pt x="76215" y="178072"/>
                    </a:lnTo>
                    <a:cubicBezTo>
                      <a:pt x="77099" y="180834"/>
                      <a:pt x="77809" y="184174"/>
                      <a:pt x="78346" y="188090"/>
                    </a:cubicBezTo>
                    <a:cubicBezTo>
                      <a:pt x="78708" y="190909"/>
                      <a:pt x="78890" y="193318"/>
                      <a:pt x="78892" y="195316"/>
                    </a:cubicBezTo>
                    <a:lnTo>
                      <a:pt x="78893" y="213071"/>
                    </a:lnTo>
                    <a:cubicBezTo>
                      <a:pt x="78330" y="215795"/>
                      <a:pt x="76775" y="218416"/>
                      <a:pt x="74226" y="220930"/>
                    </a:cubicBezTo>
                    <a:cubicBezTo>
                      <a:pt x="73547" y="221704"/>
                      <a:pt x="72096" y="221368"/>
                      <a:pt x="69873" y="219923"/>
                    </a:cubicBezTo>
                    <a:cubicBezTo>
                      <a:pt x="68358" y="226290"/>
                      <a:pt x="67648" y="229702"/>
                      <a:pt x="67742" y="230163"/>
                    </a:cubicBezTo>
                    <a:cubicBezTo>
                      <a:pt x="67496" y="231046"/>
                      <a:pt x="67134" y="231667"/>
                      <a:pt x="66655" y="232027"/>
                    </a:cubicBezTo>
                    <a:cubicBezTo>
                      <a:pt x="66698" y="232735"/>
                      <a:pt x="62315" y="233790"/>
                      <a:pt x="53505" y="235193"/>
                    </a:cubicBezTo>
                    <a:lnTo>
                      <a:pt x="44297" y="231582"/>
                    </a:lnTo>
                    <a:lnTo>
                      <a:pt x="35196" y="225622"/>
                    </a:lnTo>
                    <a:lnTo>
                      <a:pt x="29585" y="217547"/>
                    </a:lnTo>
                    <a:lnTo>
                      <a:pt x="23746" y="206154"/>
                    </a:lnTo>
                    <a:lnTo>
                      <a:pt x="22927" y="195943"/>
                    </a:lnTo>
                    <a:lnTo>
                      <a:pt x="22737" y="177071"/>
                    </a:lnTo>
                    <a:lnTo>
                      <a:pt x="24704" y="159284"/>
                    </a:lnTo>
                    <a:lnTo>
                      <a:pt x="27290" y="144807"/>
                    </a:lnTo>
                    <a:lnTo>
                      <a:pt x="29000" y="125669"/>
                    </a:lnTo>
                    <a:lnTo>
                      <a:pt x="12975" y="63895"/>
                    </a:lnTo>
                    <a:cubicBezTo>
                      <a:pt x="8968" y="43788"/>
                      <a:pt x="4644" y="23024"/>
                      <a:pt x="0" y="1603"/>
                    </a:cubicBezTo>
                    <a:lnTo>
                      <a:pt x="51229" y="0"/>
                    </a:lnTo>
                  </a:path>
                </a:pathLst>
              </a:custGeom>
              <a:solidFill>
                <a:srgbClr val="BFC9D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8" name="任意多边形: 形状 67">
                <a:extLst>
                  <a:ext uri="{FF2B5EF4-FFF2-40B4-BE49-F238E27FC236}">
                    <a16:creationId xmlns:a16="http://schemas.microsoft.com/office/drawing/2014/main" id="{F658A0AD-48EB-7225-CA0F-11E8DC5FAE0E}"/>
                  </a:ext>
                </a:extLst>
              </p:cNvPr>
              <p:cNvSpPr/>
              <p:nvPr/>
            </p:nvSpPr>
            <p:spPr>
              <a:xfrm>
                <a:off x="5817216" y="11564155"/>
                <a:ext cx="255902" cy="506913"/>
              </a:xfrm>
              <a:custGeom>
                <a:avLst/>
                <a:gdLst>
                  <a:gd name="connsiteX0" fmla="*/ 112754 w 255902"/>
                  <a:gd name="connsiteY0" fmla="*/ 4019 h 506913"/>
                  <a:gd name="connsiteX1" fmla="*/ 111975 w 255902"/>
                  <a:gd name="connsiteY1" fmla="*/ 3615 h 506913"/>
                  <a:gd name="connsiteX2" fmla="*/ 103059 w 255902"/>
                  <a:gd name="connsiteY2" fmla="*/ 6125 h 506913"/>
                  <a:gd name="connsiteX3" fmla="*/ 103404 w 255902"/>
                  <a:gd name="connsiteY3" fmla="*/ 17261 h 506913"/>
                  <a:gd name="connsiteX4" fmla="*/ 108075 w 255902"/>
                  <a:gd name="connsiteY4" fmla="*/ 43889 h 506913"/>
                  <a:gd name="connsiteX5" fmla="*/ 107584 w 255902"/>
                  <a:gd name="connsiteY5" fmla="*/ 50428 h 506913"/>
                  <a:gd name="connsiteX6" fmla="*/ 101741 w 255902"/>
                  <a:gd name="connsiteY6" fmla="*/ 56394 h 506913"/>
                  <a:gd name="connsiteX7" fmla="*/ 96524 w 255902"/>
                  <a:gd name="connsiteY7" fmla="*/ 71238 h 506913"/>
                  <a:gd name="connsiteX8" fmla="*/ 84572 w 255902"/>
                  <a:gd name="connsiteY8" fmla="*/ 74172 h 506913"/>
                  <a:gd name="connsiteX9" fmla="*/ 92617 w 255902"/>
                  <a:gd name="connsiteY9" fmla="*/ 96608 h 506913"/>
                  <a:gd name="connsiteX10" fmla="*/ 99020 w 255902"/>
                  <a:gd name="connsiteY10" fmla="*/ 139954 h 506913"/>
                  <a:gd name="connsiteX11" fmla="*/ 112756 w 255902"/>
                  <a:gd name="connsiteY11" fmla="*/ 190349 h 506913"/>
                  <a:gd name="connsiteX12" fmla="*/ 115083 w 255902"/>
                  <a:gd name="connsiteY12" fmla="*/ 224342 h 506913"/>
                  <a:gd name="connsiteX13" fmla="*/ 106478 w 255902"/>
                  <a:gd name="connsiteY13" fmla="*/ 240101 h 506913"/>
                  <a:gd name="connsiteX14" fmla="*/ 65795 w 255902"/>
                  <a:gd name="connsiteY14" fmla="*/ 289352 h 506913"/>
                  <a:gd name="connsiteX15" fmla="*/ 59116 w 255902"/>
                  <a:gd name="connsiteY15" fmla="*/ 299654 h 506913"/>
                  <a:gd name="connsiteX16" fmla="*/ 38465 w 255902"/>
                  <a:gd name="connsiteY16" fmla="*/ 341265 h 506913"/>
                  <a:gd name="connsiteX17" fmla="*/ 11434 w 255902"/>
                  <a:gd name="connsiteY17" fmla="*/ 376396 h 506913"/>
                  <a:gd name="connsiteX18" fmla="*/ 0 w 255902"/>
                  <a:gd name="connsiteY18" fmla="*/ 394162 h 506913"/>
                  <a:gd name="connsiteX19" fmla="*/ 4297 w 255902"/>
                  <a:gd name="connsiteY19" fmla="*/ 413324 h 506913"/>
                  <a:gd name="connsiteX20" fmla="*/ 14577 w 255902"/>
                  <a:gd name="connsiteY20" fmla="*/ 428015 h 506913"/>
                  <a:gd name="connsiteX21" fmla="*/ 22503 w 255902"/>
                  <a:gd name="connsiteY21" fmla="*/ 432453 h 506913"/>
                  <a:gd name="connsiteX22" fmla="*/ 46920 w 255902"/>
                  <a:gd name="connsiteY22" fmla="*/ 441210 h 506913"/>
                  <a:gd name="connsiteX23" fmla="*/ 34866 w 255902"/>
                  <a:gd name="connsiteY23" fmla="*/ 477983 h 506913"/>
                  <a:gd name="connsiteX24" fmla="*/ 70986 w 255902"/>
                  <a:gd name="connsiteY24" fmla="*/ 417584 h 506913"/>
                  <a:gd name="connsiteX25" fmla="*/ 77414 w 255902"/>
                  <a:gd name="connsiteY25" fmla="*/ 403443 h 506913"/>
                  <a:gd name="connsiteX26" fmla="*/ 100114 w 255902"/>
                  <a:gd name="connsiteY26" fmla="*/ 363447 h 506913"/>
                  <a:gd name="connsiteX27" fmla="*/ 142220 w 255902"/>
                  <a:gd name="connsiteY27" fmla="*/ 316045 h 506913"/>
                  <a:gd name="connsiteX28" fmla="*/ 133456 w 255902"/>
                  <a:gd name="connsiteY28" fmla="*/ 361843 h 506913"/>
                  <a:gd name="connsiteX29" fmla="*/ 123343 w 255902"/>
                  <a:gd name="connsiteY29" fmla="*/ 450397 h 506913"/>
                  <a:gd name="connsiteX30" fmla="*/ 123319 w 255902"/>
                  <a:gd name="connsiteY30" fmla="*/ 492983 h 506913"/>
                  <a:gd name="connsiteX31" fmla="*/ 151382 w 255902"/>
                  <a:gd name="connsiteY31" fmla="*/ 506781 h 506913"/>
                  <a:gd name="connsiteX32" fmla="*/ 158161 w 255902"/>
                  <a:gd name="connsiteY32" fmla="*/ 505368 h 506913"/>
                  <a:gd name="connsiteX33" fmla="*/ 172193 w 255902"/>
                  <a:gd name="connsiteY33" fmla="*/ 497424 h 506913"/>
                  <a:gd name="connsiteX34" fmla="*/ 188808 w 255902"/>
                  <a:gd name="connsiteY34" fmla="*/ 495283 h 506913"/>
                  <a:gd name="connsiteX35" fmla="*/ 191458 w 255902"/>
                  <a:gd name="connsiteY35" fmla="*/ 490397 h 506913"/>
                  <a:gd name="connsiteX36" fmla="*/ 193634 w 255902"/>
                  <a:gd name="connsiteY36" fmla="*/ 463824 h 506913"/>
                  <a:gd name="connsiteX37" fmla="*/ 191992 w 255902"/>
                  <a:gd name="connsiteY37" fmla="*/ 453378 h 506913"/>
                  <a:gd name="connsiteX38" fmla="*/ 186344 w 255902"/>
                  <a:gd name="connsiteY38" fmla="*/ 432675 h 506913"/>
                  <a:gd name="connsiteX39" fmla="*/ 193321 w 255902"/>
                  <a:gd name="connsiteY39" fmla="*/ 415632 h 506913"/>
                  <a:gd name="connsiteX40" fmla="*/ 202789 w 255902"/>
                  <a:gd name="connsiteY40" fmla="*/ 365249 h 506913"/>
                  <a:gd name="connsiteX41" fmla="*/ 214132 w 255902"/>
                  <a:gd name="connsiteY41" fmla="*/ 322868 h 506913"/>
                  <a:gd name="connsiteX42" fmla="*/ 215427 w 255902"/>
                  <a:gd name="connsiteY42" fmla="*/ 301836 h 506913"/>
                  <a:gd name="connsiteX43" fmla="*/ 221754 w 255902"/>
                  <a:gd name="connsiteY43" fmla="*/ 256094 h 506913"/>
                  <a:gd name="connsiteX44" fmla="*/ 222623 w 255902"/>
                  <a:gd name="connsiteY44" fmla="*/ 240504 h 506913"/>
                  <a:gd name="connsiteX45" fmla="*/ 227465 w 255902"/>
                  <a:gd name="connsiteY45" fmla="*/ 218724 h 506913"/>
                  <a:gd name="connsiteX46" fmla="*/ 231988 w 255902"/>
                  <a:gd name="connsiteY46" fmla="*/ 206038 h 506913"/>
                  <a:gd name="connsiteX47" fmla="*/ 239985 w 255902"/>
                  <a:gd name="connsiteY47" fmla="*/ 174345 h 506913"/>
                  <a:gd name="connsiteX48" fmla="*/ 243733 w 255902"/>
                  <a:gd name="connsiteY48" fmla="*/ 141818 h 506913"/>
                  <a:gd name="connsiteX49" fmla="*/ 254492 w 255902"/>
                  <a:gd name="connsiteY49" fmla="*/ 89080 h 506913"/>
                  <a:gd name="connsiteX50" fmla="*/ 255893 w 255902"/>
                  <a:gd name="connsiteY50" fmla="*/ 72467 h 506913"/>
                  <a:gd name="connsiteX51" fmla="*/ 254050 w 255902"/>
                  <a:gd name="connsiteY51" fmla="*/ 44756 h 506913"/>
                  <a:gd name="connsiteX52" fmla="*/ 112754 w 255902"/>
                  <a:gd name="connsiteY52" fmla="*/ 4019 h 506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</a:cxnLst>
                <a:rect l="l" t="t" r="r" b="b"/>
                <a:pathLst>
                  <a:path w="255902" h="506913">
                    <a:moveTo>
                      <a:pt x="112754" y="4019"/>
                    </a:moveTo>
                    <a:lnTo>
                      <a:pt x="111975" y="3615"/>
                    </a:lnTo>
                    <a:cubicBezTo>
                      <a:pt x="106054" y="-1932"/>
                      <a:pt x="103082" y="-1095"/>
                      <a:pt x="103059" y="6125"/>
                    </a:cubicBezTo>
                    <a:cubicBezTo>
                      <a:pt x="102828" y="9762"/>
                      <a:pt x="102943" y="13475"/>
                      <a:pt x="103404" y="17261"/>
                    </a:cubicBezTo>
                    <a:lnTo>
                      <a:pt x="108075" y="43889"/>
                    </a:lnTo>
                    <a:cubicBezTo>
                      <a:pt x="108390" y="46659"/>
                      <a:pt x="108227" y="48839"/>
                      <a:pt x="107584" y="50428"/>
                    </a:cubicBezTo>
                    <a:cubicBezTo>
                      <a:pt x="107810" y="51085"/>
                      <a:pt x="105862" y="53075"/>
                      <a:pt x="101741" y="56394"/>
                    </a:cubicBezTo>
                    <a:cubicBezTo>
                      <a:pt x="100262" y="63351"/>
                      <a:pt x="98523" y="68298"/>
                      <a:pt x="96524" y="71238"/>
                    </a:cubicBezTo>
                    <a:cubicBezTo>
                      <a:pt x="95983" y="72614"/>
                      <a:pt x="91999" y="73592"/>
                      <a:pt x="84572" y="74172"/>
                    </a:cubicBezTo>
                    <a:cubicBezTo>
                      <a:pt x="87887" y="82047"/>
                      <a:pt x="90569" y="89526"/>
                      <a:pt x="92617" y="96608"/>
                    </a:cubicBezTo>
                    <a:lnTo>
                      <a:pt x="99020" y="139954"/>
                    </a:lnTo>
                    <a:cubicBezTo>
                      <a:pt x="108842" y="174234"/>
                      <a:pt x="113421" y="191032"/>
                      <a:pt x="112756" y="190349"/>
                    </a:cubicBezTo>
                    <a:cubicBezTo>
                      <a:pt x="116743" y="207508"/>
                      <a:pt x="117518" y="218839"/>
                      <a:pt x="115083" y="224342"/>
                    </a:cubicBezTo>
                    <a:cubicBezTo>
                      <a:pt x="114033" y="228357"/>
                      <a:pt x="111165" y="233609"/>
                      <a:pt x="106478" y="240101"/>
                    </a:cubicBezTo>
                    <a:cubicBezTo>
                      <a:pt x="82235" y="266964"/>
                      <a:pt x="68674" y="283382"/>
                      <a:pt x="65795" y="289352"/>
                    </a:cubicBezTo>
                    <a:lnTo>
                      <a:pt x="59116" y="299654"/>
                    </a:lnTo>
                    <a:cubicBezTo>
                      <a:pt x="55415" y="308785"/>
                      <a:pt x="48531" y="322655"/>
                      <a:pt x="38465" y="341265"/>
                    </a:cubicBezTo>
                    <a:lnTo>
                      <a:pt x="11434" y="376396"/>
                    </a:lnTo>
                    <a:cubicBezTo>
                      <a:pt x="8241" y="382076"/>
                      <a:pt x="4430" y="387997"/>
                      <a:pt x="0" y="394162"/>
                    </a:cubicBezTo>
                    <a:lnTo>
                      <a:pt x="4297" y="413324"/>
                    </a:lnTo>
                    <a:cubicBezTo>
                      <a:pt x="6400" y="419476"/>
                      <a:pt x="9827" y="424372"/>
                      <a:pt x="14577" y="428015"/>
                    </a:cubicBezTo>
                    <a:lnTo>
                      <a:pt x="22503" y="432453"/>
                    </a:lnTo>
                    <a:cubicBezTo>
                      <a:pt x="28634" y="434021"/>
                      <a:pt x="36773" y="436940"/>
                      <a:pt x="46920" y="441210"/>
                    </a:cubicBezTo>
                    <a:lnTo>
                      <a:pt x="34866" y="477983"/>
                    </a:lnTo>
                    <a:cubicBezTo>
                      <a:pt x="57269" y="441374"/>
                      <a:pt x="69309" y="421242"/>
                      <a:pt x="70986" y="417584"/>
                    </a:cubicBezTo>
                    <a:lnTo>
                      <a:pt x="77414" y="403443"/>
                    </a:lnTo>
                    <a:cubicBezTo>
                      <a:pt x="88024" y="383330"/>
                      <a:pt x="95590" y="369997"/>
                      <a:pt x="100114" y="363447"/>
                    </a:cubicBezTo>
                    <a:cubicBezTo>
                      <a:pt x="103848" y="356409"/>
                      <a:pt x="117884" y="340608"/>
                      <a:pt x="142220" y="316045"/>
                    </a:cubicBezTo>
                    <a:cubicBezTo>
                      <a:pt x="136730" y="342276"/>
                      <a:pt x="133809" y="357542"/>
                      <a:pt x="133456" y="361843"/>
                    </a:cubicBezTo>
                    <a:lnTo>
                      <a:pt x="123343" y="450397"/>
                    </a:lnTo>
                    <a:cubicBezTo>
                      <a:pt x="121283" y="464637"/>
                      <a:pt x="121275" y="478831"/>
                      <a:pt x="123319" y="492983"/>
                    </a:cubicBezTo>
                    <a:cubicBezTo>
                      <a:pt x="126225" y="503174"/>
                      <a:pt x="135580" y="507774"/>
                      <a:pt x="151382" y="506781"/>
                    </a:cubicBezTo>
                    <a:cubicBezTo>
                      <a:pt x="153590" y="506829"/>
                      <a:pt x="155849" y="506358"/>
                      <a:pt x="158161" y="505368"/>
                    </a:cubicBezTo>
                    <a:cubicBezTo>
                      <a:pt x="165484" y="500451"/>
                      <a:pt x="170162" y="497802"/>
                      <a:pt x="172193" y="497424"/>
                    </a:cubicBezTo>
                    <a:lnTo>
                      <a:pt x="188808" y="495283"/>
                    </a:lnTo>
                    <a:cubicBezTo>
                      <a:pt x="190231" y="494715"/>
                      <a:pt x="191114" y="493086"/>
                      <a:pt x="191458" y="490397"/>
                    </a:cubicBezTo>
                    <a:cubicBezTo>
                      <a:pt x="193763" y="475467"/>
                      <a:pt x="194488" y="466609"/>
                      <a:pt x="193634" y="463824"/>
                    </a:cubicBezTo>
                    <a:lnTo>
                      <a:pt x="191992" y="453378"/>
                    </a:lnTo>
                    <a:cubicBezTo>
                      <a:pt x="187375" y="440433"/>
                      <a:pt x="185492" y="433532"/>
                      <a:pt x="186344" y="432675"/>
                    </a:cubicBezTo>
                    <a:lnTo>
                      <a:pt x="193321" y="415632"/>
                    </a:lnTo>
                    <a:cubicBezTo>
                      <a:pt x="198981" y="384078"/>
                      <a:pt x="202137" y="367284"/>
                      <a:pt x="202789" y="365249"/>
                    </a:cubicBezTo>
                    <a:lnTo>
                      <a:pt x="214132" y="322868"/>
                    </a:lnTo>
                    <a:lnTo>
                      <a:pt x="215427" y="301836"/>
                    </a:lnTo>
                    <a:lnTo>
                      <a:pt x="221754" y="256094"/>
                    </a:lnTo>
                    <a:lnTo>
                      <a:pt x="222623" y="240504"/>
                    </a:lnTo>
                    <a:cubicBezTo>
                      <a:pt x="223706" y="234421"/>
                      <a:pt x="225320" y="227161"/>
                      <a:pt x="227465" y="218724"/>
                    </a:cubicBezTo>
                    <a:lnTo>
                      <a:pt x="231988" y="206038"/>
                    </a:lnTo>
                    <a:cubicBezTo>
                      <a:pt x="231273" y="207355"/>
                      <a:pt x="233939" y="196790"/>
                      <a:pt x="239985" y="174345"/>
                    </a:cubicBezTo>
                    <a:lnTo>
                      <a:pt x="243733" y="141818"/>
                    </a:lnTo>
                    <a:cubicBezTo>
                      <a:pt x="248946" y="122568"/>
                      <a:pt x="252532" y="104989"/>
                      <a:pt x="254492" y="89080"/>
                    </a:cubicBezTo>
                    <a:cubicBezTo>
                      <a:pt x="255509" y="82177"/>
                      <a:pt x="255976" y="76639"/>
                      <a:pt x="255893" y="72467"/>
                    </a:cubicBezTo>
                    <a:lnTo>
                      <a:pt x="254050" y="44756"/>
                    </a:lnTo>
                    <a:lnTo>
                      <a:pt x="112754" y="4019"/>
                    </a:lnTo>
                  </a:path>
                </a:pathLst>
              </a:custGeom>
              <a:solidFill>
                <a:srgbClr val="BFC9D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9" name="任意多边形: 形状 68">
                <a:extLst>
                  <a:ext uri="{FF2B5EF4-FFF2-40B4-BE49-F238E27FC236}">
                    <a16:creationId xmlns:a16="http://schemas.microsoft.com/office/drawing/2014/main" id="{210EF2B2-B447-73CE-09A9-C44CF0348317}"/>
                  </a:ext>
                </a:extLst>
              </p:cNvPr>
              <p:cNvSpPr/>
              <p:nvPr/>
            </p:nvSpPr>
            <p:spPr>
              <a:xfrm>
                <a:off x="5841970" y="11175573"/>
                <a:ext cx="238822" cy="440212"/>
              </a:xfrm>
              <a:custGeom>
                <a:avLst/>
                <a:gdLst>
                  <a:gd name="connsiteX0" fmla="*/ 236050 w 238822"/>
                  <a:gd name="connsiteY0" fmla="*/ 436954 h 440212"/>
                  <a:gd name="connsiteX1" fmla="*/ 232320 w 238822"/>
                  <a:gd name="connsiteY1" fmla="*/ 437287 h 440212"/>
                  <a:gd name="connsiteX2" fmla="*/ 189045 w 238822"/>
                  <a:gd name="connsiteY2" fmla="*/ 439292 h 440212"/>
                  <a:gd name="connsiteX3" fmla="*/ 108767 w 238822"/>
                  <a:gd name="connsiteY3" fmla="*/ 409536 h 440212"/>
                  <a:gd name="connsiteX4" fmla="*/ 79786 w 238822"/>
                  <a:gd name="connsiteY4" fmla="*/ 411984 h 440212"/>
                  <a:gd name="connsiteX5" fmla="*/ 61139 w 238822"/>
                  <a:gd name="connsiteY5" fmla="*/ 307338 h 440212"/>
                  <a:gd name="connsiteX6" fmla="*/ 59791 w 238822"/>
                  <a:gd name="connsiteY6" fmla="*/ 290421 h 440212"/>
                  <a:gd name="connsiteX7" fmla="*/ 60216 w 238822"/>
                  <a:gd name="connsiteY7" fmla="*/ 254258 h 440212"/>
                  <a:gd name="connsiteX8" fmla="*/ 58085 w 238822"/>
                  <a:gd name="connsiteY8" fmla="*/ 241371 h 440212"/>
                  <a:gd name="connsiteX9" fmla="*/ 32390 w 238822"/>
                  <a:gd name="connsiteY9" fmla="*/ 232428 h 440212"/>
                  <a:gd name="connsiteX10" fmla="*/ 7355 w 238822"/>
                  <a:gd name="connsiteY10" fmla="*/ 245070 h 440212"/>
                  <a:gd name="connsiteX11" fmla="*/ 864 w 238822"/>
                  <a:gd name="connsiteY11" fmla="*/ 221183 h 440212"/>
                  <a:gd name="connsiteX12" fmla="*/ 457 w 238822"/>
                  <a:gd name="connsiteY12" fmla="*/ 210671 h 440212"/>
                  <a:gd name="connsiteX13" fmla="*/ 12911 w 238822"/>
                  <a:gd name="connsiteY13" fmla="*/ 186907 h 440212"/>
                  <a:gd name="connsiteX14" fmla="*/ 15193 w 238822"/>
                  <a:gd name="connsiteY14" fmla="*/ 167567 h 440212"/>
                  <a:gd name="connsiteX15" fmla="*/ 18479 w 238822"/>
                  <a:gd name="connsiteY15" fmla="*/ 153549 h 440212"/>
                  <a:gd name="connsiteX16" fmla="*/ 40159 w 238822"/>
                  <a:gd name="connsiteY16" fmla="*/ 92700 h 440212"/>
                  <a:gd name="connsiteX17" fmla="*/ 41060 w 238822"/>
                  <a:gd name="connsiteY17" fmla="*/ 87682 h 440212"/>
                  <a:gd name="connsiteX18" fmla="*/ 41253 w 238822"/>
                  <a:gd name="connsiteY18" fmla="*/ 73971 h 440212"/>
                  <a:gd name="connsiteX19" fmla="*/ 47125 w 238822"/>
                  <a:gd name="connsiteY19" fmla="*/ 61405 h 440212"/>
                  <a:gd name="connsiteX20" fmla="*/ 79140 w 238822"/>
                  <a:gd name="connsiteY20" fmla="*/ 23530 h 440212"/>
                  <a:gd name="connsiteX21" fmla="*/ 86348 w 238822"/>
                  <a:gd name="connsiteY21" fmla="*/ 20905 h 440212"/>
                  <a:gd name="connsiteX22" fmla="*/ 121703 w 238822"/>
                  <a:gd name="connsiteY22" fmla="*/ 16891 h 440212"/>
                  <a:gd name="connsiteX23" fmla="*/ 127077 w 238822"/>
                  <a:gd name="connsiteY23" fmla="*/ 17464 h 440212"/>
                  <a:gd name="connsiteX24" fmla="*/ 130614 w 238822"/>
                  <a:gd name="connsiteY24" fmla="*/ 14559 h 440212"/>
                  <a:gd name="connsiteX25" fmla="*/ 140313 w 238822"/>
                  <a:gd name="connsiteY25" fmla="*/ 1677 h 440212"/>
                  <a:gd name="connsiteX26" fmla="*/ 142823 w 238822"/>
                  <a:gd name="connsiteY26" fmla="*/ 12 h 440212"/>
                  <a:gd name="connsiteX27" fmla="*/ 144348 w 238822"/>
                  <a:gd name="connsiteY27" fmla="*/ 1097 h 440212"/>
                  <a:gd name="connsiteX28" fmla="*/ 150469 w 238822"/>
                  <a:gd name="connsiteY28" fmla="*/ 13163 h 440212"/>
                  <a:gd name="connsiteX29" fmla="*/ 162206 w 238822"/>
                  <a:gd name="connsiteY29" fmla="*/ 28597 h 440212"/>
                  <a:gd name="connsiteX30" fmla="*/ 172110 w 238822"/>
                  <a:gd name="connsiteY30" fmla="*/ 53239 h 440212"/>
                  <a:gd name="connsiteX31" fmla="*/ 185143 w 238822"/>
                  <a:gd name="connsiteY31" fmla="*/ 76994 h 440212"/>
                  <a:gd name="connsiteX32" fmla="*/ 190576 w 238822"/>
                  <a:gd name="connsiteY32" fmla="*/ 74492 h 440212"/>
                  <a:gd name="connsiteX33" fmla="*/ 196213 w 238822"/>
                  <a:gd name="connsiteY33" fmla="*/ 35543 h 440212"/>
                  <a:gd name="connsiteX34" fmla="*/ 211113 w 238822"/>
                  <a:gd name="connsiteY34" fmla="*/ 71353 h 440212"/>
                  <a:gd name="connsiteX35" fmla="*/ 211609 w 238822"/>
                  <a:gd name="connsiteY35" fmla="*/ 78685 h 440212"/>
                  <a:gd name="connsiteX36" fmla="*/ 231048 w 238822"/>
                  <a:gd name="connsiteY36" fmla="*/ 98616 h 440212"/>
                  <a:gd name="connsiteX37" fmla="*/ 235694 w 238822"/>
                  <a:gd name="connsiteY37" fmla="*/ 107139 h 440212"/>
                  <a:gd name="connsiteX38" fmla="*/ 238819 w 238822"/>
                  <a:gd name="connsiteY38" fmla="*/ 136506 h 440212"/>
                  <a:gd name="connsiteX39" fmla="*/ 233165 w 238822"/>
                  <a:gd name="connsiteY39" fmla="*/ 158965 h 440212"/>
                  <a:gd name="connsiteX40" fmla="*/ 230127 w 238822"/>
                  <a:gd name="connsiteY40" fmla="*/ 210963 h 440212"/>
                  <a:gd name="connsiteX41" fmla="*/ 223473 w 238822"/>
                  <a:gd name="connsiteY41" fmla="*/ 249140 h 440212"/>
                  <a:gd name="connsiteX42" fmla="*/ 222663 w 238822"/>
                  <a:gd name="connsiteY42" fmla="*/ 262763 h 440212"/>
                  <a:gd name="connsiteX43" fmla="*/ 223730 w 238822"/>
                  <a:gd name="connsiteY43" fmla="*/ 276772 h 440212"/>
                  <a:gd name="connsiteX44" fmla="*/ 226169 w 238822"/>
                  <a:gd name="connsiteY44" fmla="*/ 283581 h 440212"/>
                  <a:gd name="connsiteX45" fmla="*/ 233805 w 238822"/>
                  <a:gd name="connsiteY45" fmla="*/ 300188 h 440212"/>
                  <a:gd name="connsiteX46" fmla="*/ 232007 w 238822"/>
                  <a:gd name="connsiteY46" fmla="*/ 301291 h 440212"/>
                  <a:gd name="connsiteX47" fmla="*/ 221243 w 238822"/>
                  <a:gd name="connsiteY47" fmla="*/ 300437 h 440212"/>
                  <a:gd name="connsiteX48" fmla="*/ 223997 w 238822"/>
                  <a:gd name="connsiteY48" fmla="*/ 320409 h 440212"/>
                  <a:gd name="connsiteX49" fmla="*/ 230785 w 238822"/>
                  <a:gd name="connsiteY49" fmla="*/ 342569 h 440212"/>
                  <a:gd name="connsiteX50" fmla="*/ 232722 w 238822"/>
                  <a:gd name="connsiteY50" fmla="*/ 352183 h 440212"/>
                  <a:gd name="connsiteX51" fmla="*/ 232740 w 238822"/>
                  <a:gd name="connsiteY51" fmla="*/ 384049 h 440212"/>
                  <a:gd name="connsiteX52" fmla="*/ 236050 w 238822"/>
                  <a:gd name="connsiteY52" fmla="*/ 436954 h 4402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</a:cxnLst>
                <a:rect l="l" t="t" r="r" b="b"/>
                <a:pathLst>
                  <a:path w="238822" h="440212">
                    <a:moveTo>
                      <a:pt x="236050" y="436954"/>
                    </a:moveTo>
                    <a:lnTo>
                      <a:pt x="232320" y="437287"/>
                    </a:lnTo>
                    <a:cubicBezTo>
                      <a:pt x="210577" y="440333"/>
                      <a:pt x="196152" y="441000"/>
                      <a:pt x="189045" y="439292"/>
                    </a:cubicBezTo>
                    <a:cubicBezTo>
                      <a:pt x="175004" y="437155"/>
                      <a:pt x="148245" y="427237"/>
                      <a:pt x="108767" y="409536"/>
                    </a:cubicBezTo>
                    <a:cubicBezTo>
                      <a:pt x="105194" y="407765"/>
                      <a:pt x="95533" y="408581"/>
                      <a:pt x="79786" y="411984"/>
                    </a:cubicBezTo>
                    <a:cubicBezTo>
                      <a:pt x="71153" y="359286"/>
                      <a:pt x="64937" y="324405"/>
                      <a:pt x="61139" y="307338"/>
                    </a:cubicBezTo>
                    <a:cubicBezTo>
                      <a:pt x="60179" y="298859"/>
                      <a:pt x="59730" y="293220"/>
                      <a:pt x="59791" y="290421"/>
                    </a:cubicBezTo>
                    <a:cubicBezTo>
                      <a:pt x="60395" y="267976"/>
                      <a:pt x="60536" y="255922"/>
                      <a:pt x="60216" y="254258"/>
                    </a:cubicBezTo>
                    <a:cubicBezTo>
                      <a:pt x="59981" y="248590"/>
                      <a:pt x="59271" y="244293"/>
                      <a:pt x="58085" y="241371"/>
                    </a:cubicBezTo>
                    <a:cubicBezTo>
                      <a:pt x="55638" y="234184"/>
                      <a:pt x="47072" y="231202"/>
                      <a:pt x="32390" y="232428"/>
                    </a:cubicBezTo>
                    <a:cubicBezTo>
                      <a:pt x="27443" y="232566"/>
                      <a:pt x="19098" y="236780"/>
                      <a:pt x="7355" y="245070"/>
                    </a:cubicBezTo>
                    <a:lnTo>
                      <a:pt x="864" y="221183"/>
                    </a:lnTo>
                    <a:cubicBezTo>
                      <a:pt x="-131" y="216453"/>
                      <a:pt x="-266" y="212949"/>
                      <a:pt x="457" y="210671"/>
                    </a:cubicBezTo>
                    <a:lnTo>
                      <a:pt x="12911" y="186907"/>
                    </a:lnTo>
                    <a:cubicBezTo>
                      <a:pt x="13468" y="186690"/>
                      <a:pt x="14229" y="180244"/>
                      <a:pt x="15193" y="167567"/>
                    </a:cubicBezTo>
                    <a:cubicBezTo>
                      <a:pt x="15825" y="163923"/>
                      <a:pt x="16920" y="159251"/>
                      <a:pt x="18479" y="153549"/>
                    </a:cubicBezTo>
                    <a:cubicBezTo>
                      <a:pt x="23902" y="133050"/>
                      <a:pt x="31129" y="112767"/>
                      <a:pt x="40159" y="92700"/>
                    </a:cubicBezTo>
                    <a:cubicBezTo>
                      <a:pt x="40691" y="90927"/>
                      <a:pt x="40991" y="89254"/>
                      <a:pt x="41060" y="87682"/>
                    </a:cubicBezTo>
                    <a:cubicBezTo>
                      <a:pt x="40707" y="79628"/>
                      <a:pt x="40771" y="75058"/>
                      <a:pt x="41253" y="73971"/>
                    </a:cubicBezTo>
                    <a:cubicBezTo>
                      <a:pt x="42186" y="70087"/>
                      <a:pt x="44144" y="65897"/>
                      <a:pt x="47125" y="61405"/>
                    </a:cubicBezTo>
                    <a:cubicBezTo>
                      <a:pt x="55309" y="48939"/>
                      <a:pt x="65981" y="36314"/>
                      <a:pt x="79140" y="23530"/>
                    </a:cubicBezTo>
                    <a:cubicBezTo>
                      <a:pt x="81324" y="22074"/>
                      <a:pt x="83727" y="21200"/>
                      <a:pt x="86348" y="20905"/>
                    </a:cubicBezTo>
                    <a:cubicBezTo>
                      <a:pt x="93589" y="21501"/>
                      <a:pt x="105374" y="20164"/>
                      <a:pt x="121703" y="16891"/>
                    </a:cubicBezTo>
                    <a:lnTo>
                      <a:pt x="127077" y="17464"/>
                    </a:lnTo>
                    <a:cubicBezTo>
                      <a:pt x="128147" y="17062"/>
                      <a:pt x="129326" y="16093"/>
                      <a:pt x="130614" y="14559"/>
                    </a:cubicBezTo>
                    <a:lnTo>
                      <a:pt x="140313" y="1677"/>
                    </a:lnTo>
                    <a:cubicBezTo>
                      <a:pt x="141091" y="734"/>
                      <a:pt x="141928" y="179"/>
                      <a:pt x="142823" y="12"/>
                    </a:cubicBezTo>
                    <a:cubicBezTo>
                      <a:pt x="143326" y="-72"/>
                      <a:pt x="143834" y="290"/>
                      <a:pt x="144348" y="1097"/>
                    </a:cubicBezTo>
                    <a:cubicBezTo>
                      <a:pt x="145118" y="4731"/>
                      <a:pt x="147159" y="8753"/>
                      <a:pt x="150469" y="13163"/>
                    </a:cubicBezTo>
                    <a:lnTo>
                      <a:pt x="162206" y="28597"/>
                    </a:lnTo>
                    <a:lnTo>
                      <a:pt x="172110" y="53239"/>
                    </a:lnTo>
                    <a:lnTo>
                      <a:pt x="185143" y="76994"/>
                    </a:lnTo>
                    <a:cubicBezTo>
                      <a:pt x="187626" y="78736"/>
                      <a:pt x="189437" y="77902"/>
                      <a:pt x="190576" y="74492"/>
                    </a:cubicBezTo>
                    <a:cubicBezTo>
                      <a:pt x="190882" y="62453"/>
                      <a:pt x="192761" y="49470"/>
                      <a:pt x="196213" y="35543"/>
                    </a:cubicBezTo>
                    <a:cubicBezTo>
                      <a:pt x="204829" y="60703"/>
                      <a:pt x="209796" y="72640"/>
                      <a:pt x="211113" y="71353"/>
                    </a:cubicBezTo>
                    <a:lnTo>
                      <a:pt x="211609" y="78685"/>
                    </a:lnTo>
                    <a:lnTo>
                      <a:pt x="231048" y="98616"/>
                    </a:lnTo>
                    <a:cubicBezTo>
                      <a:pt x="233642" y="101058"/>
                      <a:pt x="235191" y="103898"/>
                      <a:pt x="235694" y="107139"/>
                    </a:cubicBezTo>
                    <a:cubicBezTo>
                      <a:pt x="237857" y="120332"/>
                      <a:pt x="238899" y="130121"/>
                      <a:pt x="238819" y="136506"/>
                    </a:cubicBezTo>
                    <a:cubicBezTo>
                      <a:pt x="237989" y="145306"/>
                      <a:pt x="236105" y="152793"/>
                      <a:pt x="233165" y="158965"/>
                    </a:cubicBezTo>
                    <a:cubicBezTo>
                      <a:pt x="232001" y="186455"/>
                      <a:pt x="230989" y="203788"/>
                      <a:pt x="230127" y="210963"/>
                    </a:cubicBezTo>
                    <a:cubicBezTo>
                      <a:pt x="228824" y="223706"/>
                      <a:pt x="226606" y="236432"/>
                      <a:pt x="223473" y="249140"/>
                    </a:cubicBezTo>
                    <a:cubicBezTo>
                      <a:pt x="222971" y="253689"/>
                      <a:pt x="222701" y="258231"/>
                      <a:pt x="222663" y="262763"/>
                    </a:cubicBezTo>
                    <a:cubicBezTo>
                      <a:pt x="222555" y="270085"/>
                      <a:pt x="222911" y="274754"/>
                      <a:pt x="223730" y="276772"/>
                    </a:cubicBezTo>
                    <a:lnTo>
                      <a:pt x="226169" y="283581"/>
                    </a:lnTo>
                    <a:lnTo>
                      <a:pt x="233805" y="300188"/>
                    </a:lnTo>
                    <a:cubicBezTo>
                      <a:pt x="233772" y="300916"/>
                      <a:pt x="233173" y="301284"/>
                      <a:pt x="232007" y="301291"/>
                    </a:cubicBezTo>
                    <a:lnTo>
                      <a:pt x="221243" y="300437"/>
                    </a:lnTo>
                    <a:cubicBezTo>
                      <a:pt x="223526" y="309655"/>
                      <a:pt x="224444" y="316312"/>
                      <a:pt x="223997" y="320409"/>
                    </a:cubicBezTo>
                    <a:lnTo>
                      <a:pt x="230785" y="342569"/>
                    </a:lnTo>
                    <a:cubicBezTo>
                      <a:pt x="231771" y="346133"/>
                      <a:pt x="232417" y="349337"/>
                      <a:pt x="232722" y="352183"/>
                    </a:cubicBezTo>
                    <a:lnTo>
                      <a:pt x="232740" y="384049"/>
                    </a:lnTo>
                    <a:cubicBezTo>
                      <a:pt x="232816" y="388145"/>
                      <a:pt x="233919" y="405780"/>
                      <a:pt x="236050" y="436954"/>
                    </a:cubicBezTo>
                  </a:path>
                </a:pathLst>
              </a:custGeom>
              <a:solidFill>
                <a:srgbClr val="BFC9D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1248A610-0D3A-0A69-FD50-EECDE1A60CCD}"/>
                </a:ext>
              </a:extLst>
            </p:cNvPr>
            <p:cNvSpPr/>
            <p:nvPr/>
          </p:nvSpPr>
          <p:spPr>
            <a:xfrm>
              <a:off x="6482831" y="11139197"/>
              <a:ext cx="416014" cy="998435"/>
            </a:xfrm>
            <a:custGeom>
              <a:avLst/>
              <a:gdLst>
                <a:gd name="connsiteX0" fmla="*/ 254411 w 416014"/>
                <a:gd name="connsiteY0" fmla="*/ 144 h 998435"/>
                <a:gd name="connsiteX1" fmla="*/ 252339 w 416014"/>
                <a:gd name="connsiteY1" fmla="*/ 1043 h 998435"/>
                <a:gd name="connsiteX2" fmla="*/ 251182 w 416014"/>
                <a:gd name="connsiteY2" fmla="*/ 1707 h 998435"/>
                <a:gd name="connsiteX3" fmla="*/ 244389 w 416014"/>
                <a:gd name="connsiteY3" fmla="*/ 5016 h 998435"/>
                <a:gd name="connsiteX4" fmla="*/ 242270 w 416014"/>
                <a:gd name="connsiteY4" fmla="*/ 6199 h 998435"/>
                <a:gd name="connsiteX5" fmla="*/ 238314 w 416014"/>
                <a:gd name="connsiteY5" fmla="*/ 8811 h 998435"/>
                <a:gd name="connsiteX6" fmla="*/ 236191 w 416014"/>
                <a:gd name="connsiteY6" fmla="*/ 10233 h 998435"/>
                <a:gd name="connsiteX7" fmla="*/ 234311 w 416014"/>
                <a:gd name="connsiteY7" fmla="*/ 11324 h 998435"/>
                <a:gd name="connsiteX8" fmla="*/ 231274 w 416014"/>
                <a:gd name="connsiteY8" fmla="*/ 13127 h 998435"/>
                <a:gd name="connsiteX9" fmla="*/ 229681 w 416014"/>
                <a:gd name="connsiteY9" fmla="*/ 14361 h 998435"/>
                <a:gd name="connsiteX10" fmla="*/ 228955 w 416014"/>
                <a:gd name="connsiteY10" fmla="*/ 14982 h 998435"/>
                <a:gd name="connsiteX11" fmla="*/ 224763 w 416014"/>
                <a:gd name="connsiteY11" fmla="*/ 17302 h 998435"/>
                <a:gd name="connsiteX12" fmla="*/ 223414 w 416014"/>
                <a:gd name="connsiteY12" fmla="*/ 17917 h 998435"/>
                <a:gd name="connsiteX13" fmla="*/ 220295 w 416014"/>
                <a:gd name="connsiteY13" fmla="*/ 17797 h 998435"/>
                <a:gd name="connsiteX14" fmla="*/ 218707 w 416014"/>
                <a:gd name="connsiteY14" fmla="*/ 18264 h 998435"/>
                <a:gd name="connsiteX15" fmla="*/ 216825 w 416014"/>
                <a:gd name="connsiteY15" fmla="*/ 19690 h 998435"/>
                <a:gd name="connsiteX16" fmla="*/ 213985 w 416014"/>
                <a:gd name="connsiteY16" fmla="*/ 20822 h 998435"/>
                <a:gd name="connsiteX17" fmla="*/ 208646 w 416014"/>
                <a:gd name="connsiteY17" fmla="*/ 22364 h 998435"/>
                <a:gd name="connsiteX18" fmla="*/ 206761 w 416014"/>
                <a:gd name="connsiteY18" fmla="*/ 23935 h 998435"/>
                <a:gd name="connsiteX19" fmla="*/ 205273 w 416014"/>
                <a:gd name="connsiteY19" fmla="*/ 23877 h 998435"/>
                <a:gd name="connsiteX20" fmla="*/ 202194 w 416014"/>
                <a:gd name="connsiteY20" fmla="*/ 24956 h 998435"/>
                <a:gd name="connsiteX21" fmla="*/ 201035 w 416014"/>
                <a:gd name="connsiteY21" fmla="*/ 25814 h 998435"/>
                <a:gd name="connsiteX22" fmla="*/ 199491 w 416014"/>
                <a:gd name="connsiteY22" fmla="*/ 26758 h 998435"/>
                <a:gd name="connsiteX23" fmla="*/ 198765 w 416014"/>
                <a:gd name="connsiteY23" fmla="*/ 27568 h 998435"/>
                <a:gd name="connsiteX24" fmla="*/ 198658 w 416014"/>
                <a:gd name="connsiteY24" fmla="*/ 29009 h 998435"/>
                <a:gd name="connsiteX25" fmla="*/ 196091 w 416014"/>
                <a:gd name="connsiteY25" fmla="*/ 32110 h 998435"/>
                <a:gd name="connsiteX26" fmla="*/ 192056 w 416014"/>
                <a:gd name="connsiteY26" fmla="*/ 39089 h 998435"/>
                <a:gd name="connsiteX27" fmla="*/ 194056 w 416014"/>
                <a:gd name="connsiteY27" fmla="*/ 41215 h 998435"/>
                <a:gd name="connsiteX28" fmla="*/ 196361 w 416014"/>
                <a:gd name="connsiteY28" fmla="*/ 41040 h 998435"/>
                <a:gd name="connsiteX29" fmla="*/ 193849 w 416014"/>
                <a:gd name="connsiteY29" fmla="*/ 43038 h 998435"/>
                <a:gd name="connsiteX30" fmla="*/ 189839 w 416014"/>
                <a:gd name="connsiteY30" fmla="*/ 46608 h 998435"/>
                <a:gd name="connsiteX31" fmla="*/ 185685 w 416014"/>
                <a:gd name="connsiteY31" fmla="*/ 50177 h 998435"/>
                <a:gd name="connsiteX32" fmla="*/ 184770 w 416014"/>
                <a:gd name="connsiteY32" fmla="*/ 50795 h 998435"/>
                <a:gd name="connsiteX33" fmla="*/ 183656 w 416014"/>
                <a:gd name="connsiteY33" fmla="*/ 52032 h 998435"/>
                <a:gd name="connsiteX34" fmla="*/ 182107 w 416014"/>
                <a:gd name="connsiteY34" fmla="*/ 53653 h 998435"/>
                <a:gd name="connsiteX35" fmla="*/ 180900 w 416014"/>
                <a:gd name="connsiteY35" fmla="*/ 54700 h 998435"/>
                <a:gd name="connsiteX36" fmla="*/ 180114 w 416014"/>
                <a:gd name="connsiteY36" fmla="*/ 57000 h 998435"/>
                <a:gd name="connsiteX37" fmla="*/ 180431 w 416014"/>
                <a:gd name="connsiteY37" fmla="*/ 59545 h 998435"/>
                <a:gd name="connsiteX38" fmla="*/ 180125 w 416014"/>
                <a:gd name="connsiteY38" fmla="*/ 62135 h 998435"/>
                <a:gd name="connsiteX39" fmla="*/ 179679 w 416014"/>
                <a:gd name="connsiteY39" fmla="*/ 63811 h 998435"/>
                <a:gd name="connsiteX40" fmla="*/ 178800 w 416014"/>
                <a:gd name="connsiteY40" fmla="*/ 65822 h 998435"/>
                <a:gd name="connsiteX41" fmla="*/ 175949 w 416014"/>
                <a:gd name="connsiteY41" fmla="*/ 74921 h 998435"/>
                <a:gd name="connsiteX42" fmla="*/ 176635 w 416014"/>
                <a:gd name="connsiteY42" fmla="*/ 79388 h 998435"/>
                <a:gd name="connsiteX43" fmla="*/ 177350 w 416014"/>
                <a:gd name="connsiteY43" fmla="*/ 80067 h 998435"/>
                <a:gd name="connsiteX44" fmla="*/ 177965 w 416014"/>
                <a:gd name="connsiteY44" fmla="*/ 81320 h 998435"/>
                <a:gd name="connsiteX45" fmla="*/ 177721 w 416014"/>
                <a:gd name="connsiteY45" fmla="*/ 81989 h 998435"/>
                <a:gd name="connsiteX46" fmla="*/ 176843 w 416014"/>
                <a:gd name="connsiteY46" fmla="*/ 83760 h 998435"/>
                <a:gd name="connsiteX47" fmla="*/ 177271 w 416014"/>
                <a:gd name="connsiteY47" fmla="*/ 84243 h 998435"/>
                <a:gd name="connsiteX48" fmla="*/ 179189 w 416014"/>
                <a:gd name="connsiteY48" fmla="*/ 84737 h 998435"/>
                <a:gd name="connsiteX49" fmla="*/ 180662 w 416014"/>
                <a:gd name="connsiteY49" fmla="*/ 86715 h 998435"/>
                <a:gd name="connsiteX50" fmla="*/ 181176 w 416014"/>
                <a:gd name="connsiteY50" fmla="*/ 88494 h 998435"/>
                <a:gd name="connsiteX51" fmla="*/ 181062 w 416014"/>
                <a:gd name="connsiteY51" fmla="*/ 90847 h 998435"/>
                <a:gd name="connsiteX52" fmla="*/ 176199 w 416014"/>
                <a:gd name="connsiteY52" fmla="*/ 92970 h 998435"/>
                <a:gd name="connsiteX53" fmla="*/ 173421 w 416014"/>
                <a:gd name="connsiteY53" fmla="*/ 92134 h 998435"/>
                <a:gd name="connsiteX54" fmla="*/ 171140 w 416014"/>
                <a:gd name="connsiteY54" fmla="*/ 88947 h 998435"/>
                <a:gd name="connsiteX55" fmla="*/ 169636 w 416014"/>
                <a:gd name="connsiteY55" fmla="*/ 91385 h 998435"/>
                <a:gd name="connsiteX56" fmla="*/ 168986 w 416014"/>
                <a:gd name="connsiteY56" fmla="*/ 94741 h 998435"/>
                <a:gd name="connsiteX57" fmla="*/ 168807 w 416014"/>
                <a:gd name="connsiteY57" fmla="*/ 99202 h 998435"/>
                <a:gd name="connsiteX58" fmla="*/ 168073 w 416014"/>
                <a:gd name="connsiteY58" fmla="*/ 101213 h 998435"/>
                <a:gd name="connsiteX59" fmla="*/ 167582 w 416014"/>
                <a:gd name="connsiteY59" fmla="*/ 102600 h 998435"/>
                <a:gd name="connsiteX60" fmla="*/ 167088 w 416014"/>
                <a:gd name="connsiteY60" fmla="*/ 104566 h 998435"/>
                <a:gd name="connsiteX61" fmla="*/ 165780 w 416014"/>
                <a:gd name="connsiteY61" fmla="*/ 106090 h 998435"/>
                <a:gd name="connsiteX62" fmla="*/ 164285 w 416014"/>
                <a:gd name="connsiteY62" fmla="*/ 107041 h 998435"/>
                <a:gd name="connsiteX63" fmla="*/ 167511 w 416014"/>
                <a:gd name="connsiteY63" fmla="*/ 112199 h 998435"/>
                <a:gd name="connsiteX64" fmla="*/ 168453 w 416014"/>
                <a:gd name="connsiteY64" fmla="*/ 114557 h 998435"/>
                <a:gd name="connsiteX65" fmla="*/ 171586 w 416014"/>
                <a:gd name="connsiteY65" fmla="*/ 119429 h 998435"/>
                <a:gd name="connsiteX66" fmla="*/ 174840 w 416014"/>
                <a:gd name="connsiteY66" fmla="*/ 120656 h 998435"/>
                <a:gd name="connsiteX67" fmla="*/ 176565 w 416014"/>
                <a:gd name="connsiteY67" fmla="*/ 121050 h 998435"/>
                <a:gd name="connsiteX68" fmla="*/ 174628 w 416014"/>
                <a:gd name="connsiteY68" fmla="*/ 123294 h 998435"/>
                <a:gd name="connsiteX69" fmla="*/ 172688 w 416014"/>
                <a:gd name="connsiteY69" fmla="*/ 126016 h 998435"/>
                <a:gd name="connsiteX70" fmla="*/ 171863 w 416014"/>
                <a:gd name="connsiteY70" fmla="*/ 127160 h 998435"/>
                <a:gd name="connsiteX71" fmla="*/ 162809 w 416014"/>
                <a:gd name="connsiteY71" fmla="*/ 131270 h 998435"/>
                <a:gd name="connsiteX72" fmla="*/ 158217 w 416014"/>
                <a:gd name="connsiteY72" fmla="*/ 135507 h 998435"/>
                <a:gd name="connsiteX73" fmla="*/ 157734 w 416014"/>
                <a:gd name="connsiteY73" fmla="*/ 135887 h 998435"/>
                <a:gd name="connsiteX74" fmla="*/ 153373 w 416014"/>
                <a:gd name="connsiteY74" fmla="*/ 141423 h 998435"/>
                <a:gd name="connsiteX75" fmla="*/ 152160 w 416014"/>
                <a:gd name="connsiteY75" fmla="*/ 143140 h 998435"/>
                <a:gd name="connsiteX76" fmla="*/ 151233 w 416014"/>
                <a:gd name="connsiteY76" fmla="*/ 145104 h 998435"/>
                <a:gd name="connsiteX77" fmla="*/ 150504 w 416014"/>
                <a:gd name="connsiteY77" fmla="*/ 146251 h 998435"/>
                <a:gd name="connsiteX78" fmla="*/ 149489 w 416014"/>
                <a:gd name="connsiteY78" fmla="*/ 147298 h 998435"/>
                <a:gd name="connsiteX79" fmla="*/ 148271 w 416014"/>
                <a:gd name="connsiteY79" fmla="*/ 149832 h 998435"/>
                <a:gd name="connsiteX80" fmla="*/ 147053 w 416014"/>
                <a:gd name="connsiteY80" fmla="*/ 152222 h 998435"/>
                <a:gd name="connsiteX81" fmla="*/ 146613 w 416014"/>
                <a:gd name="connsiteY81" fmla="*/ 153326 h 998435"/>
                <a:gd name="connsiteX82" fmla="*/ 143890 w 416014"/>
                <a:gd name="connsiteY82" fmla="*/ 158103 h 998435"/>
                <a:gd name="connsiteX83" fmla="*/ 141213 w 416014"/>
                <a:gd name="connsiteY83" fmla="*/ 162884 h 998435"/>
                <a:gd name="connsiteX84" fmla="*/ 140477 w 416014"/>
                <a:gd name="connsiteY84" fmla="*/ 165038 h 998435"/>
                <a:gd name="connsiteX85" fmla="*/ 139207 w 416014"/>
                <a:gd name="connsiteY85" fmla="*/ 167957 h 998435"/>
                <a:gd name="connsiteX86" fmla="*/ 137961 w 416014"/>
                <a:gd name="connsiteY86" fmla="*/ 174187 h 998435"/>
                <a:gd name="connsiteX87" fmla="*/ 136717 w 416014"/>
                <a:gd name="connsiteY87" fmla="*/ 180129 h 998435"/>
                <a:gd name="connsiteX88" fmla="*/ 135451 w 416014"/>
                <a:gd name="connsiteY88" fmla="*/ 188904 h 998435"/>
                <a:gd name="connsiteX89" fmla="*/ 134623 w 416014"/>
                <a:gd name="connsiteY89" fmla="*/ 196961 h 998435"/>
                <a:gd name="connsiteX90" fmla="*/ 134222 w 416014"/>
                <a:gd name="connsiteY90" fmla="*/ 199311 h 998435"/>
                <a:gd name="connsiteX91" fmla="*/ 133723 w 416014"/>
                <a:gd name="connsiteY91" fmla="*/ 201708 h 998435"/>
                <a:gd name="connsiteX92" fmla="*/ 133187 w 416014"/>
                <a:gd name="connsiteY92" fmla="*/ 203047 h 998435"/>
                <a:gd name="connsiteX93" fmla="*/ 132196 w 416014"/>
                <a:gd name="connsiteY93" fmla="*/ 213455 h 998435"/>
                <a:gd name="connsiteX94" fmla="*/ 131091 w 416014"/>
                <a:gd name="connsiteY94" fmla="*/ 220023 h 998435"/>
                <a:gd name="connsiteX95" fmla="*/ 130700 w 416014"/>
                <a:gd name="connsiteY95" fmla="*/ 221124 h 998435"/>
                <a:gd name="connsiteX96" fmla="*/ 130197 w 416014"/>
                <a:gd name="connsiteY96" fmla="*/ 224146 h 998435"/>
                <a:gd name="connsiteX97" fmla="*/ 129643 w 416014"/>
                <a:gd name="connsiteY97" fmla="*/ 227692 h 998435"/>
                <a:gd name="connsiteX98" fmla="*/ 128797 w 416014"/>
                <a:gd name="connsiteY98" fmla="*/ 231671 h 998435"/>
                <a:gd name="connsiteX99" fmla="*/ 128145 w 416014"/>
                <a:gd name="connsiteY99" fmla="*/ 235314 h 998435"/>
                <a:gd name="connsiteX100" fmla="*/ 127682 w 416014"/>
                <a:gd name="connsiteY100" fmla="*/ 239533 h 998435"/>
                <a:gd name="connsiteX101" fmla="*/ 127170 w 416014"/>
                <a:gd name="connsiteY101" fmla="*/ 243945 h 998435"/>
                <a:gd name="connsiteX102" fmla="*/ 126934 w 416014"/>
                <a:gd name="connsiteY102" fmla="*/ 249704 h 998435"/>
                <a:gd name="connsiteX103" fmla="*/ 126673 w 416014"/>
                <a:gd name="connsiteY103" fmla="*/ 252486 h 998435"/>
                <a:gd name="connsiteX104" fmla="*/ 126130 w 416014"/>
                <a:gd name="connsiteY104" fmla="*/ 254449 h 998435"/>
                <a:gd name="connsiteX105" fmla="*/ 125636 w 416014"/>
                <a:gd name="connsiteY105" fmla="*/ 256366 h 998435"/>
                <a:gd name="connsiteX106" fmla="*/ 124890 w 416014"/>
                <a:gd name="connsiteY106" fmla="*/ 292073 h 998435"/>
                <a:gd name="connsiteX107" fmla="*/ 125533 w 416014"/>
                <a:gd name="connsiteY107" fmla="*/ 328315 h 998435"/>
                <a:gd name="connsiteX108" fmla="*/ 125891 w 416014"/>
                <a:gd name="connsiteY108" fmla="*/ 331823 h 998435"/>
                <a:gd name="connsiteX109" fmla="*/ 125834 w 416014"/>
                <a:gd name="connsiteY109" fmla="*/ 333023 h 998435"/>
                <a:gd name="connsiteX110" fmla="*/ 126295 w 416014"/>
                <a:gd name="connsiteY110" fmla="*/ 335329 h 998435"/>
                <a:gd name="connsiteX111" fmla="*/ 126674 w 416014"/>
                <a:gd name="connsiteY111" fmla="*/ 342532 h 998435"/>
                <a:gd name="connsiteX112" fmla="*/ 127394 w 416014"/>
                <a:gd name="connsiteY112" fmla="*/ 349018 h 998435"/>
                <a:gd name="connsiteX113" fmla="*/ 129053 w 416014"/>
                <a:gd name="connsiteY113" fmla="*/ 358150 h 998435"/>
                <a:gd name="connsiteX114" fmla="*/ 129704 w 416014"/>
                <a:gd name="connsiteY114" fmla="*/ 360985 h 998435"/>
                <a:gd name="connsiteX115" fmla="*/ 130117 w 416014"/>
                <a:gd name="connsiteY115" fmla="*/ 363630 h 998435"/>
                <a:gd name="connsiteX116" fmla="*/ 130810 w 416014"/>
                <a:gd name="connsiteY116" fmla="*/ 367188 h 998435"/>
                <a:gd name="connsiteX117" fmla="*/ 131754 w 416014"/>
                <a:gd name="connsiteY117" fmla="*/ 375834 h 998435"/>
                <a:gd name="connsiteX118" fmla="*/ 132369 w 416014"/>
                <a:gd name="connsiteY118" fmla="*/ 383375 h 998435"/>
                <a:gd name="connsiteX119" fmla="*/ 133648 w 416014"/>
                <a:gd name="connsiteY119" fmla="*/ 385785 h 998435"/>
                <a:gd name="connsiteX120" fmla="*/ 136593 w 416014"/>
                <a:gd name="connsiteY120" fmla="*/ 389885 h 998435"/>
                <a:gd name="connsiteX121" fmla="*/ 138543 w 416014"/>
                <a:gd name="connsiteY121" fmla="*/ 392298 h 998435"/>
                <a:gd name="connsiteX122" fmla="*/ 142211 w 416014"/>
                <a:gd name="connsiteY122" fmla="*/ 395926 h 998435"/>
                <a:gd name="connsiteX123" fmla="*/ 143547 w 416014"/>
                <a:gd name="connsiteY123" fmla="*/ 396991 h 998435"/>
                <a:gd name="connsiteX124" fmla="*/ 148481 w 416014"/>
                <a:gd name="connsiteY124" fmla="*/ 398325 h 998435"/>
                <a:gd name="connsiteX125" fmla="*/ 153276 w 416014"/>
                <a:gd name="connsiteY125" fmla="*/ 398984 h 998435"/>
                <a:gd name="connsiteX126" fmla="*/ 153818 w 416014"/>
                <a:gd name="connsiteY126" fmla="*/ 403501 h 998435"/>
                <a:gd name="connsiteX127" fmla="*/ 154267 w 416014"/>
                <a:gd name="connsiteY127" fmla="*/ 407779 h 998435"/>
                <a:gd name="connsiteX128" fmla="*/ 154730 w 416014"/>
                <a:gd name="connsiteY128" fmla="*/ 410231 h 998435"/>
                <a:gd name="connsiteX129" fmla="*/ 158471 w 416014"/>
                <a:gd name="connsiteY129" fmla="*/ 416978 h 998435"/>
                <a:gd name="connsiteX130" fmla="*/ 159489 w 416014"/>
                <a:gd name="connsiteY130" fmla="*/ 422267 h 998435"/>
                <a:gd name="connsiteX131" fmla="*/ 158975 w 416014"/>
                <a:gd name="connsiteY131" fmla="*/ 426773 h 998435"/>
                <a:gd name="connsiteX132" fmla="*/ 157150 w 416014"/>
                <a:gd name="connsiteY132" fmla="*/ 433240 h 998435"/>
                <a:gd name="connsiteX133" fmla="*/ 156449 w 416014"/>
                <a:gd name="connsiteY133" fmla="*/ 437076 h 998435"/>
                <a:gd name="connsiteX134" fmla="*/ 155712 w 416014"/>
                <a:gd name="connsiteY134" fmla="*/ 439376 h 998435"/>
                <a:gd name="connsiteX135" fmla="*/ 154928 w 416014"/>
                <a:gd name="connsiteY135" fmla="*/ 441433 h 998435"/>
                <a:gd name="connsiteX136" fmla="*/ 154482 w 416014"/>
                <a:gd name="connsiteY136" fmla="*/ 443492 h 998435"/>
                <a:gd name="connsiteX137" fmla="*/ 153984 w 416014"/>
                <a:gd name="connsiteY137" fmla="*/ 445745 h 998435"/>
                <a:gd name="connsiteX138" fmla="*/ 153418 w 416014"/>
                <a:gd name="connsiteY138" fmla="*/ 450876 h 998435"/>
                <a:gd name="connsiteX139" fmla="*/ 152661 w 416014"/>
                <a:gd name="connsiteY139" fmla="*/ 456055 h 998435"/>
                <a:gd name="connsiteX140" fmla="*/ 152641 w 416014"/>
                <a:gd name="connsiteY140" fmla="*/ 464789 h 998435"/>
                <a:gd name="connsiteX141" fmla="*/ 153320 w 416014"/>
                <a:gd name="connsiteY141" fmla="*/ 470363 h 998435"/>
                <a:gd name="connsiteX142" fmla="*/ 153769 w 416014"/>
                <a:gd name="connsiteY142" fmla="*/ 474495 h 998435"/>
                <a:gd name="connsiteX143" fmla="*/ 154234 w 416014"/>
                <a:gd name="connsiteY143" fmla="*/ 476610 h 998435"/>
                <a:gd name="connsiteX144" fmla="*/ 154930 w 416014"/>
                <a:gd name="connsiteY144" fmla="*/ 479831 h 998435"/>
                <a:gd name="connsiteX145" fmla="*/ 155633 w 416014"/>
                <a:gd name="connsiteY145" fmla="*/ 482046 h 998435"/>
                <a:gd name="connsiteX146" fmla="*/ 156057 w 416014"/>
                <a:gd name="connsiteY146" fmla="*/ 483106 h 998435"/>
                <a:gd name="connsiteX147" fmla="*/ 156709 w 416014"/>
                <a:gd name="connsiteY147" fmla="*/ 485940 h 998435"/>
                <a:gd name="connsiteX148" fmla="*/ 158494 w 416014"/>
                <a:gd name="connsiteY148" fmla="*/ 491090 h 998435"/>
                <a:gd name="connsiteX149" fmla="*/ 159105 w 416014"/>
                <a:gd name="connsiteY149" fmla="*/ 493112 h 998435"/>
                <a:gd name="connsiteX150" fmla="*/ 159858 w 416014"/>
                <a:gd name="connsiteY150" fmla="*/ 494940 h 998435"/>
                <a:gd name="connsiteX151" fmla="*/ 160334 w 416014"/>
                <a:gd name="connsiteY151" fmla="*/ 495567 h 998435"/>
                <a:gd name="connsiteX152" fmla="*/ 161997 w 416014"/>
                <a:gd name="connsiteY152" fmla="*/ 497837 h 998435"/>
                <a:gd name="connsiteX153" fmla="*/ 163423 w 416014"/>
                <a:gd name="connsiteY153" fmla="*/ 499719 h 998435"/>
                <a:gd name="connsiteX154" fmla="*/ 163943 w 416014"/>
                <a:gd name="connsiteY154" fmla="*/ 500778 h 998435"/>
                <a:gd name="connsiteX155" fmla="*/ 165121 w 416014"/>
                <a:gd name="connsiteY155" fmla="*/ 503715 h 998435"/>
                <a:gd name="connsiteX156" fmla="*/ 166773 w 416014"/>
                <a:gd name="connsiteY156" fmla="*/ 507329 h 998435"/>
                <a:gd name="connsiteX157" fmla="*/ 167914 w 416014"/>
                <a:gd name="connsiteY157" fmla="*/ 509160 h 998435"/>
                <a:gd name="connsiteX158" fmla="*/ 168386 w 416014"/>
                <a:gd name="connsiteY158" fmla="*/ 510028 h 998435"/>
                <a:gd name="connsiteX159" fmla="*/ 170098 w 416014"/>
                <a:gd name="connsiteY159" fmla="*/ 512153 h 998435"/>
                <a:gd name="connsiteX160" fmla="*/ 172006 w 416014"/>
                <a:gd name="connsiteY160" fmla="*/ 513750 h 998435"/>
                <a:gd name="connsiteX161" fmla="*/ 171508 w 416014"/>
                <a:gd name="connsiteY161" fmla="*/ 516291 h 998435"/>
                <a:gd name="connsiteX162" fmla="*/ 170866 w 416014"/>
                <a:gd name="connsiteY162" fmla="*/ 518686 h 998435"/>
                <a:gd name="connsiteX163" fmla="*/ 171525 w 416014"/>
                <a:gd name="connsiteY163" fmla="*/ 526756 h 998435"/>
                <a:gd name="connsiteX164" fmla="*/ 172131 w 416014"/>
                <a:gd name="connsiteY164" fmla="*/ 535686 h 998435"/>
                <a:gd name="connsiteX165" fmla="*/ 171972 w 416014"/>
                <a:gd name="connsiteY165" fmla="*/ 537605 h 998435"/>
                <a:gd name="connsiteX166" fmla="*/ 170783 w 416014"/>
                <a:gd name="connsiteY166" fmla="*/ 542542 h 998435"/>
                <a:gd name="connsiteX167" fmla="*/ 170755 w 416014"/>
                <a:gd name="connsiteY167" fmla="*/ 552718 h 998435"/>
                <a:gd name="connsiteX168" fmla="*/ 169272 w 416014"/>
                <a:gd name="connsiteY168" fmla="*/ 558610 h 998435"/>
                <a:gd name="connsiteX169" fmla="*/ 168432 w 416014"/>
                <a:gd name="connsiteY169" fmla="*/ 561723 h 998435"/>
                <a:gd name="connsiteX170" fmla="*/ 167179 w 416014"/>
                <a:gd name="connsiteY170" fmla="*/ 568912 h 998435"/>
                <a:gd name="connsiteX171" fmla="*/ 166064 w 416014"/>
                <a:gd name="connsiteY171" fmla="*/ 576827 h 998435"/>
                <a:gd name="connsiteX172" fmla="*/ 164380 w 416014"/>
                <a:gd name="connsiteY172" fmla="*/ 596781 h 998435"/>
                <a:gd name="connsiteX173" fmla="*/ 163908 w 416014"/>
                <a:gd name="connsiteY173" fmla="*/ 602202 h 998435"/>
                <a:gd name="connsiteX174" fmla="*/ 163143 w 416014"/>
                <a:gd name="connsiteY174" fmla="*/ 608098 h 998435"/>
                <a:gd name="connsiteX175" fmla="*/ 162330 w 416014"/>
                <a:gd name="connsiteY175" fmla="*/ 613997 h 998435"/>
                <a:gd name="connsiteX176" fmla="*/ 161628 w 416014"/>
                <a:gd name="connsiteY176" fmla="*/ 618072 h 998435"/>
                <a:gd name="connsiteX177" fmla="*/ 160347 w 416014"/>
                <a:gd name="connsiteY177" fmla="*/ 629053 h 998435"/>
                <a:gd name="connsiteX178" fmla="*/ 158793 w 416014"/>
                <a:gd name="connsiteY178" fmla="*/ 644259 h 998435"/>
                <a:gd name="connsiteX179" fmla="*/ 157045 w 416014"/>
                <a:gd name="connsiteY179" fmla="*/ 646886 h 998435"/>
                <a:gd name="connsiteX180" fmla="*/ 155320 w 416014"/>
                <a:gd name="connsiteY180" fmla="*/ 652872 h 998435"/>
                <a:gd name="connsiteX181" fmla="*/ 153598 w 416014"/>
                <a:gd name="connsiteY181" fmla="*/ 658572 h 998435"/>
                <a:gd name="connsiteX182" fmla="*/ 151882 w 416014"/>
                <a:gd name="connsiteY182" fmla="*/ 663455 h 998435"/>
                <a:gd name="connsiteX183" fmla="*/ 151426 w 416014"/>
                <a:gd name="connsiteY183" fmla="*/ 666714 h 998435"/>
                <a:gd name="connsiteX184" fmla="*/ 149428 w 416014"/>
                <a:gd name="connsiteY184" fmla="*/ 670828 h 998435"/>
                <a:gd name="connsiteX185" fmla="*/ 148889 w 416014"/>
                <a:gd name="connsiteY185" fmla="*/ 672215 h 998435"/>
                <a:gd name="connsiteX186" fmla="*/ 147375 w 416014"/>
                <a:gd name="connsiteY186" fmla="*/ 675613 h 998435"/>
                <a:gd name="connsiteX187" fmla="*/ 146502 w 416014"/>
                <a:gd name="connsiteY187" fmla="*/ 677000 h 998435"/>
                <a:gd name="connsiteX188" fmla="*/ 145523 w 416014"/>
                <a:gd name="connsiteY188" fmla="*/ 679246 h 998435"/>
                <a:gd name="connsiteX189" fmla="*/ 144985 w 416014"/>
                <a:gd name="connsiteY189" fmla="*/ 680587 h 998435"/>
                <a:gd name="connsiteX190" fmla="*/ 143092 w 416014"/>
                <a:gd name="connsiteY190" fmla="*/ 683547 h 998435"/>
                <a:gd name="connsiteX191" fmla="*/ 140662 w 416014"/>
                <a:gd name="connsiteY191" fmla="*/ 687514 h 998435"/>
                <a:gd name="connsiteX192" fmla="*/ 138239 w 416014"/>
                <a:gd name="connsiteY192" fmla="*/ 690473 h 998435"/>
                <a:gd name="connsiteX193" fmla="*/ 136057 w 416014"/>
                <a:gd name="connsiteY193" fmla="*/ 693335 h 998435"/>
                <a:gd name="connsiteX194" fmla="*/ 133879 w 416014"/>
                <a:gd name="connsiteY194" fmla="*/ 696055 h 998435"/>
                <a:gd name="connsiteX195" fmla="*/ 132666 w 416014"/>
                <a:gd name="connsiteY195" fmla="*/ 697869 h 998435"/>
                <a:gd name="connsiteX196" fmla="*/ 131450 w 416014"/>
                <a:gd name="connsiteY196" fmla="*/ 699876 h 998435"/>
                <a:gd name="connsiteX197" fmla="*/ 130237 w 416014"/>
                <a:gd name="connsiteY197" fmla="*/ 701597 h 998435"/>
                <a:gd name="connsiteX198" fmla="*/ 129020 w 416014"/>
                <a:gd name="connsiteY198" fmla="*/ 703988 h 998435"/>
                <a:gd name="connsiteX199" fmla="*/ 127318 w 416014"/>
                <a:gd name="connsiteY199" fmla="*/ 706855 h 998435"/>
                <a:gd name="connsiteX200" fmla="*/ 125620 w 416014"/>
                <a:gd name="connsiteY200" fmla="*/ 709288 h 998435"/>
                <a:gd name="connsiteX201" fmla="*/ 125083 w 416014"/>
                <a:gd name="connsiteY201" fmla="*/ 710438 h 998435"/>
                <a:gd name="connsiteX202" fmla="*/ 123669 w 416014"/>
                <a:gd name="connsiteY202" fmla="*/ 713450 h 998435"/>
                <a:gd name="connsiteX203" fmla="*/ 122847 w 416014"/>
                <a:gd name="connsiteY203" fmla="*/ 714403 h 998435"/>
                <a:gd name="connsiteX204" fmla="*/ 121006 w 416014"/>
                <a:gd name="connsiteY204" fmla="*/ 716597 h 998435"/>
                <a:gd name="connsiteX205" fmla="*/ 119162 w 416014"/>
                <a:gd name="connsiteY205" fmla="*/ 719225 h 998435"/>
                <a:gd name="connsiteX206" fmla="*/ 118043 w 416014"/>
                <a:gd name="connsiteY206" fmla="*/ 721282 h 998435"/>
                <a:gd name="connsiteX207" fmla="*/ 117364 w 416014"/>
                <a:gd name="connsiteY207" fmla="*/ 722139 h 998435"/>
                <a:gd name="connsiteX208" fmla="*/ 116634 w 416014"/>
                <a:gd name="connsiteY208" fmla="*/ 723429 h 998435"/>
                <a:gd name="connsiteX209" fmla="*/ 115223 w 416014"/>
                <a:gd name="connsiteY209" fmla="*/ 726204 h 998435"/>
                <a:gd name="connsiteX210" fmla="*/ 113424 w 416014"/>
                <a:gd name="connsiteY210" fmla="*/ 729167 h 998435"/>
                <a:gd name="connsiteX211" fmla="*/ 112501 w 416014"/>
                <a:gd name="connsiteY211" fmla="*/ 730744 h 998435"/>
                <a:gd name="connsiteX212" fmla="*/ 110606 w 416014"/>
                <a:gd name="connsiteY212" fmla="*/ 733848 h 998435"/>
                <a:gd name="connsiteX213" fmla="*/ 108615 w 416014"/>
                <a:gd name="connsiteY213" fmla="*/ 736956 h 998435"/>
                <a:gd name="connsiteX214" fmla="*/ 107884 w 416014"/>
                <a:gd name="connsiteY214" fmla="*/ 738340 h 998435"/>
                <a:gd name="connsiteX215" fmla="*/ 106667 w 416014"/>
                <a:gd name="connsiteY215" fmla="*/ 740540 h 998435"/>
                <a:gd name="connsiteX216" fmla="*/ 105498 w 416014"/>
                <a:gd name="connsiteY216" fmla="*/ 742980 h 998435"/>
                <a:gd name="connsiteX217" fmla="*/ 104766 w 416014"/>
                <a:gd name="connsiteY217" fmla="*/ 744607 h 998435"/>
                <a:gd name="connsiteX218" fmla="*/ 103311 w 416014"/>
                <a:gd name="connsiteY218" fmla="*/ 746612 h 998435"/>
                <a:gd name="connsiteX219" fmla="*/ 101801 w 416014"/>
                <a:gd name="connsiteY219" fmla="*/ 749385 h 998435"/>
                <a:gd name="connsiteX220" fmla="*/ 100096 w 416014"/>
                <a:gd name="connsiteY220" fmla="*/ 752825 h 998435"/>
                <a:gd name="connsiteX221" fmla="*/ 98347 w 416014"/>
                <a:gd name="connsiteY221" fmla="*/ 755596 h 998435"/>
                <a:gd name="connsiteX222" fmla="*/ 97906 w 416014"/>
                <a:gd name="connsiteY222" fmla="*/ 756794 h 998435"/>
                <a:gd name="connsiteX223" fmla="*/ 97177 w 416014"/>
                <a:gd name="connsiteY223" fmla="*/ 757987 h 998435"/>
                <a:gd name="connsiteX224" fmla="*/ 96451 w 416014"/>
                <a:gd name="connsiteY224" fmla="*/ 758893 h 998435"/>
                <a:gd name="connsiteX225" fmla="*/ 96010 w 416014"/>
                <a:gd name="connsiteY225" fmla="*/ 760091 h 998435"/>
                <a:gd name="connsiteX226" fmla="*/ 95272 w 416014"/>
                <a:gd name="connsiteY226" fmla="*/ 762487 h 998435"/>
                <a:gd name="connsiteX227" fmla="*/ 94002 w 416014"/>
                <a:gd name="connsiteY227" fmla="*/ 765404 h 998435"/>
                <a:gd name="connsiteX228" fmla="*/ 93028 w 416014"/>
                <a:gd name="connsiteY228" fmla="*/ 767414 h 998435"/>
                <a:gd name="connsiteX229" fmla="*/ 92049 w 416014"/>
                <a:gd name="connsiteY229" fmla="*/ 769854 h 998435"/>
                <a:gd name="connsiteX230" fmla="*/ 90928 w 416014"/>
                <a:gd name="connsiteY230" fmla="*/ 772151 h 998435"/>
                <a:gd name="connsiteX231" fmla="*/ 89999 w 416014"/>
                <a:gd name="connsiteY231" fmla="*/ 774352 h 998435"/>
                <a:gd name="connsiteX232" fmla="*/ 88829 w 416014"/>
                <a:gd name="connsiteY232" fmla="*/ 776838 h 998435"/>
                <a:gd name="connsiteX233" fmla="*/ 88100 w 416014"/>
                <a:gd name="connsiteY233" fmla="*/ 778082 h 998435"/>
                <a:gd name="connsiteX234" fmla="*/ 87663 w 416014"/>
                <a:gd name="connsiteY234" fmla="*/ 778798 h 998435"/>
                <a:gd name="connsiteX235" fmla="*/ 80790 w 416014"/>
                <a:gd name="connsiteY235" fmla="*/ 792908 h 998435"/>
                <a:gd name="connsiteX236" fmla="*/ 80059 w 416014"/>
                <a:gd name="connsiteY236" fmla="*/ 794484 h 998435"/>
                <a:gd name="connsiteX237" fmla="*/ 79332 w 416014"/>
                <a:gd name="connsiteY237" fmla="*/ 795295 h 998435"/>
                <a:gd name="connsiteX238" fmla="*/ 78891 w 416014"/>
                <a:gd name="connsiteY238" fmla="*/ 796445 h 998435"/>
                <a:gd name="connsiteX239" fmla="*/ 78159 w 416014"/>
                <a:gd name="connsiteY239" fmla="*/ 798168 h 998435"/>
                <a:gd name="connsiteX240" fmla="*/ 77428 w 416014"/>
                <a:gd name="connsiteY240" fmla="*/ 799648 h 998435"/>
                <a:gd name="connsiteX241" fmla="*/ 76939 w 416014"/>
                <a:gd name="connsiteY241" fmla="*/ 800798 h 998435"/>
                <a:gd name="connsiteX242" fmla="*/ 76449 w 416014"/>
                <a:gd name="connsiteY242" fmla="*/ 802042 h 998435"/>
                <a:gd name="connsiteX243" fmla="*/ 75720 w 416014"/>
                <a:gd name="connsiteY243" fmla="*/ 803235 h 998435"/>
                <a:gd name="connsiteX244" fmla="*/ 74984 w 416014"/>
                <a:gd name="connsiteY244" fmla="*/ 805392 h 998435"/>
                <a:gd name="connsiteX245" fmla="*/ 74490 w 416014"/>
                <a:gd name="connsiteY245" fmla="*/ 807258 h 998435"/>
                <a:gd name="connsiteX246" fmla="*/ 74003 w 416014"/>
                <a:gd name="connsiteY246" fmla="*/ 808168 h 998435"/>
                <a:gd name="connsiteX247" fmla="*/ 73272 w 416014"/>
                <a:gd name="connsiteY247" fmla="*/ 809842 h 998435"/>
                <a:gd name="connsiteX248" fmla="*/ 72538 w 416014"/>
                <a:gd name="connsiteY248" fmla="*/ 811709 h 998435"/>
                <a:gd name="connsiteX249" fmla="*/ 70837 w 416014"/>
                <a:gd name="connsiteY249" fmla="*/ 814480 h 998435"/>
                <a:gd name="connsiteX250" fmla="*/ 69139 w 416014"/>
                <a:gd name="connsiteY250" fmla="*/ 816867 h 998435"/>
                <a:gd name="connsiteX251" fmla="*/ 68459 w 416014"/>
                <a:gd name="connsiteY251" fmla="*/ 817914 h 998435"/>
                <a:gd name="connsiteX252" fmla="*/ 67437 w 416014"/>
                <a:gd name="connsiteY252" fmla="*/ 819635 h 998435"/>
                <a:gd name="connsiteX253" fmla="*/ 66171 w 416014"/>
                <a:gd name="connsiteY253" fmla="*/ 822265 h 998435"/>
                <a:gd name="connsiteX254" fmla="*/ 64797 w 416014"/>
                <a:gd name="connsiteY254" fmla="*/ 826242 h 998435"/>
                <a:gd name="connsiteX255" fmla="*/ 60584 w 416014"/>
                <a:gd name="connsiteY255" fmla="*/ 837728 h 998435"/>
                <a:gd name="connsiteX256" fmla="*/ 45612 w 416014"/>
                <a:gd name="connsiteY256" fmla="*/ 862865 h 998435"/>
                <a:gd name="connsiteX257" fmla="*/ 41770 w 416014"/>
                <a:gd name="connsiteY257" fmla="*/ 869410 h 998435"/>
                <a:gd name="connsiteX258" fmla="*/ 39948 w 416014"/>
                <a:gd name="connsiteY258" fmla="*/ 869398 h 998435"/>
                <a:gd name="connsiteX259" fmla="*/ 37300 w 416014"/>
                <a:gd name="connsiteY259" fmla="*/ 870337 h 998435"/>
                <a:gd name="connsiteX260" fmla="*/ 35611 w 416014"/>
                <a:gd name="connsiteY260" fmla="*/ 871525 h 998435"/>
                <a:gd name="connsiteX261" fmla="*/ 34499 w 416014"/>
                <a:gd name="connsiteY261" fmla="*/ 872766 h 998435"/>
                <a:gd name="connsiteX262" fmla="*/ 33242 w 416014"/>
                <a:gd name="connsiteY262" fmla="*/ 874003 h 998435"/>
                <a:gd name="connsiteX263" fmla="*/ 32225 w 416014"/>
                <a:gd name="connsiteY263" fmla="*/ 875197 h 998435"/>
                <a:gd name="connsiteX264" fmla="*/ 29467 w 416014"/>
                <a:gd name="connsiteY264" fmla="*/ 877959 h 998435"/>
                <a:gd name="connsiteX265" fmla="*/ 28840 w 416014"/>
                <a:gd name="connsiteY265" fmla="*/ 878436 h 998435"/>
                <a:gd name="connsiteX266" fmla="*/ 28118 w 416014"/>
                <a:gd name="connsiteY266" fmla="*/ 878909 h 998435"/>
                <a:gd name="connsiteX267" fmla="*/ 27392 w 416014"/>
                <a:gd name="connsiteY267" fmla="*/ 879623 h 998435"/>
                <a:gd name="connsiteX268" fmla="*/ 26571 w 416014"/>
                <a:gd name="connsiteY268" fmla="*/ 880337 h 998435"/>
                <a:gd name="connsiteX269" fmla="*/ 24012 w 416014"/>
                <a:gd name="connsiteY269" fmla="*/ 882189 h 998435"/>
                <a:gd name="connsiteX270" fmla="*/ 23481 w 416014"/>
                <a:gd name="connsiteY270" fmla="*/ 882714 h 998435"/>
                <a:gd name="connsiteX271" fmla="*/ 21932 w 416014"/>
                <a:gd name="connsiteY271" fmla="*/ 884335 h 998435"/>
                <a:gd name="connsiteX272" fmla="*/ 21497 w 416014"/>
                <a:gd name="connsiteY272" fmla="*/ 884861 h 998435"/>
                <a:gd name="connsiteX273" fmla="*/ 15309 w 416014"/>
                <a:gd name="connsiteY273" fmla="*/ 890766 h 998435"/>
                <a:gd name="connsiteX274" fmla="*/ 14585 w 416014"/>
                <a:gd name="connsiteY274" fmla="*/ 891289 h 998435"/>
                <a:gd name="connsiteX275" fmla="*/ 13861 w 416014"/>
                <a:gd name="connsiteY275" fmla="*/ 891906 h 998435"/>
                <a:gd name="connsiteX276" fmla="*/ 12406 w 416014"/>
                <a:gd name="connsiteY276" fmla="*/ 893911 h 998435"/>
                <a:gd name="connsiteX277" fmla="*/ 10952 w 416014"/>
                <a:gd name="connsiteY277" fmla="*/ 895725 h 998435"/>
                <a:gd name="connsiteX278" fmla="*/ 9737 w 416014"/>
                <a:gd name="connsiteY278" fmla="*/ 897782 h 998435"/>
                <a:gd name="connsiteX279" fmla="*/ 8520 w 416014"/>
                <a:gd name="connsiteY279" fmla="*/ 900122 h 998435"/>
                <a:gd name="connsiteX280" fmla="*/ 7446 w 416014"/>
                <a:gd name="connsiteY280" fmla="*/ 902420 h 998435"/>
                <a:gd name="connsiteX281" fmla="*/ 6196 w 416014"/>
                <a:gd name="connsiteY281" fmla="*/ 922186 h 998435"/>
                <a:gd name="connsiteX282" fmla="*/ 6060 w 416014"/>
                <a:gd name="connsiteY282" fmla="*/ 940423 h 998435"/>
                <a:gd name="connsiteX283" fmla="*/ 4746 w 416014"/>
                <a:gd name="connsiteY283" fmla="*/ 942671 h 998435"/>
                <a:gd name="connsiteX284" fmla="*/ 3380 w 416014"/>
                <a:gd name="connsiteY284" fmla="*/ 945877 h 998435"/>
                <a:gd name="connsiteX285" fmla="*/ 2939 w 416014"/>
                <a:gd name="connsiteY285" fmla="*/ 946881 h 998435"/>
                <a:gd name="connsiteX286" fmla="*/ 2163 w 416014"/>
                <a:gd name="connsiteY286" fmla="*/ 947931 h 998435"/>
                <a:gd name="connsiteX287" fmla="*/ 403 w 416014"/>
                <a:gd name="connsiteY287" fmla="*/ 952237 h 998435"/>
                <a:gd name="connsiteX288" fmla="*/ 6 w 416014"/>
                <a:gd name="connsiteY288" fmla="*/ 953914 h 998435"/>
                <a:gd name="connsiteX289" fmla="*/ 2521 w 416014"/>
                <a:gd name="connsiteY289" fmla="*/ 957821 h 998435"/>
                <a:gd name="connsiteX290" fmla="*/ 5711 w 416014"/>
                <a:gd name="connsiteY290" fmla="*/ 955014 h 998435"/>
                <a:gd name="connsiteX291" fmla="*/ 6151 w 416014"/>
                <a:gd name="connsiteY291" fmla="*/ 953912 h 998435"/>
                <a:gd name="connsiteX292" fmla="*/ 7657 w 416014"/>
                <a:gd name="connsiteY292" fmla="*/ 951620 h 998435"/>
                <a:gd name="connsiteX293" fmla="*/ 9065 w 416014"/>
                <a:gd name="connsiteY293" fmla="*/ 949327 h 998435"/>
                <a:gd name="connsiteX294" fmla="*/ 12506 w 416014"/>
                <a:gd name="connsiteY294" fmla="*/ 944791 h 998435"/>
                <a:gd name="connsiteX295" fmla="*/ 14203 w 416014"/>
                <a:gd name="connsiteY295" fmla="*/ 942454 h 998435"/>
                <a:gd name="connsiteX296" fmla="*/ 15903 w 416014"/>
                <a:gd name="connsiteY296" fmla="*/ 939827 h 998435"/>
                <a:gd name="connsiteX297" fmla="*/ 16482 w 416014"/>
                <a:gd name="connsiteY297" fmla="*/ 939302 h 998435"/>
                <a:gd name="connsiteX298" fmla="*/ 19863 w 416014"/>
                <a:gd name="connsiteY298" fmla="*/ 936447 h 998435"/>
                <a:gd name="connsiteX299" fmla="*/ 23629 w 416014"/>
                <a:gd name="connsiteY299" fmla="*/ 933594 h 998435"/>
                <a:gd name="connsiteX300" fmla="*/ 24594 w 416014"/>
                <a:gd name="connsiteY300" fmla="*/ 932883 h 998435"/>
                <a:gd name="connsiteX301" fmla="*/ 29381 w 416014"/>
                <a:gd name="connsiteY301" fmla="*/ 934598 h 998435"/>
                <a:gd name="connsiteX302" fmla="*/ 32579 w 416014"/>
                <a:gd name="connsiteY302" fmla="*/ 937021 h 998435"/>
                <a:gd name="connsiteX303" fmla="*/ 33675 w 416014"/>
                <a:gd name="connsiteY303" fmla="*/ 938229 h 998435"/>
                <a:gd name="connsiteX304" fmla="*/ 35200 w 416014"/>
                <a:gd name="connsiteY304" fmla="*/ 939730 h 998435"/>
                <a:gd name="connsiteX305" fmla="*/ 36058 w 416014"/>
                <a:gd name="connsiteY305" fmla="*/ 940502 h 998435"/>
                <a:gd name="connsiteX306" fmla="*/ 37241 w 416014"/>
                <a:gd name="connsiteY306" fmla="*/ 942623 h 998435"/>
                <a:gd name="connsiteX307" fmla="*/ 38424 w 416014"/>
                <a:gd name="connsiteY307" fmla="*/ 945177 h 998435"/>
                <a:gd name="connsiteX308" fmla="*/ 38896 w 416014"/>
                <a:gd name="connsiteY308" fmla="*/ 946190 h 998435"/>
                <a:gd name="connsiteX309" fmla="*/ 39371 w 416014"/>
                <a:gd name="connsiteY309" fmla="*/ 946863 h 998435"/>
                <a:gd name="connsiteX310" fmla="*/ 40081 w 416014"/>
                <a:gd name="connsiteY310" fmla="*/ 948118 h 998435"/>
                <a:gd name="connsiteX311" fmla="*/ 40789 w 416014"/>
                <a:gd name="connsiteY311" fmla="*/ 949850 h 998435"/>
                <a:gd name="connsiteX312" fmla="*/ 41500 w 416014"/>
                <a:gd name="connsiteY312" fmla="*/ 951008 h 998435"/>
                <a:gd name="connsiteX313" fmla="*/ 42263 w 416014"/>
                <a:gd name="connsiteY313" fmla="*/ 951495 h 998435"/>
                <a:gd name="connsiteX314" fmla="*/ 42402 w 416014"/>
                <a:gd name="connsiteY314" fmla="*/ 952407 h 998435"/>
                <a:gd name="connsiteX315" fmla="*/ 42827 w 416014"/>
                <a:gd name="connsiteY315" fmla="*/ 953227 h 998435"/>
                <a:gd name="connsiteX316" fmla="*/ 43151 w 416014"/>
                <a:gd name="connsiteY316" fmla="*/ 954716 h 998435"/>
                <a:gd name="connsiteX317" fmla="*/ 43864 w 416014"/>
                <a:gd name="connsiteY317" fmla="*/ 955824 h 998435"/>
                <a:gd name="connsiteX318" fmla="*/ 44568 w 416014"/>
                <a:gd name="connsiteY318" fmla="*/ 957943 h 998435"/>
                <a:gd name="connsiteX319" fmla="*/ 45030 w 416014"/>
                <a:gd name="connsiteY319" fmla="*/ 960395 h 998435"/>
                <a:gd name="connsiteX320" fmla="*/ 45500 w 416014"/>
                <a:gd name="connsiteY320" fmla="*/ 961790 h 998435"/>
                <a:gd name="connsiteX321" fmla="*/ 46675 w 416014"/>
                <a:gd name="connsiteY321" fmla="*/ 965159 h 998435"/>
                <a:gd name="connsiteX322" fmla="*/ 47847 w 416014"/>
                <a:gd name="connsiteY322" fmla="*/ 969009 h 998435"/>
                <a:gd name="connsiteX323" fmla="*/ 48550 w 416014"/>
                <a:gd name="connsiteY323" fmla="*/ 971221 h 998435"/>
                <a:gd name="connsiteX324" fmla="*/ 49253 w 416014"/>
                <a:gd name="connsiteY324" fmla="*/ 973433 h 998435"/>
                <a:gd name="connsiteX325" fmla="*/ 49719 w 416014"/>
                <a:gd name="connsiteY325" fmla="*/ 975308 h 998435"/>
                <a:gd name="connsiteX326" fmla="*/ 50182 w 416014"/>
                <a:gd name="connsiteY326" fmla="*/ 977521 h 998435"/>
                <a:gd name="connsiteX327" fmla="*/ 50889 w 416014"/>
                <a:gd name="connsiteY327" fmla="*/ 979399 h 998435"/>
                <a:gd name="connsiteX328" fmla="*/ 51600 w 416014"/>
                <a:gd name="connsiteY328" fmla="*/ 980504 h 998435"/>
                <a:gd name="connsiteX329" fmla="*/ 56354 w 416014"/>
                <a:gd name="connsiteY329" fmla="*/ 986638 h 998435"/>
                <a:gd name="connsiteX330" fmla="*/ 57309 w 416014"/>
                <a:gd name="connsiteY330" fmla="*/ 987363 h 998435"/>
                <a:gd name="connsiteX331" fmla="*/ 58167 w 416014"/>
                <a:gd name="connsiteY331" fmla="*/ 988089 h 998435"/>
                <a:gd name="connsiteX332" fmla="*/ 60174 w 416014"/>
                <a:gd name="connsiteY332" fmla="*/ 989306 h 998435"/>
                <a:gd name="connsiteX333" fmla="*/ 62229 w 416014"/>
                <a:gd name="connsiteY333" fmla="*/ 990520 h 998435"/>
                <a:gd name="connsiteX334" fmla="*/ 64765 w 416014"/>
                <a:gd name="connsiteY334" fmla="*/ 991740 h 998435"/>
                <a:gd name="connsiteX335" fmla="*/ 68641 w 416014"/>
                <a:gd name="connsiteY335" fmla="*/ 993302 h 998435"/>
                <a:gd name="connsiteX336" fmla="*/ 71417 w 416014"/>
                <a:gd name="connsiteY336" fmla="*/ 994285 h 998435"/>
                <a:gd name="connsiteX337" fmla="*/ 73236 w 416014"/>
                <a:gd name="connsiteY337" fmla="*/ 995114 h 998435"/>
                <a:gd name="connsiteX338" fmla="*/ 74864 w 416014"/>
                <a:gd name="connsiteY338" fmla="*/ 995558 h 998435"/>
                <a:gd name="connsiteX339" fmla="*/ 76445 w 416014"/>
                <a:gd name="connsiteY339" fmla="*/ 995907 h 998435"/>
                <a:gd name="connsiteX340" fmla="*/ 78360 w 416014"/>
                <a:gd name="connsiteY340" fmla="*/ 996641 h 998435"/>
                <a:gd name="connsiteX341" fmla="*/ 80321 w 416014"/>
                <a:gd name="connsiteY341" fmla="*/ 997375 h 998435"/>
                <a:gd name="connsiteX342" fmla="*/ 81950 w 416014"/>
                <a:gd name="connsiteY342" fmla="*/ 997867 h 998435"/>
                <a:gd name="connsiteX343" fmla="*/ 102733 w 416014"/>
                <a:gd name="connsiteY343" fmla="*/ 997925 h 998435"/>
                <a:gd name="connsiteX344" fmla="*/ 103980 w 416014"/>
                <a:gd name="connsiteY344" fmla="*/ 997984 h 998435"/>
                <a:gd name="connsiteX345" fmla="*/ 104988 w 416014"/>
                <a:gd name="connsiteY345" fmla="*/ 998039 h 998435"/>
                <a:gd name="connsiteX346" fmla="*/ 107823 w 416014"/>
                <a:gd name="connsiteY346" fmla="*/ 997580 h 998435"/>
                <a:gd name="connsiteX347" fmla="*/ 110950 w 416014"/>
                <a:gd name="connsiteY347" fmla="*/ 996930 h 998435"/>
                <a:gd name="connsiteX348" fmla="*/ 118542 w 416014"/>
                <a:gd name="connsiteY348" fmla="*/ 995596 h 998435"/>
                <a:gd name="connsiteX349" fmla="*/ 120997 w 416014"/>
                <a:gd name="connsiteY349" fmla="*/ 994655 h 998435"/>
                <a:gd name="connsiteX350" fmla="*/ 122635 w 416014"/>
                <a:gd name="connsiteY350" fmla="*/ 993850 h 998435"/>
                <a:gd name="connsiteX351" fmla="*/ 125451 w 416014"/>
                <a:gd name="connsiteY351" fmla="*/ 989501 h 998435"/>
                <a:gd name="connsiteX352" fmla="*/ 123937 w 416014"/>
                <a:gd name="connsiteY352" fmla="*/ 986707 h 998435"/>
                <a:gd name="connsiteX353" fmla="*/ 122121 w 416014"/>
                <a:gd name="connsiteY353" fmla="*/ 985733 h 998435"/>
                <a:gd name="connsiteX354" fmla="*/ 118295 w 416014"/>
                <a:gd name="connsiteY354" fmla="*/ 983738 h 998435"/>
                <a:gd name="connsiteX355" fmla="*/ 117339 w 416014"/>
                <a:gd name="connsiteY355" fmla="*/ 983250 h 998435"/>
                <a:gd name="connsiteX356" fmla="*/ 115571 w 416014"/>
                <a:gd name="connsiteY356" fmla="*/ 982038 h 998435"/>
                <a:gd name="connsiteX357" fmla="*/ 113037 w 416014"/>
                <a:gd name="connsiteY357" fmla="*/ 980771 h 998435"/>
                <a:gd name="connsiteX358" fmla="*/ 110647 w 416014"/>
                <a:gd name="connsiteY358" fmla="*/ 979557 h 998435"/>
                <a:gd name="connsiteX359" fmla="*/ 108255 w 416014"/>
                <a:gd name="connsiteY359" fmla="*/ 978337 h 998435"/>
                <a:gd name="connsiteX360" fmla="*/ 105864 w 416014"/>
                <a:gd name="connsiteY360" fmla="*/ 977120 h 998435"/>
                <a:gd name="connsiteX361" fmla="*/ 103475 w 416014"/>
                <a:gd name="connsiteY361" fmla="*/ 975902 h 998435"/>
                <a:gd name="connsiteX362" fmla="*/ 102039 w 416014"/>
                <a:gd name="connsiteY362" fmla="*/ 975171 h 998435"/>
                <a:gd name="connsiteX363" fmla="*/ 97016 w 416014"/>
                <a:gd name="connsiteY363" fmla="*/ 973023 h 998435"/>
                <a:gd name="connsiteX364" fmla="*/ 93998 w 416014"/>
                <a:gd name="connsiteY364" fmla="*/ 972040 h 998435"/>
                <a:gd name="connsiteX365" fmla="*/ 92998 w 416014"/>
                <a:gd name="connsiteY365" fmla="*/ 971121 h 998435"/>
                <a:gd name="connsiteX366" fmla="*/ 91373 w 416014"/>
                <a:gd name="connsiteY366" fmla="*/ 970100 h 998435"/>
                <a:gd name="connsiteX367" fmla="*/ 88979 w 416014"/>
                <a:gd name="connsiteY367" fmla="*/ 969267 h 998435"/>
                <a:gd name="connsiteX368" fmla="*/ 86849 w 416014"/>
                <a:gd name="connsiteY368" fmla="*/ 965413 h 998435"/>
                <a:gd name="connsiteX369" fmla="*/ 86319 w 416014"/>
                <a:gd name="connsiteY369" fmla="*/ 959313 h 998435"/>
                <a:gd name="connsiteX370" fmla="*/ 85863 w 416014"/>
                <a:gd name="connsiteY370" fmla="*/ 955901 h 998435"/>
                <a:gd name="connsiteX371" fmla="*/ 85543 w 416014"/>
                <a:gd name="connsiteY371" fmla="*/ 934347 h 998435"/>
                <a:gd name="connsiteX372" fmla="*/ 86627 w 416014"/>
                <a:gd name="connsiteY372" fmla="*/ 911217 h 998435"/>
                <a:gd name="connsiteX373" fmla="*/ 87792 w 416014"/>
                <a:gd name="connsiteY373" fmla="*/ 903116 h 998435"/>
                <a:gd name="connsiteX374" fmla="*/ 89149 w 416014"/>
                <a:gd name="connsiteY374" fmla="*/ 895014 h 998435"/>
                <a:gd name="connsiteX375" fmla="*/ 90139 w 416014"/>
                <a:gd name="connsiteY375" fmla="*/ 890845 h 998435"/>
                <a:gd name="connsiteX376" fmla="*/ 91078 w 416014"/>
                <a:gd name="connsiteY376" fmla="*/ 887398 h 998435"/>
                <a:gd name="connsiteX377" fmla="*/ 92149 w 416014"/>
                <a:gd name="connsiteY377" fmla="*/ 885340 h 998435"/>
                <a:gd name="connsiteX378" fmla="*/ 93262 w 416014"/>
                <a:gd name="connsiteY378" fmla="*/ 883957 h 998435"/>
                <a:gd name="connsiteX379" fmla="*/ 94584 w 416014"/>
                <a:gd name="connsiteY379" fmla="*/ 880557 h 998435"/>
                <a:gd name="connsiteX380" fmla="*/ 100691 w 416014"/>
                <a:gd name="connsiteY380" fmla="*/ 866107 h 998435"/>
                <a:gd name="connsiteX381" fmla="*/ 106489 w 416014"/>
                <a:gd name="connsiteY381" fmla="*/ 854534 h 998435"/>
                <a:gd name="connsiteX382" fmla="*/ 108745 w 416014"/>
                <a:gd name="connsiteY382" fmla="*/ 854552 h 998435"/>
                <a:gd name="connsiteX383" fmla="*/ 111340 w 416014"/>
                <a:gd name="connsiteY383" fmla="*/ 854090 h 998435"/>
                <a:gd name="connsiteX384" fmla="*/ 116673 w 416014"/>
                <a:gd name="connsiteY384" fmla="*/ 853650 h 998435"/>
                <a:gd name="connsiteX385" fmla="*/ 121664 w 416014"/>
                <a:gd name="connsiteY385" fmla="*/ 853689 h 998435"/>
                <a:gd name="connsiteX386" fmla="*/ 121675 w 416014"/>
                <a:gd name="connsiteY386" fmla="*/ 852296 h 998435"/>
                <a:gd name="connsiteX387" fmla="*/ 122408 w 416014"/>
                <a:gd name="connsiteY387" fmla="*/ 850333 h 998435"/>
                <a:gd name="connsiteX388" fmla="*/ 123143 w 416014"/>
                <a:gd name="connsiteY388" fmla="*/ 848369 h 998435"/>
                <a:gd name="connsiteX389" fmla="*/ 123635 w 416014"/>
                <a:gd name="connsiteY389" fmla="*/ 846743 h 998435"/>
                <a:gd name="connsiteX390" fmla="*/ 124128 w 416014"/>
                <a:gd name="connsiteY390" fmla="*/ 845114 h 998435"/>
                <a:gd name="connsiteX391" fmla="*/ 124862 w 416014"/>
                <a:gd name="connsiteY391" fmla="*/ 843153 h 998435"/>
                <a:gd name="connsiteX392" fmla="*/ 125619 w 416014"/>
                <a:gd name="connsiteY392" fmla="*/ 838311 h 998435"/>
                <a:gd name="connsiteX393" fmla="*/ 126130 w 416014"/>
                <a:gd name="connsiteY393" fmla="*/ 834042 h 998435"/>
                <a:gd name="connsiteX394" fmla="*/ 126613 w 416014"/>
                <a:gd name="connsiteY394" fmla="*/ 833518 h 998435"/>
                <a:gd name="connsiteX395" fmla="*/ 128617 w 416014"/>
                <a:gd name="connsiteY395" fmla="*/ 828781 h 998435"/>
                <a:gd name="connsiteX396" fmla="*/ 129835 w 416014"/>
                <a:gd name="connsiteY396" fmla="*/ 826388 h 998435"/>
                <a:gd name="connsiteX397" fmla="*/ 131052 w 416014"/>
                <a:gd name="connsiteY397" fmla="*/ 823998 h 998435"/>
                <a:gd name="connsiteX398" fmla="*/ 131784 w 416014"/>
                <a:gd name="connsiteY398" fmla="*/ 822423 h 998435"/>
                <a:gd name="connsiteX399" fmla="*/ 132463 w 416014"/>
                <a:gd name="connsiteY399" fmla="*/ 821613 h 998435"/>
                <a:gd name="connsiteX400" fmla="*/ 133102 w 416014"/>
                <a:gd name="connsiteY400" fmla="*/ 819793 h 998435"/>
                <a:gd name="connsiteX401" fmla="*/ 134415 w 416014"/>
                <a:gd name="connsiteY401" fmla="*/ 817306 h 998435"/>
                <a:gd name="connsiteX402" fmla="*/ 135388 w 416014"/>
                <a:gd name="connsiteY402" fmla="*/ 815632 h 998435"/>
                <a:gd name="connsiteX403" fmla="*/ 136604 w 416014"/>
                <a:gd name="connsiteY403" fmla="*/ 813482 h 998435"/>
                <a:gd name="connsiteX404" fmla="*/ 137817 w 416014"/>
                <a:gd name="connsiteY404" fmla="*/ 811715 h 998435"/>
                <a:gd name="connsiteX405" fmla="*/ 140791 w 416014"/>
                <a:gd name="connsiteY405" fmla="*/ 805544 h 998435"/>
                <a:gd name="connsiteX406" fmla="*/ 142491 w 416014"/>
                <a:gd name="connsiteY406" fmla="*/ 802823 h 998435"/>
                <a:gd name="connsiteX407" fmla="*/ 145117 w 416014"/>
                <a:gd name="connsiteY407" fmla="*/ 798185 h 998435"/>
                <a:gd name="connsiteX408" fmla="*/ 146866 w 416014"/>
                <a:gd name="connsiteY408" fmla="*/ 795318 h 998435"/>
                <a:gd name="connsiteX409" fmla="*/ 147745 w 416014"/>
                <a:gd name="connsiteY409" fmla="*/ 793261 h 998435"/>
                <a:gd name="connsiteX410" fmla="*/ 148764 w 416014"/>
                <a:gd name="connsiteY410" fmla="*/ 791974 h 998435"/>
                <a:gd name="connsiteX411" fmla="*/ 149926 w 416014"/>
                <a:gd name="connsiteY411" fmla="*/ 790396 h 998435"/>
                <a:gd name="connsiteX412" fmla="*/ 151143 w 416014"/>
                <a:gd name="connsiteY412" fmla="*/ 788389 h 998435"/>
                <a:gd name="connsiteX413" fmla="*/ 153863 w 416014"/>
                <a:gd name="connsiteY413" fmla="*/ 783948 h 998435"/>
                <a:gd name="connsiteX414" fmla="*/ 155223 w 416014"/>
                <a:gd name="connsiteY414" fmla="*/ 781941 h 998435"/>
                <a:gd name="connsiteX415" fmla="*/ 156242 w 416014"/>
                <a:gd name="connsiteY415" fmla="*/ 780364 h 998435"/>
                <a:gd name="connsiteX416" fmla="*/ 157993 w 416014"/>
                <a:gd name="connsiteY416" fmla="*/ 777403 h 998435"/>
                <a:gd name="connsiteX417" fmla="*/ 159400 w 416014"/>
                <a:gd name="connsiteY417" fmla="*/ 775253 h 998435"/>
                <a:gd name="connsiteX418" fmla="*/ 160616 w 416014"/>
                <a:gd name="connsiteY418" fmla="*/ 773102 h 998435"/>
                <a:gd name="connsiteX419" fmla="*/ 161593 w 416014"/>
                <a:gd name="connsiteY419" fmla="*/ 770852 h 998435"/>
                <a:gd name="connsiteX420" fmla="*/ 162759 w 416014"/>
                <a:gd name="connsiteY420" fmla="*/ 768892 h 998435"/>
                <a:gd name="connsiteX421" fmla="*/ 165521 w 416014"/>
                <a:gd name="connsiteY421" fmla="*/ 765409 h 998435"/>
                <a:gd name="connsiteX422" fmla="*/ 168390 w 416014"/>
                <a:gd name="connsiteY422" fmla="*/ 760439 h 998435"/>
                <a:gd name="connsiteX423" fmla="*/ 169408 w 416014"/>
                <a:gd name="connsiteY423" fmla="*/ 759152 h 998435"/>
                <a:gd name="connsiteX424" fmla="*/ 170038 w 416014"/>
                <a:gd name="connsiteY424" fmla="*/ 758531 h 998435"/>
                <a:gd name="connsiteX425" fmla="*/ 171297 w 416014"/>
                <a:gd name="connsiteY425" fmla="*/ 756958 h 998435"/>
                <a:gd name="connsiteX426" fmla="*/ 174496 w 416014"/>
                <a:gd name="connsiteY426" fmla="*/ 752565 h 998435"/>
                <a:gd name="connsiteX427" fmla="*/ 177650 w 416014"/>
                <a:gd name="connsiteY427" fmla="*/ 748221 h 998435"/>
                <a:gd name="connsiteX428" fmla="*/ 179297 w 416014"/>
                <a:gd name="connsiteY428" fmla="*/ 746313 h 998435"/>
                <a:gd name="connsiteX429" fmla="*/ 181908 w 416014"/>
                <a:gd name="connsiteY429" fmla="*/ 743741 h 998435"/>
                <a:gd name="connsiteX430" fmla="*/ 186363 w 416014"/>
                <a:gd name="connsiteY430" fmla="*/ 738445 h 998435"/>
                <a:gd name="connsiteX431" fmla="*/ 189516 w 416014"/>
                <a:gd name="connsiteY431" fmla="*/ 734053 h 998435"/>
                <a:gd name="connsiteX432" fmla="*/ 190870 w 416014"/>
                <a:gd name="connsiteY432" fmla="*/ 732575 h 998435"/>
                <a:gd name="connsiteX433" fmla="*/ 191595 w 416014"/>
                <a:gd name="connsiteY433" fmla="*/ 732052 h 998435"/>
                <a:gd name="connsiteX434" fmla="*/ 196681 w 416014"/>
                <a:gd name="connsiteY434" fmla="*/ 725852 h 998435"/>
                <a:gd name="connsiteX435" fmla="*/ 199442 w 416014"/>
                <a:gd name="connsiteY435" fmla="*/ 722464 h 998435"/>
                <a:gd name="connsiteX436" fmla="*/ 201379 w 416014"/>
                <a:gd name="connsiteY436" fmla="*/ 720126 h 998435"/>
                <a:gd name="connsiteX437" fmla="*/ 203316 w 416014"/>
                <a:gd name="connsiteY437" fmla="*/ 717836 h 998435"/>
                <a:gd name="connsiteX438" fmla="*/ 204528 w 416014"/>
                <a:gd name="connsiteY438" fmla="*/ 716358 h 998435"/>
                <a:gd name="connsiteX439" fmla="*/ 205739 w 416014"/>
                <a:gd name="connsiteY439" fmla="*/ 714783 h 998435"/>
                <a:gd name="connsiteX440" fmla="*/ 208160 w 416014"/>
                <a:gd name="connsiteY440" fmla="*/ 712016 h 998435"/>
                <a:gd name="connsiteX441" fmla="*/ 210580 w 416014"/>
                <a:gd name="connsiteY441" fmla="*/ 709251 h 998435"/>
                <a:gd name="connsiteX442" fmla="*/ 212035 w 416014"/>
                <a:gd name="connsiteY442" fmla="*/ 707150 h 998435"/>
                <a:gd name="connsiteX443" fmla="*/ 213491 w 416014"/>
                <a:gd name="connsiteY443" fmla="*/ 705096 h 998435"/>
                <a:gd name="connsiteX444" fmla="*/ 214215 w 416014"/>
                <a:gd name="connsiteY444" fmla="*/ 704622 h 998435"/>
                <a:gd name="connsiteX445" fmla="*/ 214938 w 416014"/>
                <a:gd name="connsiteY445" fmla="*/ 704194 h 998435"/>
                <a:gd name="connsiteX446" fmla="*/ 216149 w 416014"/>
                <a:gd name="connsiteY446" fmla="*/ 702668 h 998435"/>
                <a:gd name="connsiteX447" fmla="*/ 217362 w 416014"/>
                <a:gd name="connsiteY447" fmla="*/ 700997 h 998435"/>
                <a:gd name="connsiteX448" fmla="*/ 218573 w 416014"/>
                <a:gd name="connsiteY448" fmla="*/ 699373 h 998435"/>
                <a:gd name="connsiteX449" fmla="*/ 219787 w 416014"/>
                <a:gd name="connsiteY449" fmla="*/ 697607 h 998435"/>
                <a:gd name="connsiteX450" fmla="*/ 220271 w 416014"/>
                <a:gd name="connsiteY450" fmla="*/ 696986 h 998435"/>
                <a:gd name="connsiteX451" fmla="*/ 220757 w 416014"/>
                <a:gd name="connsiteY451" fmla="*/ 696272 h 998435"/>
                <a:gd name="connsiteX452" fmla="*/ 221484 w 416014"/>
                <a:gd name="connsiteY452" fmla="*/ 695268 h 998435"/>
                <a:gd name="connsiteX453" fmla="*/ 222213 w 416014"/>
                <a:gd name="connsiteY453" fmla="*/ 694121 h 998435"/>
                <a:gd name="connsiteX454" fmla="*/ 222701 w 416014"/>
                <a:gd name="connsiteY454" fmla="*/ 692924 h 998435"/>
                <a:gd name="connsiteX455" fmla="*/ 223191 w 416014"/>
                <a:gd name="connsiteY455" fmla="*/ 691778 h 998435"/>
                <a:gd name="connsiteX456" fmla="*/ 223922 w 416014"/>
                <a:gd name="connsiteY456" fmla="*/ 690294 h 998435"/>
                <a:gd name="connsiteX457" fmla="*/ 224654 w 416014"/>
                <a:gd name="connsiteY457" fmla="*/ 688571 h 998435"/>
                <a:gd name="connsiteX458" fmla="*/ 225143 w 416014"/>
                <a:gd name="connsiteY458" fmla="*/ 687423 h 998435"/>
                <a:gd name="connsiteX459" fmla="*/ 225633 w 416014"/>
                <a:gd name="connsiteY459" fmla="*/ 686034 h 998435"/>
                <a:gd name="connsiteX460" fmla="*/ 226078 w 416014"/>
                <a:gd name="connsiteY460" fmla="*/ 684311 h 998435"/>
                <a:gd name="connsiteX461" fmla="*/ 228077 w 416014"/>
                <a:gd name="connsiteY461" fmla="*/ 680004 h 998435"/>
                <a:gd name="connsiteX462" fmla="*/ 228811 w 416014"/>
                <a:gd name="connsiteY462" fmla="*/ 678331 h 998435"/>
                <a:gd name="connsiteX463" fmla="*/ 229545 w 416014"/>
                <a:gd name="connsiteY463" fmla="*/ 676417 h 998435"/>
                <a:gd name="connsiteX464" fmla="*/ 229941 w 416014"/>
                <a:gd name="connsiteY464" fmla="*/ 674787 h 998435"/>
                <a:gd name="connsiteX465" fmla="*/ 230335 w 416014"/>
                <a:gd name="connsiteY465" fmla="*/ 673400 h 998435"/>
                <a:gd name="connsiteX466" fmla="*/ 231569 w 416014"/>
                <a:gd name="connsiteY466" fmla="*/ 668754 h 998435"/>
                <a:gd name="connsiteX467" fmla="*/ 232021 w 416014"/>
                <a:gd name="connsiteY467" fmla="*/ 666212 h 998435"/>
                <a:gd name="connsiteX468" fmla="*/ 232769 w 416014"/>
                <a:gd name="connsiteY468" fmla="*/ 662328 h 998435"/>
                <a:gd name="connsiteX469" fmla="*/ 233506 w 416014"/>
                <a:gd name="connsiteY469" fmla="*/ 660079 h 998435"/>
                <a:gd name="connsiteX470" fmla="*/ 233947 w 416014"/>
                <a:gd name="connsiteY470" fmla="*/ 658979 h 998435"/>
                <a:gd name="connsiteX471" fmla="*/ 234637 w 416014"/>
                <a:gd name="connsiteY471" fmla="*/ 656439 h 998435"/>
                <a:gd name="connsiteX472" fmla="*/ 235425 w 416014"/>
                <a:gd name="connsiteY472" fmla="*/ 653996 h 998435"/>
                <a:gd name="connsiteX473" fmla="*/ 235963 w 416014"/>
                <a:gd name="connsiteY473" fmla="*/ 652466 h 998435"/>
                <a:gd name="connsiteX474" fmla="*/ 236407 w 416014"/>
                <a:gd name="connsiteY474" fmla="*/ 650790 h 998435"/>
                <a:gd name="connsiteX475" fmla="*/ 237198 w 416014"/>
                <a:gd name="connsiteY475" fmla="*/ 647913 h 998435"/>
                <a:gd name="connsiteX476" fmla="*/ 237936 w 416014"/>
                <a:gd name="connsiteY476" fmla="*/ 645279 h 998435"/>
                <a:gd name="connsiteX477" fmla="*/ 239316 w 416014"/>
                <a:gd name="connsiteY477" fmla="*/ 640633 h 998435"/>
                <a:gd name="connsiteX478" fmla="*/ 240442 w 416014"/>
                <a:gd name="connsiteY478" fmla="*/ 637474 h 998435"/>
                <a:gd name="connsiteX479" fmla="*/ 241232 w 416014"/>
                <a:gd name="connsiteY479" fmla="*/ 634503 h 998435"/>
                <a:gd name="connsiteX480" fmla="*/ 241923 w 416014"/>
                <a:gd name="connsiteY480" fmla="*/ 632061 h 998435"/>
                <a:gd name="connsiteX481" fmla="*/ 242366 w 416014"/>
                <a:gd name="connsiteY481" fmla="*/ 630673 h 998435"/>
                <a:gd name="connsiteX482" fmla="*/ 242808 w 416014"/>
                <a:gd name="connsiteY482" fmla="*/ 629284 h 998435"/>
                <a:gd name="connsiteX483" fmla="*/ 243592 w 416014"/>
                <a:gd name="connsiteY483" fmla="*/ 627081 h 998435"/>
                <a:gd name="connsiteX484" fmla="*/ 244376 w 416014"/>
                <a:gd name="connsiteY484" fmla="*/ 624881 h 998435"/>
                <a:gd name="connsiteX485" fmla="*/ 244819 w 416014"/>
                <a:gd name="connsiteY485" fmla="*/ 623347 h 998435"/>
                <a:gd name="connsiteX486" fmla="*/ 245557 w 416014"/>
                <a:gd name="connsiteY486" fmla="*/ 621145 h 998435"/>
                <a:gd name="connsiteX487" fmla="*/ 246293 w 416014"/>
                <a:gd name="connsiteY487" fmla="*/ 618894 h 998435"/>
                <a:gd name="connsiteX488" fmla="*/ 246786 w 416014"/>
                <a:gd name="connsiteY488" fmla="*/ 617265 h 998435"/>
                <a:gd name="connsiteX489" fmla="*/ 247275 w 416014"/>
                <a:gd name="connsiteY489" fmla="*/ 615781 h 998435"/>
                <a:gd name="connsiteX490" fmla="*/ 248004 w 416014"/>
                <a:gd name="connsiteY490" fmla="*/ 614635 h 998435"/>
                <a:gd name="connsiteX491" fmla="*/ 248717 w 416014"/>
                <a:gd name="connsiteY491" fmla="*/ 615793 h 998435"/>
                <a:gd name="connsiteX492" fmla="*/ 249137 w 416014"/>
                <a:gd name="connsiteY492" fmla="*/ 617282 h 998435"/>
                <a:gd name="connsiteX493" fmla="*/ 250277 w 416014"/>
                <a:gd name="connsiteY493" fmla="*/ 618876 h 998435"/>
                <a:gd name="connsiteX494" fmla="*/ 252218 w 416014"/>
                <a:gd name="connsiteY494" fmla="*/ 622490 h 998435"/>
                <a:gd name="connsiteX495" fmla="*/ 253443 w 416014"/>
                <a:gd name="connsiteY495" fmla="*/ 625571 h 998435"/>
                <a:gd name="connsiteX496" fmla="*/ 254578 w 416014"/>
                <a:gd name="connsiteY496" fmla="*/ 627883 h 998435"/>
                <a:gd name="connsiteX497" fmla="*/ 256093 w 416014"/>
                <a:gd name="connsiteY497" fmla="*/ 630727 h 998435"/>
                <a:gd name="connsiteX498" fmla="*/ 256804 w 416014"/>
                <a:gd name="connsiteY498" fmla="*/ 631981 h 998435"/>
                <a:gd name="connsiteX499" fmla="*/ 257223 w 416014"/>
                <a:gd name="connsiteY499" fmla="*/ 633664 h 998435"/>
                <a:gd name="connsiteX500" fmla="*/ 257691 w 416014"/>
                <a:gd name="connsiteY500" fmla="*/ 635346 h 998435"/>
                <a:gd name="connsiteX501" fmla="*/ 258159 w 416014"/>
                <a:gd name="connsiteY501" fmla="*/ 636742 h 998435"/>
                <a:gd name="connsiteX502" fmla="*/ 259580 w 416014"/>
                <a:gd name="connsiteY502" fmla="*/ 639346 h 998435"/>
                <a:gd name="connsiteX503" fmla="*/ 263179 w 416014"/>
                <a:gd name="connsiteY503" fmla="*/ 645947 h 998435"/>
                <a:gd name="connsiteX504" fmla="*/ 263838 w 416014"/>
                <a:gd name="connsiteY504" fmla="*/ 647872 h 998435"/>
                <a:gd name="connsiteX505" fmla="*/ 264496 w 416014"/>
                <a:gd name="connsiteY505" fmla="*/ 649557 h 998435"/>
                <a:gd name="connsiteX506" fmla="*/ 265681 w 416014"/>
                <a:gd name="connsiteY506" fmla="*/ 651726 h 998435"/>
                <a:gd name="connsiteX507" fmla="*/ 266911 w 416014"/>
                <a:gd name="connsiteY507" fmla="*/ 653993 h 998435"/>
                <a:gd name="connsiteX508" fmla="*/ 267901 w 416014"/>
                <a:gd name="connsiteY508" fmla="*/ 656592 h 998435"/>
                <a:gd name="connsiteX509" fmla="*/ 269491 w 416014"/>
                <a:gd name="connsiteY509" fmla="*/ 662074 h 998435"/>
                <a:gd name="connsiteX510" fmla="*/ 270327 w 416014"/>
                <a:gd name="connsiteY510" fmla="*/ 665778 h 998435"/>
                <a:gd name="connsiteX511" fmla="*/ 270343 w 416014"/>
                <a:gd name="connsiteY511" fmla="*/ 670097 h 998435"/>
                <a:gd name="connsiteX512" fmla="*/ 270459 w 416014"/>
                <a:gd name="connsiteY512" fmla="*/ 693138 h 998435"/>
                <a:gd name="connsiteX513" fmla="*/ 270876 w 416014"/>
                <a:gd name="connsiteY513" fmla="*/ 701684 h 998435"/>
                <a:gd name="connsiteX514" fmla="*/ 271290 w 416014"/>
                <a:gd name="connsiteY514" fmla="*/ 710567 h 998435"/>
                <a:gd name="connsiteX515" fmla="*/ 271703 w 416014"/>
                <a:gd name="connsiteY515" fmla="*/ 719690 h 998435"/>
                <a:gd name="connsiteX516" fmla="*/ 272119 w 416014"/>
                <a:gd name="connsiteY516" fmla="*/ 728093 h 998435"/>
                <a:gd name="connsiteX517" fmla="*/ 272533 w 416014"/>
                <a:gd name="connsiteY517" fmla="*/ 736976 h 998435"/>
                <a:gd name="connsiteX518" fmla="*/ 272943 w 416014"/>
                <a:gd name="connsiteY518" fmla="*/ 746340 h 998435"/>
                <a:gd name="connsiteX519" fmla="*/ 273355 w 416014"/>
                <a:gd name="connsiteY519" fmla="*/ 755222 h 998435"/>
                <a:gd name="connsiteX520" fmla="*/ 273769 w 416014"/>
                <a:gd name="connsiteY520" fmla="*/ 764105 h 998435"/>
                <a:gd name="connsiteX521" fmla="*/ 274185 w 416014"/>
                <a:gd name="connsiteY521" fmla="*/ 772748 h 998435"/>
                <a:gd name="connsiteX522" fmla="*/ 274599 w 416014"/>
                <a:gd name="connsiteY522" fmla="*/ 781630 h 998435"/>
                <a:gd name="connsiteX523" fmla="*/ 275012 w 416014"/>
                <a:gd name="connsiteY523" fmla="*/ 790753 h 998435"/>
                <a:gd name="connsiteX524" fmla="*/ 275426 w 416014"/>
                <a:gd name="connsiteY524" fmla="*/ 799636 h 998435"/>
                <a:gd name="connsiteX525" fmla="*/ 275842 w 416014"/>
                <a:gd name="connsiteY525" fmla="*/ 808039 h 998435"/>
                <a:gd name="connsiteX526" fmla="*/ 279100 w 416014"/>
                <a:gd name="connsiteY526" fmla="*/ 821744 h 998435"/>
                <a:gd name="connsiteX527" fmla="*/ 281161 w 416014"/>
                <a:gd name="connsiteY527" fmla="*/ 822192 h 998435"/>
                <a:gd name="connsiteX528" fmla="*/ 282740 w 416014"/>
                <a:gd name="connsiteY528" fmla="*/ 822877 h 998435"/>
                <a:gd name="connsiteX529" fmla="*/ 287313 w 416014"/>
                <a:gd name="connsiteY529" fmla="*/ 853245 h 998435"/>
                <a:gd name="connsiteX530" fmla="*/ 287999 w 416014"/>
                <a:gd name="connsiteY530" fmla="*/ 857808 h 998435"/>
                <a:gd name="connsiteX531" fmla="*/ 288189 w 416014"/>
                <a:gd name="connsiteY531" fmla="*/ 864482 h 998435"/>
                <a:gd name="connsiteX532" fmla="*/ 286884 w 416014"/>
                <a:gd name="connsiteY532" fmla="*/ 872104 h 998435"/>
                <a:gd name="connsiteX533" fmla="*/ 284661 w 416014"/>
                <a:gd name="connsiteY533" fmla="*/ 874296 h 998435"/>
                <a:gd name="connsiteX534" fmla="*/ 278565 w 416014"/>
                <a:gd name="connsiteY534" fmla="*/ 887210 h 998435"/>
                <a:gd name="connsiteX535" fmla="*/ 277098 w 416014"/>
                <a:gd name="connsiteY535" fmla="*/ 890751 h 998435"/>
                <a:gd name="connsiteX536" fmla="*/ 271892 w 416014"/>
                <a:gd name="connsiteY536" fmla="*/ 906408 h 998435"/>
                <a:gd name="connsiteX537" fmla="*/ 270910 w 416014"/>
                <a:gd name="connsiteY537" fmla="*/ 909520 h 998435"/>
                <a:gd name="connsiteX538" fmla="*/ 270119 w 416014"/>
                <a:gd name="connsiteY538" fmla="*/ 918921 h 998435"/>
                <a:gd name="connsiteX539" fmla="*/ 269771 w 416014"/>
                <a:gd name="connsiteY539" fmla="*/ 927079 h 998435"/>
                <a:gd name="connsiteX540" fmla="*/ 271097 w 416014"/>
                <a:gd name="connsiteY540" fmla="*/ 929489 h 998435"/>
                <a:gd name="connsiteX541" fmla="*/ 272946 w 416014"/>
                <a:gd name="connsiteY541" fmla="*/ 932576 h 998435"/>
                <a:gd name="connsiteX542" fmla="*/ 274177 w 416014"/>
                <a:gd name="connsiteY542" fmla="*/ 934744 h 998435"/>
                <a:gd name="connsiteX543" fmla="*/ 276504 w 416014"/>
                <a:gd name="connsiteY543" fmla="*/ 938314 h 998435"/>
                <a:gd name="connsiteX544" fmla="*/ 282038 w 416014"/>
                <a:gd name="connsiteY544" fmla="*/ 949443 h 998435"/>
                <a:gd name="connsiteX545" fmla="*/ 283681 w 416014"/>
                <a:gd name="connsiteY545" fmla="*/ 954350 h 998435"/>
                <a:gd name="connsiteX546" fmla="*/ 283932 w 416014"/>
                <a:gd name="connsiteY546" fmla="*/ 959152 h 998435"/>
                <a:gd name="connsiteX547" fmla="*/ 289117 w 416014"/>
                <a:gd name="connsiteY547" fmla="*/ 965527 h 998435"/>
                <a:gd name="connsiteX548" fmla="*/ 290755 w 416014"/>
                <a:gd name="connsiteY548" fmla="*/ 964629 h 998435"/>
                <a:gd name="connsiteX549" fmla="*/ 290797 w 416014"/>
                <a:gd name="connsiteY549" fmla="*/ 959251 h 998435"/>
                <a:gd name="connsiteX550" fmla="*/ 291324 w 416014"/>
                <a:gd name="connsiteY550" fmla="*/ 952967 h 998435"/>
                <a:gd name="connsiteX551" fmla="*/ 292543 w 416014"/>
                <a:gd name="connsiteY551" fmla="*/ 950240 h 998435"/>
                <a:gd name="connsiteX552" fmla="*/ 293809 w 416014"/>
                <a:gd name="connsiteY552" fmla="*/ 947609 h 998435"/>
                <a:gd name="connsiteX553" fmla="*/ 294979 w 416014"/>
                <a:gd name="connsiteY553" fmla="*/ 945412 h 998435"/>
                <a:gd name="connsiteX554" fmla="*/ 297643 w 416014"/>
                <a:gd name="connsiteY554" fmla="*/ 942117 h 998435"/>
                <a:gd name="connsiteX555" fmla="*/ 299581 w 416014"/>
                <a:gd name="connsiteY555" fmla="*/ 939686 h 998435"/>
                <a:gd name="connsiteX556" fmla="*/ 309013 w 416014"/>
                <a:gd name="connsiteY556" fmla="*/ 942829 h 998435"/>
                <a:gd name="connsiteX557" fmla="*/ 310782 w 416014"/>
                <a:gd name="connsiteY557" fmla="*/ 943993 h 998435"/>
                <a:gd name="connsiteX558" fmla="*/ 312983 w 416014"/>
                <a:gd name="connsiteY558" fmla="*/ 944874 h 998435"/>
                <a:gd name="connsiteX559" fmla="*/ 314609 w 416014"/>
                <a:gd name="connsiteY559" fmla="*/ 945558 h 998435"/>
                <a:gd name="connsiteX560" fmla="*/ 317382 w 416014"/>
                <a:gd name="connsiteY560" fmla="*/ 947065 h 998435"/>
                <a:gd name="connsiteX561" fmla="*/ 319004 w 416014"/>
                <a:gd name="connsiteY561" fmla="*/ 948280 h 998435"/>
                <a:gd name="connsiteX562" fmla="*/ 320390 w 416014"/>
                <a:gd name="connsiteY562" fmla="*/ 949248 h 998435"/>
                <a:gd name="connsiteX563" fmla="*/ 321871 w 416014"/>
                <a:gd name="connsiteY563" fmla="*/ 950219 h 998435"/>
                <a:gd name="connsiteX564" fmla="*/ 323589 w 416014"/>
                <a:gd name="connsiteY564" fmla="*/ 951527 h 998435"/>
                <a:gd name="connsiteX565" fmla="*/ 325877 w 416014"/>
                <a:gd name="connsiteY565" fmla="*/ 953513 h 998435"/>
                <a:gd name="connsiteX566" fmla="*/ 329451 w 416014"/>
                <a:gd name="connsiteY566" fmla="*/ 957092 h 998435"/>
                <a:gd name="connsiteX567" fmla="*/ 336309 w 416014"/>
                <a:gd name="connsiteY567" fmla="*/ 964246 h 998435"/>
                <a:gd name="connsiteX568" fmla="*/ 337307 w 416014"/>
                <a:gd name="connsiteY568" fmla="*/ 965597 h 998435"/>
                <a:gd name="connsiteX569" fmla="*/ 340973 w 416014"/>
                <a:gd name="connsiteY569" fmla="*/ 969562 h 998435"/>
                <a:gd name="connsiteX570" fmla="*/ 341593 w 416014"/>
                <a:gd name="connsiteY570" fmla="*/ 970284 h 998435"/>
                <a:gd name="connsiteX571" fmla="*/ 343166 w 416014"/>
                <a:gd name="connsiteY571" fmla="*/ 971642 h 998435"/>
                <a:gd name="connsiteX572" fmla="*/ 345411 w 416014"/>
                <a:gd name="connsiteY572" fmla="*/ 973147 h 998435"/>
                <a:gd name="connsiteX573" fmla="*/ 347081 w 416014"/>
                <a:gd name="connsiteY573" fmla="*/ 974454 h 998435"/>
                <a:gd name="connsiteX574" fmla="*/ 350187 w 416014"/>
                <a:gd name="connsiteY574" fmla="*/ 976396 h 998435"/>
                <a:gd name="connsiteX575" fmla="*/ 354444 w 416014"/>
                <a:gd name="connsiteY575" fmla="*/ 978301 h 998435"/>
                <a:gd name="connsiteX576" fmla="*/ 354970 w 416014"/>
                <a:gd name="connsiteY576" fmla="*/ 978785 h 998435"/>
                <a:gd name="connsiteX577" fmla="*/ 366676 w 416014"/>
                <a:gd name="connsiteY577" fmla="*/ 979352 h 998435"/>
                <a:gd name="connsiteX578" fmla="*/ 378728 w 416014"/>
                <a:gd name="connsiteY578" fmla="*/ 978963 h 998435"/>
                <a:gd name="connsiteX579" fmla="*/ 384634 w 416014"/>
                <a:gd name="connsiteY579" fmla="*/ 978527 h 998435"/>
                <a:gd name="connsiteX580" fmla="*/ 400830 w 416014"/>
                <a:gd name="connsiteY580" fmla="*/ 976008 h 998435"/>
                <a:gd name="connsiteX581" fmla="*/ 412612 w 416014"/>
                <a:gd name="connsiteY581" fmla="*/ 972927 h 998435"/>
                <a:gd name="connsiteX582" fmla="*/ 416015 w 416014"/>
                <a:gd name="connsiteY582" fmla="*/ 967241 h 998435"/>
                <a:gd name="connsiteX583" fmla="*/ 411914 w 416014"/>
                <a:gd name="connsiteY583" fmla="*/ 963611 h 998435"/>
                <a:gd name="connsiteX584" fmla="*/ 406934 w 416014"/>
                <a:gd name="connsiteY584" fmla="*/ 961846 h 998435"/>
                <a:gd name="connsiteX585" fmla="*/ 405500 w 416014"/>
                <a:gd name="connsiteY585" fmla="*/ 961115 h 998435"/>
                <a:gd name="connsiteX586" fmla="*/ 402535 w 416014"/>
                <a:gd name="connsiteY586" fmla="*/ 959652 h 998435"/>
                <a:gd name="connsiteX587" fmla="*/ 399088 w 416014"/>
                <a:gd name="connsiteY587" fmla="*/ 958475 h 998435"/>
                <a:gd name="connsiteX588" fmla="*/ 397603 w 416014"/>
                <a:gd name="connsiteY588" fmla="*/ 957985 h 998435"/>
                <a:gd name="connsiteX589" fmla="*/ 395975 w 416014"/>
                <a:gd name="connsiteY589" fmla="*/ 957493 h 998435"/>
                <a:gd name="connsiteX590" fmla="*/ 394014 w 416014"/>
                <a:gd name="connsiteY590" fmla="*/ 956758 h 998435"/>
                <a:gd name="connsiteX591" fmla="*/ 391570 w 416014"/>
                <a:gd name="connsiteY591" fmla="*/ 956019 h 998435"/>
                <a:gd name="connsiteX592" fmla="*/ 389462 w 416014"/>
                <a:gd name="connsiteY592" fmla="*/ 955523 h 998435"/>
                <a:gd name="connsiteX593" fmla="*/ 387114 w 416014"/>
                <a:gd name="connsiteY593" fmla="*/ 955026 h 998435"/>
                <a:gd name="connsiteX594" fmla="*/ 384431 w 416014"/>
                <a:gd name="connsiteY594" fmla="*/ 954286 h 998435"/>
                <a:gd name="connsiteX595" fmla="*/ 381989 w 416014"/>
                <a:gd name="connsiteY595" fmla="*/ 953549 h 998435"/>
                <a:gd name="connsiteX596" fmla="*/ 379880 w 416014"/>
                <a:gd name="connsiteY596" fmla="*/ 953051 h 998435"/>
                <a:gd name="connsiteX597" fmla="*/ 378011 w 416014"/>
                <a:gd name="connsiteY597" fmla="*/ 952557 h 998435"/>
                <a:gd name="connsiteX598" fmla="*/ 375810 w 416014"/>
                <a:gd name="connsiteY598" fmla="*/ 951822 h 998435"/>
                <a:gd name="connsiteX599" fmla="*/ 374663 w 416014"/>
                <a:gd name="connsiteY599" fmla="*/ 951093 h 998435"/>
                <a:gd name="connsiteX600" fmla="*/ 363896 w 416014"/>
                <a:gd name="connsiteY600" fmla="*/ 940166 h 998435"/>
                <a:gd name="connsiteX601" fmla="*/ 361338 w 416014"/>
                <a:gd name="connsiteY601" fmla="*/ 935680 h 998435"/>
                <a:gd name="connsiteX602" fmla="*/ 360345 w 416014"/>
                <a:gd name="connsiteY602" fmla="*/ 933562 h 998435"/>
                <a:gd name="connsiteX603" fmla="*/ 359635 w 416014"/>
                <a:gd name="connsiteY603" fmla="*/ 932260 h 998435"/>
                <a:gd name="connsiteX604" fmla="*/ 358969 w 416014"/>
                <a:gd name="connsiteY604" fmla="*/ 931391 h 998435"/>
                <a:gd name="connsiteX605" fmla="*/ 356836 w 416014"/>
                <a:gd name="connsiteY605" fmla="*/ 927775 h 998435"/>
                <a:gd name="connsiteX606" fmla="*/ 356318 w 416014"/>
                <a:gd name="connsiteY606" fmla="*/ 926573 h 998435"/>
                <a:gd name="connsiteX607" fmla="*/ 355134 w 416014"/>
                <a:gd name="connsiteY607" fmla="*/ 924451 h 998435"/>
                <a:gd name="connsiteX608" fmla="*/ 353950 w 416014"/>
                <a:gd name="connsiteY608" fmla="*/ 922282 h 998435"/>
                <a:gd name="connsiteX609" fmla="*/ 353143 w 416014"/>
                <a:gd name="connsiteY609" fmla="*/ 920885 h 998435"/>
                <a:gd name="connsiteX610" fmla="*/ 352240 w 416014"/>
                <a:gd name="connsiteY610" fmla="*/ 919869 h 998435"/>
                <a:gd name="connsiteX611" fmla="*/ 351106 w 416014"/>
                <a:gd name="connsiteY611" fmla="*/ 917318 h 998435"/>
                <a:gd name="connsiteX612" fmla="*/ 350396 w 416014"/>
                <a:gd name="connsiteY612" fmla="*/ 915919 h 998435"/>
                <a:gd name="connsiteX613" fmla="*/ 348927 w 416014"/>
                <a:gd name="connsiteY613" fmla="*/ 913462 h 998435"/>
                <a:gd name="connsiteX614" fmla="*/ 347788 w 416014"/>
                <a:gd name="connsiteY614" fmla="*/ 911774 h 998435"/>
                <a:gd name="connsiteX615" fmla="*/ 344949 w 416014"/>
                <a:gd name="connsiteY615" fmla="*/ 906232 h 998435"/>
                <a:gd name="connsiteX616" fmla="*/ 341833 w 416014"/>
                <a:gd name="connsiteY616" fmla="*/ 899105 h 998435"/>
                <a:gd name="connsiteX617" fmla="*/ 341131 w 416014"/>
                <a:gd name="connsiteY617" fmla="*/ 896796 h 998435"/>
                <a:gd name="connsiteX618" fmla="*/ 340715 w 416014"/>
                <a:gd name="connsiteY618" fmla="*/ 894920 h 998435"/>
                <a:gd name="connsiteX619" fmla="*/ 340247 w 416014"/>
                <a:gd name="connsiteY619" fmla="*/ 892998 h 998435"/>
                <a:gd name="connsiteX620" fmla="*/ 339776 w 416014"/>
                <a:gd name="connsiteY620" fmla="*/ 891889 h 998435"/>
                <a:gd name="connsiteX621" fmla="*/ 339073 w 416014"/>
                <a:gd name="connsiteY621" fmla="*/ 889677 h 998435"/>
                <a:gd name="connsiteX622" fmla="*/ 338371 w 416014"/>
                <a:gd name="connsiteY622" fmla="*/ 887272 h 998435"/>
                <a:gd name="connsiteX623" fmla="*/ 338046 w 416014"/>
                <a:gd name="connsiteY623" fmla="*/ 885830 h 998435"/>
                <a:gd name="connsiteX624" fmla="*/ 337607 w 416014"/>
                <a:gd name="connsiteY624" fmla="*/ 873875 h 998435"/>
                <a:gd name="connsiteX625" fmla="*/ 337441 w 416014"/>
                <a:gd name="connsiteY625" fmla="*/ 870369 h 998435"/>
                <a:gd name="connsiteX626" fmla="*/ 337067 w 416014"/>
                <a:gd name="connsiteY626" fmla="*/ 868927 h 998435"/>
                <a:gd name="connsiteX627" fmla="*/ 336692 w 416014"/>
                <a:gd name="connsiteY627" fmla="*/ 867772 h 998435"/>
                <a:gd name="connsiteX628" fmla="*/ 334523 w 416014"/>
                <a:gd name="connsiteY628" fmla="*/ 855995 h 998435"/>
                <a:gd name="connsiteX629" fmla="*/ 333236 w 416014"/>
                <a:gd name="connsiteY629" fmla="*/ 835584 h 998435"/>
                <a:gd name="connsiteX630" fmla="*/ 332759 w 416014"/>
                <a:gd name="connsiteY630" fmla="*/ 828621 h 998435"/>
                <a:gd name="connsiteX631" fmla="*/ 332502 w 416014"/>
                <a:gd name="connsiteY631" fmla="*/ 824299 h 998435"/>
                <a:gd name="connsiteX632" fmla="*/ 334380 w 416014"/>
                <a:gd name="connsiteY632" fmla="*/ 823641 h 998435"/>
                <a:gd name="connsiteX633" fmla="*/ 337468 w 416014"/>
                <a:gd name="connsiteY633" fmla="*/ 815173 h 998435"/>
                <a:gd name="connsiteX634" fmla="*/ 337136 w 416014"/>
                <a:gd name="connsiteY634" fmla="*/ 808257 h 998435"/>
                <a:gd name="connsiteX635" fmla="*/ 336501 w 416014"/>
                <a:gd name="connsiteY635" fmla="*/ 790396 h 998435"/>
                <a:gd name="connsiteX636" fmla="*/ 335916 w 416014"/>
                <a:gd name="connsiteY636" fmla="*/ 772247 h 998435"/>
                <a:gd name="connsiteX637" fmla="*/ 335271 w 416014"/>
                <a:gd name="connsiteY637" fmla="*/ 768643 h 998435"/>
                <a:gd name="connsiteX638" fmla="*/ 334567 w 416014"/>
                <a:gd name="connsiteY638" fmla="*/ 759997 h 998435"/>
                <a:gd name="connsiteX639" fmla="*/ 336453 w 416014"/>
                <a:gd name="connsiteY639" fmla="*/ 693773 h 998435"/>
                <a:gd name="connsiteX640" fmla="*/ 338406 w 416014"/>
                <a:gd name="connsiteY640" fmla="*/ 670077 h 998435"/>
                <a:gd name="connsiteX641" fmla="*/ 339092 w 416014"/>
                <a:gd name="connsiteY641" fmla="*/ 655442 h 998435"/>
                <a:gd name="connsiteX642" fmla="*/ 339101 w 416014"/>
                <a:gd name="connsiteY642" fmla="*/ 634752 h 998435"/>
                <a:gd name="connsiteX643" fmla="*/ 338071 w 416014"/>
                <a:gd name="connsiteY643" fmla="*/ 631291 h 998435"/>
                <a:gd name="connsiteX644" fmla="*/ 337420 w 416014"/>
                <a:gd name="connsiteY644" fmla="*/ 628550 h 998435"/>
                <a:gd name="connsiteX645" fmla="*/ 337092 w 416014"/>
                <a:gd name="connsiteY645" fmla="*/ 627298 h 998435"/>
                <a:gd name="connsiteX646" fmla="*/ 335215 w 416014"/>
                <a:gd name="connsiteY646" fmla="*/ 621622 h 998435"/>
                <a:gd name="connsiteX647" fmla="*/ 334566 w 416014"/>
                <a:gd name="connsiteY647" fmla="*/ 618640 h 998435"/>
                <a:gd name="connsiteX648" fmla="*/ 334142 w 416014"/>
                <a:gd name="connsiteY648" fmla="*/ 617485 h 998435"/>
                <a:gd name="connsiteX649" fmla="*/ 333441 w 416014"/>
                <a:gd name="connsiteY649" fmla="*/ 614982 h 998435"/>
                <a:gd name="connsiteX650" fmla="*/ 332738 w 416014"/>
                <a:gd name="connsiteY650" fmla="*/ 612530 h 998435"/>
                <a:gd name="connsiteX651" fmla="*/ 331799 w 416014"/>
                <a:gd name="connsiteY651" fmla="*/ 609740 h 998435"/>
                <a:gd name="connsiteX652" fmla="*/ 331096 w 416014"/>
                <a:gd name="connsiteY652" fmla="*/ 607575 h 998435"/>
                <a:gd name="connsiteX653" fmla="*/ 330862 w 416014"/>
                <a:gd name="connsiteY653" fmla="*/ 606852 h 998435"/>
                <a:gd name="connsiteX654" fmla="*/ 330389 w 416014"/>
                <a:gd name="connsiteY654" fmla="*/ 605696 h 998435"/>
                <a:gd name="connsiteX655" fmla="*/ 329686 w 416014"/>
                <a:gd name="connsiteY655" fmla="*/ 603437 h 998435"/>
                <a:gd name="connsiteX656" fmla="*/ 328986 w 416014"/>
                <a:gd name="connsiteY656" fmla="*/ 600982 h 998435"/>
                <a:gd name="connsiteX657" fmla="*/ 328515 w 416014"/>
                <a:gd name="connsiteY657" fmla="*/ 599637 h 998435"/>
                <a:gd name="connsiteX658" fmla="*/ 328050 w 416014"/>
                <a:gd name="connsiteY658" fmla="*/ 597761 h 998435"/>
                <a:gd name="connsiteX659" fmla="*/ 327346 w 416014"/>
                <a:gd name="connsiteY659" fmla="*/ 595549 h 998435"/>
                <a:gd name="connsiteX660" fmla="*/ 326644 w 416014"/>
                <a:gd name="connsiteY660" fmla="*/ 593094 h 998435"/>
                <a:gd name="connsiteX661" fmla="*/ 326181 w 416014"/>
                <a:gd name="connsiteY661" fmla="*/ 590979 h 998435"/>
                <a:gd name="connsiteX662" fmla="*/ 325712 w 416014"/>
                <a:gd name="connsiteY662" fmla="*/ 589343 h 998435"/>
                <a:gd name="connsiteX663" fmla="*/ 325006 w 416014"/>
                <a:gd name="connsiteY663" fmla="*/ 587371 h 998435"/>
                <a:gd name="connsiteX664" fmla="*/ 324303 w 416014"/>
                <a:gd name="connsiteY664" fmla="*/ 585156 h 998435"/>
                <a:gd name="connsiteX665" fmla="*/ 323838 w 416014"/>
                <a:gd name="connsiteY665" fmla="*/ 583281 h 998435"/>
                <a:gd name="connsiteX666" fmla="*/ 323373 w 416014"/>
                <a:gd name="connsiteY666" fmla="*/ 581166 h 998435"/>
                <a:gd name="connsiteX667" fmla="*/ 322672 w 416014"/>
                <a:gd name="connsiteY667" fmla="*/ 578714 h 998435"/>
                <a:gd name="connsiteX668" fmla="*/ 321962 w 416014"/>
                <a:gd name="connsiteY668" fmla="*/ 577219 h 998435"/>
                <a:gd name="connsiteX669" fmla="*/ 321540 w 416014"/>
                <a:gd name="connsiteY669" fmla="*/ 576063 h 998435"/>
                <a:gd name="connsiteX670" fmla="*/ 320742 w 416014"/>
                <a:gd name="connsiteY670" fmla="*/ 573657 h 998435"/>
                <a:gd name="connsiteX671" fmla="*/ 320037 w 416014"/>
                <a:gd name="connsiteY671" fmla="*/ 571492 h 998435"/>
                <a:gd name="connsiteX672" fmla="*/ 319623 w 416014"/>
                <a:gd name="connsiteY672" fmla="*/ 569138 h 998435"/>
                <a:gd name="connsiteX673" fmla="*/ 319163 w 416014"/>
                <a:gd name="connsiteY673" fmla="*/ 566446 h 998435"/>
                <a:gd name="connsiteX674" fmla="*/ 318693 w 416014"/>
                <a:gd name="connsiteY674" fmla="*/ 565146 h 998435"/>
                <a:gd name="connsiteX675" fmla="*/ 318039 w 416014"/>
                <a:gd name="connsiteY675" fmla="*/ 562695 h 998435"/>
                <a:gd name="connsiteX676" fmla="*/ 317016 w 416014"/>
                <a:gd name="connsiteY676" fmla="*/ 558271 h 998435"/>
                <a:gd name="connsiteX677" fmla="*/ 316607 w 416014"/>
                <a:gd name="connsiteY677" fmla="*/ 555149 h 998435"/>
                <a:gd name="connsiteX678" fmla="*/ 315429 w 416014"/>
                <a:gd name="connsiteY678" fmla="*/ 552258 h 998435"/>
                <a:gd name="connsiteX679" fmla="*/ 314734 w 416014"/>
                <a:gd name="connsiteY679" fmla="*/ 548894 h 998435"/>
                <a:gd name="connsiteX680" fmla="*/ 313518 w 416014"/>
                <a:gd name="connsiteY680" fmla="*/ 544757 h 998435"/>
                <a:gd name="connsiteX681" fmla="*/ 312350 w 416014"/>
                <a:gd name="connsiteY681" fmla="*/ 540282 h 998435"/>
                <a:gd name="connsiteX682" fmla="*/ 311654 w 416014"/>
                <a:gd name="connsiteY682" fmla="*/ 537061 h 998435"/>
                <a:gd name="connsiteX683" fmla="*/ 311232 w 416014"/>
                <a:gd name="connsiteY683" fmla="*/ 535715 h 998435"/>
                <a:gd name="connsiteX684" fmla="*/ 310529 w 416014"/>
                <a:gd name="connsiteY684" fmla="*/ 533213 h 998435"/>
                <a:gd name="connsiteX685" fmla="*/ 309829 w 416014"/>
                <a:gd name="connsiteY685" fmla="*/ 530811 h 998435"/>
                <a:gd name="connsiteX686" fmla="*/ 309127 w 416014"/>
                <a:gd name="connsiteY686" fmla="*/ 528406 h 998435"/>
                <a:gd name="connsiteX687" fmla="*/ 308430 w 416014"/>
                <a:gd name="connsiteY687" fmla="*/ 525472 h 998435"/>
                <a:gd name="connsiteX688" fmla="*/ 307962 w 416014"/>
                <a:gd name="connsiteY688" fmla="*/ 523643 h 998435"/>
                <a:gd name="connsiteX689" fmla="*/ 307495 w 416014"/>
                <a:gd name="connsiteY689" fmla="*/ 522008 h 998435"/>
                <a:gd name="connsiteX690" fmla="*/ 306932 w 416014"/>
                <a:gd name="connsiteY690" fmla="*/ 520132 h 998435"/>
                <a:gd name="connsiteX691" fmla="*/ 306234 w 416014"/>
                <a:gd name="connsiteY691" fmla="*/ 517104 h 998435"/>
                <a:gd name="connsiteX692" fmla="*/ 304446 w 416014"/>
                <a:gd name="connsiteY692" fmla="*/ 512531 h 998435"/>
                <a:gd name="connsiteX693" fmla="*/ 302783 w 416014"/>
                <a:gd name="connsiteY693" fmla="*/ 510023 h 998435"/>
                <a:gd name="connsiteX694" fmla="*/ 302071 w 416014"/>
                <a:gd name="connsiteY694" fmla="*/ 508961 h 998435"/>
                <a:gd name="connsiteX695" fmla="*/ 301366 w 416014"/>
                <a:gd name="connsiteY695" fmla="*/ 506986 h 998435"/>
                <a:gd name="connsiteX696" fmla="*/ 300900 w 416014"/>
                <a:gd name="connsiteY696" fmla="*/ 505351 h 998435"/>
                <a:gd name="connsiteX697" fmla="*/ 300427 w 416014"/>
                <a:gd name="connsiteY697" fmla="*/ 504245 h 998435"/>
                <a:gd name="connsiteX698" fmla="*/ 299723 w 416014"/>
                <a:gd name="connsiteY698" fmla="*/ 502030 h 998435"/>
                <a:gd name="connsiteX699" fmla="*/ 299022 w 416014"/>
                <a:gd name="connsiteY699" fmla="*/ 499528 h 998435"/>
                <a:gd name="connsiteX700" fmla="*/ 298553 w 416014"/>
                <a:gd name="connsiteY700" fmla="*/ 498135 h 998435"/>
                <a:gd name="connsiteX701" fmla="*/ 298084 w 416014"/>
                <a:gd name="connsiteY701" fmla="*/ 496643 h 998435"/>
                <a:gd name="connsiteX702" fmla="*/ 297373 w 416014"/>
                <a:gd name="connsiteY702" fmla="*/ 495198 h 998435"/>
                <a:gd name="connsiteX703" fmla="*/ 296667 w 416014"/>
                <a:gd name="connsiteY703" fmla="*/ 493512 h 998435"/>
                <a:gd name="connsiteX704" fmla="*/ 296204 w 416014"/>
                <a:gd name="connsiteY704" fmla="*/ 491254 h 998435"/>
                <a:gd name="connsiteX705" fmla="*/ 293894 w 416014"/>
                <a:gd name="connsiteY705" fmla="*/ 485429 h 998435"/>
                <a:gd name="connsiteX706" fmla="*/ 292713 w 416014"/>
                <a:gd name="connsiteY706" fmla="*/ 483017 h 998435"/>
                <a:gd name="connsiteX707" fmla="*/ 291820 w 416014"/>
                <a:gd name="connsiteY707" fmla="*/ 480372 h 998435"/>
                <a:gd name="connsiteX708" fmla="*/ 290499 w 416014"/>
                <a:gd name="connsiteY708" fmla="*/ 477385 h 998435"/>
                <a:gd name="connsiteX709" fmla="*/ 289240 w 416014"/>
                <a:gd name="connsiteY709" fmla="*/ 472528 h 998435"/>
                <a:gd name="connsiteX710" fmla="*/ 287930 w 416014"/>
                <a:gd name="connsiteY710" fmla="*/ 467911 h 998435"/>
                <a:gd name="connsiteX711" fmla="*/ 286789 w 416014"/>
                <a:gd name="connsiteY711" fmla="*/ 466414 h 998435"/>
                <a:gd name="connsiteX712" fmla="*/ 285602 w 416014"/>
                <a:gd name="connsiteY712" fmla="*/ 464678 h 998435"/>
                <a:gd name="connsiteX713" fmla="*/ 284415 w 416014"/>
                <a:gd name="connsiteY713" fmla="*/ 462893 h 998435"/>
                <a:gd name="connsiteX714" fmla="*/ 283748 w 416014"/>
                <a:gd name="connsiteY714" fmla="*/ 462264 h 998435"/>
                <a:gd name="connsiteX715" fmla="*/ 281564 w 416014"/>
                <a:gd name="connsiteY715" fmla="*/ 459128 h 998435"/>
                <a:gd name="connsiteX716" fmla="*/ 282057 w 416014"/>
                <a:gd name="connsiteY716" fmla="*/ 457451 h 998435"/>
                <a:gd name="connsiteX717" fmla="*/ 282549 w 416014"/>
                <a:gd name="connsiteY717" fmla="*/ 455775 h 998435"/>
                <a:gd name="connsiteX718" fmla="*/ 283037 w 416014"/>
                <a:gd name="connsiteY718" fmla="*/ 454627 h 998435"/>
                <a:gd name="connsiteX719" fmla="*/ 281382 w 416014"/>
                <a:gd name="connsiteY719" fmla="*/ 451208 h 998435"/>
                <a:gd name="connsiteX720" fmla="*/ 280238 w 416014"/>
                <a:gd name="connsiteY720" fmla="*/ 443712 h 998435"/>
                <a:gd name="connsiteX721" fmla="*/ 281108 w 416014"/>
                <a:gd name="connsiteY721" fmla="*/ 430086 h 998435"/>
                <a:gd name="connsiteX722" fmla="*/ 283437 w 416014"/>
                <a:gd name="connsiteY722" fmla="*/ 413976 h 998435"/>
                <a:gd name="connsiteX723" fmla="*/ 286055 w 416014"/>
                <a:gd name="connsiteY723" fmla="*/ 410251 h 998435"/>
                <a:gd name="connsiteX724" fmla="*/ 286785 w 416014"/>
                <a:gd name="connsiteY724" fmla="*/ 409008 h 998435"/>
                <a:gd name="connsiteX725" fmla="*/ 287274 w 416014"/>
                <a:gd name="connsiteY725" fmla="*/ 401230 h 998435"/>
                <a:gd name="connsiteX726" fmla="*/ 288251 w 416014"/>
                <a:gd name="connsiteY726" fmla="*/ 392503 h 998435"/>
                <a:gd name="connsiteX727" fmla="*/ 290053 w 416014"/>
                <a:gd name="connsiteY727" fmla="*/ 382632 h 998435"/>
                <a:gd name="connsiteX728" fmla="*/ 290260 w 416014"/>
                <a:gd name="connsiteY728" fmla="*/ 355031 h 998435"/>
                <a:gd name="connsiteX729" fmla="*/ 289814 w 416014"/>
                <a:gd name="connsiteY729" fmla="*/ 343749 h 998435"/>
                <a:gd name="connsiteX730" fmla="*/ 288945 w 416014"/>
                <a:gd name="connsiteY730" fmla="*/ 331742 h 998435"/>
                <a:gd name="connsiteX731" fmla="*/ 288040 w 416014"/>
                <a:gd name="connsiteY731" fmla="*/ 324296 h 998435"/>
                <a:gd name="connsiteX732" fmla="*/ 286749 w 416014"/>
                <a:gd name="connsiteY732" fmla="*/ 310608 h 998435"/>
                <a:gd name="connsiteX733" fmla="*/ 286074 w 416014"/>
                <a:gd name="connsiteY733" fmla="*/ 304841 h 998435"/>
                <a:gd name="connsiteX734" fmla="*/ 284704 w 416014"/>
                <a:gd name="connsiteY734" fmla="*/ 295326 h 998435"/>
                <a:gd name="connsiteX735" fmla="*/ 283976 w 416014"/>
                <a:gd name="connsiteY735" fmla="*/ 289992 h 998435"/>
                <a:gd name="connsiteX736" fmla="*/ 282814 w 416014"/>
                <a:gd name="connsiteY736" fmla="*/ 278561 h 998435"/>
                <a:gd name="connsiteX737" fmla="*/ 282867 w 416014"/>
                <a:gd name="connsiteY737" fmla="*/ 277745 h 998435"/>
                <a:gd name="connsiteX738" fmla="*/ 289631 w 416014"/>
                <a:gd name="connsiteY738" fmla="*/ 278467 h 998435"/>
                <a:gd name="connsiteX739" fmla="*/ 293699 w 416014"/>
                <a:gd name="connsiteY739" fmla="*/ 279842 h 998435"/>
                <a:gd name="connsiteX740" fmla="*/ 314817 w 416014"/>
                <a:gd name="connsiteY740" fmla="*/ 280047 h 998435"/>
                <a:gd name="connsiteX741" fmla="*/ 317945 w 416014"/>
                <a:gd name="connsiteY741" fmla="*/ 279065 h 998435"/>
                <a:gd name="connsiteX742" fmla="*/ 321216 w 416014"/>
                <a:gd name="connsiteY742" fmla="*/ 278031 h 998435"/>
                <a:gd name="connsiteX743" fmla="*/ 323818 w 416014"/>
                <a:gd name="connsiteY743" fmla="*/ 276803 h 998435"/>
                <a:gd name="connsiteX744" fmla="*/ 325649 w 416014"/>
                <a:gd name="connsiteY744" fmla="*/ 275858 h 998435"/>
                <a:gd name="connsiteX745" fmla="*/ 329033 w 416014"/>
                <a:gd name="connsiteY745" fmla="*/ 272618 h 998435"/>
                <a:gd name="connsiteX746" fmla="*/ 329518 w 416014"/>
                <a:gd name="connsiteY746" fmla="*/ 272045 h 998435"/>
                <a:gd name="connsiteX747" fmla="*/ 330827 w 416014"/>
                <a:gd name="connsiteY747" fmla="*/ 270135 h 998435"/>
                <a:gd name="connsiteX748" fmla="*/ 332234 w 416014"/>
                <a:gd name="connsiteY748" fmla="*/ 268227 h 998435"/>
                <a:gd name="connsiteX749" fmla="*/ 333306 w 416014"/>
                <a:gd name="connsiteY749" fmla="*/ 265881 h 998435"/>
                <a:gd name="connsiteX750" fmla="*/ 334045 w 416014"/>
                <a:gd name="connsiteY750" fmla="*/ 263534 h 998435"/>
                <a:gd name="connsiteX751" fmla="*/ 335448 w 416014"/>
                <a:gd name="connsiteY751" fmla="*/ 255482 h 998435"/>
                <a:gd name="connsiteX752" fmla="*/ 334562 w 416014"/>
                <a:gd name="connsiteY752" fmla="*/ 245683 h 998435"/>
                <a:gd name="connsiteX753" fmla="*/ 333901 w 416014"/>
                <a:gd name="connsiteY753" fmla="*/ 243998 h 998435"/>
                <a:gd name="connsiteX754" fmla="*/ 331464 w 416014"/>
                <a:gd name="connsiteY754" fmla="*/ 236300 h 998435"/>
                <a:gd name="connsiteX755" fmla="*/ 328132 w 416014"/>
                <a:gd name="connsiteY755" fmla="*/ 226004 h 998435"/>
                <a:gd name="connsiteX756" fmla="*/ 321112 w 416014"/>
                <a:gd name="connsiteY756" fmla="*/ 214672 h 998435"/>
                <a:gd name="connsiteX757" fmla="*/ 313977 w 416014"/>
                <a:gd name="connsiteY757" fmla="*/ 206219 h 998435"/>
                <a:gd name="connsiteX758" fmla="*/ 312742 w 416014"/>
                <a:gd name="connsiteY758" fmla="*/ 204384 h 998435"/>
                <a:gd name="connsiteX759" fmla="*/ 312029 w 416014"/>
                <a:gd name="connsiteY759" fmla="*/ 203419 h 998435"/>
                <a:gd name="connsiteX760" fmla="*/ 310600 w 416014"/>
                <a:gd name="connsiteY760" fmla="*/ 201824 h 998435"/>
                <a:gd name="connsiteX761" fmla="*/ 307224 w 416014"/>
                <a:gd name="connsiteY761" fmla="*/ 197673 h 998435"/>
                <a:gd name="connsiteX762" fmla="*/ 297539 w 416014"/>
                <a:gd name="connsiteY762" fmla="*/ 183202 h 998435"/>
                <a:gd name="connsiteX763" fmla="*/ 297113 w 416014"/>
                <a:gd name="connsiteY763" fmla="*/ 182429 h 998435"/>
                <a:gd name="connsiteX764" fmla="*/ 295831 w 416014"/>
                <a:gd name="connsiteY764" fmla="*/ 180497 h 998435"/>
                <a:gd name="connsiteX765" fmla="*/ 292568 w 416014"/>
                <a:gd name="connsiteY765" fmla="*/ 173993 h 998435"/>
                <a:gd name="connsiteX766" fmla="*/ 289824 w 416014"/>
                <a:gd name="connsiteY766" fmla="*/ 168984 h 998435"/>
                <a:gd name="connsiteX767" fmla="*/ 289445 w 416014"/>
                <a:gd name="connsiteY767" fmla="*/ 168262 h 998435"/>
                <a:gd name="connsiteX768" fmla="*/ 284052 w 416014"/>
                <a:gd name="connsiteY768" fmla="*/ 157469 h 998435"/>
                <a:gd name="connsiteX769" fmla="*/ 283060 w 416014"/>
                <a:gd name="connsiteY769" fmla="*/ 155397 h 998435"/>
                <a:gd name="connsiteX770" fmla="*/ 281642 w 416014"/>
                <a:gd name="connsiteY770" fmla="*/ 152506 h 998435"/>
                <a:gd name="connsiteX771" fmla="*/ 280454 w 416014"/>
                <a:gd name="connsiteY771" fmla="*/ 150578 h 998435"/>
                <a:gd name="connsiteX772" fmla="*/ 281220 w 416014"/>
                <a:gd name="connsiteY772" fmla="*/ 144487 h 998435"/>
                <a:gd name="connsiteX773" fmla="*/ 283139 w 416014"/>
                <a:gd name="connsiteY773" fmla="*/ 138309 h 998435"/>
                <a:gd name="connsiteX774" fmla="*/ 283738 w 416014"/>
                <a:gd name="connsiteY774" fmla="*/ 135387 h 998435"/>
                <a:gd name="connsiteX775" fmla="*/ 285440 w 416014"/>
                <a:gd name="connsiteY775" fmla="*/ 132183 h 998435"/>
                <a:gd name="connsiteX776" fmla="*/ 286166 w 416014"/>
                <a:gd name="connsiteY776" fmla="*/ 131565 h 998435"/>
                <a:gd name="connsiteX777" fmla="*/ 286889 w 416014"/>
                <a:gd name="connsiteY777" fmla="*/ 131089 h 998435"/>
                <a:gd name="connsiteX778" fmla="*/ 292930 w 416014"/>
                <a:gd name="connsiteY778" fmla="*/ 131855 h 998435"/>
                <a:gd name="connsiteX779" fmla="*/ 296474 w 416014"/>
                <a:gd name="connsiteY779" fmla="*/ 133082 h 998435"/>
                <a:gd name="connsiteX780" fmla="*/ 299868 w 416014"/>
                <a:gd name="connsiteY780" fmla="*/ 128546 h 998435"/>
                <a:gd name="connsiteX781" fmla="*/ 300001 w 416014"/>
                <a:gd name="connsiteY781" fmla="*/ 123604 h 998435"/>
                <a:gd name="connsiteX782" fmla="*/ 301396 w 416014"/>
                <a:gd name="connsiteY782" fmla="*/ 123037 h 998435"/>
                <a:gd name="connsiteX783" fmla="*/ 302794 w 416014"/>
                <a:gd name="connsiteY783" fmla="*/ 122329 h 998435"/>
                <a:gd name="connsiteX784" fmla="*/ 304767 w 416014"/>
                <a:gd name="connsiteY784" fmla="*/ 121623 h 998435"/>
                <a:gd name="connsiteX785" fmla="*/ 306403 w 416014"/>
                <a:gd name="connsiteY785" fmla="*/ 121156 h 998435"/>
                <a:gd name="connsiteX786" fmla="*/ 307606 w 416014"/>
                <a:gd name="connsiteY786" fmla="*/ 120685 h 998435"/>
                <a:gd name="connsiteX787" fmla="*/ 308764 w 416014"/>
                <a:gd name="connsiteY787" fmla="*/ 119973 h 998435"/>
                <a:gd name="connsiteX788" fmla="*/ 309921 w 416014"/>
                <a:gd name="connsiteY788" fmla="*/ 119263 h 998435"/>
                <a:gd name="connsiteX789" fmla="*/ 311946 w 416014"/>
                <a:gd name="connsiteY789" fmla="*/ 118078 h 998435"/>
                <a:gd name="connsiteX790" fmla="*/ 313586 w 416014"/>
                <a:gd name="connsiteY790" fmla="*/ 116890 h 998435"/>
                <a:gd name="connsiteX791" fmla="*/ 315326 w 416014"/>
                <a:gd name="connsiteY791" fmla="*/ 115365 h 998435"/>
                <a:gd name="connsiteX792" fmla="*/ 318617 w 416014"/>
                <a:gd name="connsiteY792" fmla="*/ 111647 h 998435"/>
                <a:gd name="connsiteX793" fmla="*/ 320652 w 416014"/>
                <a:gd name="connsiteY793" fmla="*/ 109069 h 998435"/>
                <a:gd name="connsiteX794" fmla="*/ 323512 w 416014"/>
                <a:gd name="connsiteY794" fmla="*/ 105394 h 998435"/>
                <a:gd name="connsiteX795" fmla="*/ 325499 w 416014"/>
                <a:gd name="connsiteY795" fmla="*/ 102723 h 998435"/>
                <a:gd name="connsiteX796" fmla="*/ 327436 w 416014"/>
                <a:gd name="connsiteY796" fmla="*/ 100431 h 998435"/>
                <a:gd name="connsiteX797" fmla="*/ 329375 w 416014"/>
                <a:gd name="connsiteY797" fmla="*/ 97950 h 998435"/>
                <a:gd name="connsiteX798" fmla="*/ 329861 w 416014"/>
                <a:gd name="connsiteY798" fmla="*/ 97330 h 998435"/>
                <a:gd name="connsiteX799" fmla="*/ 330348 w 416014"/>
                <a:gd name="connsiteY799" fmla="*/ 96230 h 998435"/>
                <a:gd name="connsiteX800" fmla="*/ 331084 w 416014"/>
                <a:gd name="connsiteY800" fmla="*/ 94174 h 998435"/>
                <a:gd name="connsiteX801" fmla="*/ 331825 w 416014"/>
                <a:gd name="connsiteY801" fmla="*/ 91490 h 998435"/>
                <a:gd name="connsiteX802" fmla="*/ 332319 w 416014"/>
                <a:gd name="connsiteY802" fmla="*/ 89431 h 998435"/>
                <a:gd name="connsiteX803" fmla="*/ 332813 w 416014"/>
                <a:gd name="connsiteY803" fmla="*/ 87610 h 998435"/>
                <a:gd name="connsiteX804" fmla="*/ 333555 w 416014"/>
                <a:gd name="connsiteY804" fmla="*/ 84688 h 998435"/>
                <a:gd name="connsiteX805" fmla="*/ 334320 w 416014"/>
                <a:gd name="connsiteY805" fmla="*/ 78595 h 998435"/>
                <a:gd name="connsiteX806" fmla="*/ 333171 w 416014"/>
                <a:gd name="connsiteY806" fmla="*/ 71630 h 998435"/>
                <a:gd name="connsiteX807" fmla="*/ 331994 w 416014"/>
                <a:gd name="connsiteY807" fmla="*/ 68691 h 998435"/>
                <a:gd name="connsiteX808" fmla="*/ 331280 w 416014"/>
                <a:gd name="connsiteY808" fmla="*/ 67773 h 998435"/>
                <a:gd name="connsiteX809" fmla="*/ 330569 w 416014"/>
                <a:gd name="connsiteY809" fmla="*/ 66617 h 998435"/>
                <a:gd name="connsiteX810" fmla="*/ 330098 w 416014"/>
                <a:gd name="connsiteY810" fmla="*/ 65413 h 998435"/>
                <a:gd name="connsiteX811" fmla="*/ 329628 w 416014"/>
                <a:gd name="connsiteY811" fmla="*/ 63923 h 998435"/>
                <a:gd name="connsiteX812" fmla="*/ 328918 w 416014"/>
                <a:gd name="connsiteY812" fmla="*/ 62764 h 998435"/>
                <a:gd name="connsiteX813" fmla="*/ 328205 w 416014"/>
                <a:gd name="connsiteY813" fmla="*/ 61849 h 998435"/>
                <a:gd name="connsiteX814" fmla="*/ 327734 w 416014"/>
                <a:gd name="connsiteY814" fmla="*/ 60597 h 998435"/>
                <a:gd name="connsiteX815" fmla="*/ 327264 w 416014"/>
                <a:gd name="connsiteY815" fmla="*/ 59104 h 998435"/>
                <a:gd name="connsiteX816" fmla="*/ 326553 w 416014"/>
                <a:gd name="connsiteY816" fmla="*/ 57948 h 998435"/>
                <a:gd name="connsiteX817" fmla="*/ 325839 w 416014"/>
                <a:gd name="connsiteY817" fmla="*/ 57222 h 998435"/>
                <a:gd name="connsiteX818" fmla="*/ 324090 w 416014"/>
                <a:gd name="connsiteY818" fmla="*/ 53609 h 998435"/>
                <a:gd name="connsiteX819" fmla="*/ 323391 w 416014"/>
                <a:gd name="connsiteY819" fmla="*/ 50724 h 998435"/>
                <a:gd name="connsiteX820" fmla="*/ 322211 w 416014"/>
                <a:gd name="connsiteY820" fmla="*/ 48073 h 998435"/>
                <a:gd name="connsiteX821" fmla="*/ 321129 w 416014"/>
                <a:gd name="connsiteY821" fmla="*/ 45186 h 998435"/>
                <a:gd name="connsiteX822" fmla="*/ 318187 w 416014"/>
                <a:gd name="connsiteY822" fmla="*/ 40507 h 998435"/>
                <a:gd name="connsiteX823" fmla="*/ 316148 w 416014"/>
                <a:gd name="connsiteY823" fmla="*/ 37374 h 998435"/>
                <a:gd name="connsiteX824" fmla="*/ 315401 w 416014"/>
                <a:gd name="connsiteY824" fmla="*/ 34248 h 998435"/>
                <a:gd name="connsiteX825" fmla="*/ 314983 w 416014"/>
                <a:gd name="connsiteY825" fmla="*/ 32517 h 998435"/>
                <a:gd name="connsiteX826" fmla="*/ 309497 w 416014"/>
                <a:gd name="connsiteY826" fmla="*/ 28060 h 998435"/>
                <a:gd name="connsiteX827" fmla="*/ 308782 w 416014"/>
                <a:gd name="connsiteY827" fmla="*/ 27381 h 998435"/>
                <a:gd name="connsiteX828" fmla="*/ 308125 w 416014"/>
                <a:gd name="connsiteY828" fmla="*/ 25459 h 998435"/>
                <a:gd name="connsiteX829" fmla="*/ 296121 w 416014"/>
                <a:gd name="connsiteY829" fmla="*/ 13080 h 998435"/>
                <a:gd name="connsiteX830" fmla="*/ 295265 w 416014"/>
                <a:gd name="connsiteY830" fmla="*/ 11827 h 998435"/>
                <a:gd name="connsiteX831" fmla="*/ 292268 w 416014"/>
                <a:gd name="connsiteY831" fmla="*/ 8252 h 998435"/>
                <a:gd name="connsiteX832" fmla="*/ 288788 w 416014"/>
                <a:gd name="connsiteY832" fmla="*/ 5107 h 998435"/>
                <a:gd name="connsiteX833" fmla="*/ 285546 w 416014"/>
                <a:gd name="connsiteY833" fmla="*/ 2201 h 998435"/>
                <a:gd name="connsiteX834" fmla="*/ 283778 w 416014"/>
                <a:gd name="connsiteY834" fmla="*/ 1230 h 998435"/>
                <a:gd name="connsiteX835" fmla="*/ 282250 w 416014"/>
                <a:gd name="connsiteY835" fmla="*/ 19 h 998435"/>
                <a:gd name="connsiteX836" fmla="*/ 269098 w 416014"/>
                <a:gd name="connsiteY836" fmla="*/ 17 h 998435"/>
                <a:gd name="connsiteX837" fmla="*/ 254411 w 416014"/>
                <a:gd name="connsiteY837" fmla="*/ 144 h 998435"/>
                <a:gd name="connsiteX838" fmla="*/ 180766 w 416014"/>
                <a:gd name="connsiteY838" fmla="*/ 72461 h 998435"/>
                <a:gd name="connsiteX839" fmla="*/ 181226 w 416014"/>
                <a:gd name="connsiteY839" fmla="*/ 75342 h 998435"/>
                <a:gd name="connsiteX840" fmla="*/ 181648 w 416014"/>
                <a:gd name="connsiteY840" fmla="*/ 76691 h 998435"/>
                <a:gd name="connsiteX841" fmla="*/ 181915 w 416014"/>
                <a:gd name="connsiteY841" fmla="*/ 79523 h 998435"/>
                <a:gd name="connsiteX842" fmla="*/ 182285 w 416014"/>
                <a:gd name="connsiteY842" fmla="*/ 81352 h 998435"/>
                <a:gd name="connsiteX843" fmla="*/ 180755 w 416014"/>
                <a:gd name="connsiteY843" fmla="*/ 80571 h 998435"/>
                <a:gd name="connsiteX844" fmla="*/ 179279 w 416014"/>
                <a:gd name="connsiteY844" fmla="*/ 78929 h 998435"/>
                <a:gd name="connsiteX845" fmla="*/ 178807 w 416014"/>
                <a:gd name="connsiteY845" fmla="*/ 77723 h 998435"/>
                <a:gd name="connsiteX846" fmla="*/ 178957 w 416014"/>
                <a:gd name="connsiteY846" fmla="*/ 70669 h 998435"/>
                <a:gd name="connsiteX847" fmla="*/ 180766 w 416014"/>
                <a:gd name="connsiteY847" fmla="*/ 72461 h 998435"/>
                <a:gd name="connsiteX848" fmla="*/ 322245 w 416014"/>
                <a:gd name="connsiteY848" fmla="*/ 88588 h 998435"/>
                <a:gd name="connsiteX849" fmla="*/ 321558 w 416014"/>
                <a:gd name="connsiteY849" fmla="*/ 90695 h 998435"/>
                <a:gd name="connsiteX850" fmla="*/ 320086 w 416014"/>
                <a:gd name="connsiteY850" fmla="*/ 94955 h 998435"/>
                <a:gd name="connsiteX851" fmla="*/ 318102 w 416014"/>
                <a:gd name="connsiteY851" fmla="*/ 97242 h 998435"/>
                <a:gd name="connsiteX852" fmla="*/ 315920 w 416014"/>
                <a:gd name="connsiteY852" fmla="*/ 100153 h 998435"/>
                <a:gd name="connsiteX853" fmla="*/ 314947 w 416014"/>
                <a:gd name="connsiteY853" fmla="*/ 101778 h 998435"/>
                <a:gd name="connsiteX854" fmla="*/ 313977 w 416014"/>
                <a:gd name="connsiteY854" fmla="*/ 103211 h 998435"/>
                <a:gd name="connsiteX855" fmla="*/ 311543 w 416014"/>
                <a:gd name="connsiteY855" fmla="*/ 107512 h 998435"/>
                <a:gd name="connsiteX856" fmla="*/ 310572 w 416014"/>
                <a:gd name="connsiteY856" fmla="*/ 109042 h 998435"/>
                <a:gd name="connsiteX857" fmla="*/ 309848 w 416014"/>
                <a:gd name="connsiteY857" fmla="*/ 109660 h 998435"/>
                <a:gd name="connsiteX858" fmla="*/ 309124 w 416014"/>
                <a:gd name="connsiteY858" fmla="*/ 110280 h 998435"/>
                <a:gd name="connsiteX859" fmla="*/ 301786 w 416014"/>
                <a:gd name="connsiteY859" fmla="*/ 115842 h 998435"/>
                <a:gd name="connsiteX860" fmla="*/ 302688 w 416014"/>
                <a:gd name="connsiteY860" fmla="*/ 110710 h 998435"/>
                <a:gd name="connsiteX861" fmla="*/ 303373 w 416014"/>
                <a:gd name="connsiteY861" fmla="*/ 108940 h 998435"/>
                <a:gd name="connsiteX862" fmla="*/ 308109 w 416014"/>
                <a:gd name="connsiteY862" fmla="*/ 104846 h 998435"/>
                <a:gd name="connsiteX863" fmla="*/ 309362 w 416014"/>
                <a:gd name="connsiteY863" fmla="*/ 103993 h 998435"/>
                <a:gd name="connsiteX864" fmla="*/ 311161 w 416014"/>
                <a:gd name="connsiteY864" fmla="*/ 101031 h 998435"/>
                <a:gd name="connsiteX865" fmla="*/ 311791 w 416014"/>
                <a:gd name="connsiteY865" fmla="*/ 100074 h 998435"/>
                <a:gd name="connsiteX866" fmla="*/ 318824 w 416014"/>
                <a:gd name="connsiteY866" fmla="*/ 90290 h 998435"/>
                <a:gd name="connsiteX867" fmla="*/ 320811 w 416014"/>
                <a:gd name="connsiteY867" fmla="*/ 87810 h 998435"/>
                <a:gd name="connsiteX868" fmla="*/ 321536 w 416014"/>
                <a:gd name="connsiteY868" fmla="*/ 87189 h 998435"/>
                <a:gd name="connsiteX869" fmla="*/ 322245 w 416014"/>
                <a:gd name="connsiteY869" fmla="*/ 88588 h 998435"/>
                <a:gd name="connsiteX870" fmla="*/ 176470 w 416014"/>
                <a:gd name="connsiteY870" fmla="*/ 101658 h 998435"/>
                <a:gd name="connsiteX871" fmla="*/ 177569 w 416014"/>
                <a:gd name="connsiteY871" fmla="*/ 102339 h 998435"/>
                <a:gd name="connsiteX872" fmla="*/ 174756 w 416014"/>
                <a:gd name="connsiteY872" fmla="*/ 106015 h 998435"/>
                <a:gd name="connsiteX873" fmla="*/ 174290 w 416014"/>
                <a:gd name="connsiteY873" fmla="*/ 104139 h 998435"/>
                <a:gd name="connsiteX874" fmla="*/ 173297 w 416014"/>
                <a:gd name="connsiteY874" fmla="*/ 102257 h 998435"/>
                <a:gd name="connsiteX875" fmla="*/ 174455 w 416014"/>
                <a:gd name="connsiteY875" fmla="*/ 101259 h 998435"/>
                <a:gd name="connsiteX876" fmla="*/ 176470 w 416014"/>
                <a:gd name="connsiteY876" fmla="*/ 101658 h 998435"/>
                <a:gd name="connsiteX877" fmla="*/ 243481 w 416014"/>
                <a:gd name="connsiteY877" fmla="*/ 146127 h 998435"/>
                <a:gd name="connsiteX878" fmla="*/ 244173 w 416014"/>
                <a:gd name="connsiteY878" fmla="*/ 149972 h 998435"/>
                <a:gd name="connsiteX879" fmla="*/ 242859 w 416014"/>
                <a:gd name="connsiteY879" fmla="*/ 152267 h 998435"/>
                <a:gd name="connsiteX880" fmla="*/ 241498 w 416014"/>
                <a:gd name="connsiteY880" fmla="*/ 154750 h 998435"/>
                <a:gd name="connsiteX881" fmla="*/ 240798 w 416014"/>
                <a:gd name="connsiteY881" fmla="*/ 158393 h 998435"/>
                <a:gd name="connsiteX882" fmla="*/ 241721 w 416014"/>
                <a:gd name="connsiteY882" fmla="*/ 163250 h 998435"/>
                <a:gd name="connsiteX883" fmla="*/ 242859 w 416014"/>
                <a:gd name="connsiteY883" fmla="*/ 165179 h 998435"/>
                <a:gd name="connsiteX884" fmla="*/ 255193 w 416014"/>
                <a:gd name="connsiteY884" fmla="*/ 165415 h 998435"/>
                <a:gd name="connsiteX885" fmla="*/ 256152 w 416014"/>
                <a:gd name="connsiteY885" fmla="*/ 165468 h 998435"/>
                <a:gd name="connsiteX886" fmla="*/ 259223 w 416014"/>
                <a:gd name="connsiteY886" fmla="*/ 171922 h 998435"/>
                <a:gd name="connsiteX887" fmla="*/ 260356 w 416014"/>
                <a:gd name="connsiteY887" fmla="*/ 174713 h 998435"/>
                <a:gd name="connsiteX888" fmla="*/ 261816 w 416014"/>
                <a:gd name="connsiteY888" fmla="*/ 178421 h 998435"/>
                <a:gd name="connsiteX889" fmla="*/ 262429 w 416014"/>
                <a:gd name="connsiteY889" fmla="*/ 179866 h 998435"/>
                <a:gd name="connsiteX890" fmla="*/ 264411 w 416014"/>
                <a:gd name="connsiteY890" fmla="*/ 184489 h 998435"/>
                <a:gd name="connsiteX891" fmla="*/ 265308 w 416014"/>
                <a:gd name="connsiteY891" fmla="*/ 186511 h 998435"/>
                <a:gd name="connsiteX892" fmla="*/ 266011 w 416014"/>
                <a:gd name="connsiteY892" fmla="*/ 188725 h 998435"/>
                <a:gd name="connsiteX893" fmla="*/ 266287 w 416014"/>
                <a:gd name="connsiteY893" fmla="*/ 190407 h 998435"/>
                <a:gd name="connsiteX894" fmla="*/ 267434 w 416014"/>
                <a:gd name="connsiteY894" fmla="*/ 203809 h 998435"/>
                <a:gd name="connsiteX895" fmla="*/ 266411 w 416014"/>
                <a:gd name="connsiteY895" fmla="*/ 206009 h 998435"/>
                <a:gd name="connsiteX896" fmla="*/ 265591 w 416014"/>
                <a:gd name="connsiteY896" fmla="*/ 206385 h 998435"/>
                <a:gd name="connsiteX897" fmla="*/ 263723 w 416014"/>
                <a:gd name="connsiteY897" fmla="*/ 205795 h 998435"/>
                <a:gd name="connsiteX898" fmla="*/ 258798 w 416014"/>
                <a:gd name="connsiteY898" fmla="*/ 203504 h 998435"/>
                <a:gd name="connsiteX899" fmla="*/ 255809 w 416014"/>
                <a:gd name="connsiteY899" fmla="*/ 198682 h 998435"/>
                <a:gd name="connsiteX900" fmla="*/ 254247 w 416014"/>
                <a:gd name="connsiteY900" fmla="*/ 195742 h 998435"/>
                <a:gd name="connsiteX901" fmla="*/ 253205 w 416014"/>
                <a:gd name="connsiteY901" fmla="*/ 193861 h 998435"/>
                <a:gd name="connsiteX902" fmla="*/ 249930 w 416014"/>
                <a:gd name="connsiteY902" fmla="*/ 188989 h 998435"/>
                <a:gd name="connsiteX903" fmla="*/ 248456 w 416014"/>
                <a:gd name="connsiteY903" fmla="*/ 186961 h 998435"/>
                <a:gd name="connsiteX904" fmla="*/ 248077 w 416014"/>
                <a:gd name="connsiteY904" fmla="*/ 186335 h 998435"/>
                <a:gd name="connsiteX905" fmla="*/ 246414 w 416014"/>
                <a:gd name="connsiteY905" fmla="*/ 184067 h 998435"/>
                <a:gd name="connsiteX906" fmla="*/ 244751 w 416014"/>
                <a:gd name="connsiteY906" fmla="*/ 181800 h 998435"/>
                <a:gd name="connsiteX907" fmla="*/ 244036 w 416014"/>
                <a:gd name="connsiteY907" fmla="*/ 181168 h 998435"/>
                <a:gd name="connsiteX908" fmla="*/ 243320 w 416014"/>
                <a:gd name="connsiteY908" fmla="*/ 180539 h 998435"/>
                <a:gd name="connsiteX909" fmla="*/ 240081 w 416014"/>
                <a:gd name="connsiteY909" fmla="*/ 177300 h 998435"/>
                <a:gd name="connsiteX910" fmla="*/ 236185 w 416014"/>
                <a:gd name="connsiteY910" fmla="*/ 171846 h 998435"/>
                <a:gd name="connsiteX911" fmla="*/ 234242 w 416014"/>
                <a:gd name="connsiteY911" fmla="*/ 168619 h 998435"/>
                <a:gd name="connsiteX912" fmla="*/ 234054 w 416014"/>
                <a:gd name="connsiteY912" fmla="*/ 168183 h 998435"/>
                <a:gd name="connsiteX913" fmla="*/ 233818 w 416014"/>
                <a:gd name="connsiteY913" fmla="*/ 167413 h 998435"/>
                <a:gd name="connsiteX914" fmla="*/ 229544 w 416014"/>
                <a:gd name="connsiteY914" fmla="*/ 161383 h 998435"/>
                <a:gd name="connsiteX915" fmla="*/ 229115 w 416014"/>
                <a:gd name="connsiteY915" fmla="*/ 160901 h 998435"/>
                <a:gd name="connsiteX916" fmla="*/ 228048 w 416014"/>
                <a:gd name="connsiteY916" fmla="*/ 155900 h 998435"/>
                <a:gd name="connsiteX917" fmla="*/ 230678 w 416014"/>
                <a:gd name="connsiteY917" fmla="*/ 150829 h 998435"/>
                <a:gd name="connsiteX918" fmla="*/ 231068 w 416014"/>
                <a:gd name="connsiteY918" fmla="*/ 150113 h 998435"/>
                <a:gd name="connsiteX919" fmla="*/ 232181 w 416014"/>
                <a:gd name="connsiteY919" fmla="*/ 148875 h 998435"/>
                <a:gd name="connsiteX920" fmla="*/ 233822 w 416014"/>
                <a:gd name="connsiteY920" fmla="*/ 147541 h 998435"/>
                <a:gd name="connsiteX921" fmla="*/ 234789 w 416014"/>
                <a:gd name="connsiteY921" fmla="*/ 146733 h 998435"/>
                <a:gd name="connsiteX922" fmla="*/ 238064 w 416014"/>
                <a:gd name="connsiteY922" fmla="*/ 145174 h 998435"/>
                <a:gd name="connsiteX923" fmla="*/ 240421 w 416014"/>
                <a:gd name="connsiteY923" fmla="*/ 144665 h 998435"/>
                <a:gd name="connsiteX924" fmla="*/ 243481 w 416014"/>
                <a:gd name="connsiteY924" fmla="*/ 146127 h 998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</a:cxnLst>
              <a:rect l="l" t="t" r="r" b="b"/>
              <a:pathLst>
                <a:path w="416014" h="998435">
                  <a:moveTo>
                    <a:pt x="254411" y="144"/>
                  </a:moveTo>
                  <a:cubicBezTo>
                    <a:pt x="253592" y="235"/>
                    <a:pt x="252629" y="659"/>
                    <a:pt x="252339" y="1043"/>
                  </a:cubicBezTo>
                  <a:cubicBezTo>
                    <a:pt x="252000" y="1423"/>
                    <a:pt x="251470" y="1707"/>
                    <a:pt x="251182" y="1707"/>
                  </a:cubicBezTo>
                  <a:cubicBezTo>
                    <a:pt x="250367" y="1701"/>
                    <a:pt x="245501" y="4063"/>
                    <a:pt x="244389" y="5016"/>
                  </a:cubicBezTo>
                  <a:cubicBezTo>
                    <a:pt x="243858" y="5491"/>
                    <a:pt x="242894" y="6011"/>
                    <a:pt x="242270" y="6199"/>
                  </a:cubicBezTo>
                  <a:cubicBezTo>
                    <a:pt x="241018" y="6573"/>
                    <a:pt x="240971" y="6623"/>
                    <a:pt x="238314" y="8811"/>
                  </a:cubicBezTo>
                  <a:cubicBezTo>
                    <a:pt x="237348" y="9572"/>
                    <a:pt x="236383" y="10236"/>
                    <a:pt x="236191" y="10233"/>
                  </a:cubicBezTo>
                  <a:cubicBezTo>
                    <a:pt x="235951" y="10233"/>
                    <a:pt x="235132" y="10707"/>
                    <a:pt x="234311" y="11324"/>
                  </a:cubicBezTo>
                  <a:cubicBezTo>
                    <a:pt x="233491" y="11941"/>
                    <a:pt x="232092" y="12746"/>
                    <a:pt x="231274" y="13127"/>
                  </a:cubicBezTo>
                  <a:cubicBezTo>
                    <a:pt x="230406" y="13504"/>
                    <a:pt x="229682" y="14075"/>
                    <a:pt x="229681" y="14361"/>
                  </a:cubicBezTo>
                  <a:cubicBezTo>
                    <a:pt x="229678" y="14698"/>
                    <a:pt x="229340" y="14984"/>
                    <a:pt x="228955" y="14982"/>
                  </a:cubicBezTo>
                  <a:cubicBezTo>
                    <a:pt x="227996" y="14973"/>
                    <a:pt x="226405" y="15874"/>
                    <a:pt x="224763" y="17302"/>
                  </a:cubicBezTo>
                  <a:cubicBezTo>
                    <a:pt x="223990" y="17967"/>
                    <a:pt x="223413" y="18203"/>
                    <a:pt x="223414" y="17917"/>
                  </a:cubicBezTo>
                  <a:cubicBezTo>
                    <a:pt x="223420" y="17243"/>
                    <a:pt x="220733" y="17126"/>
                    <a:pt x="220295" y="17797"/>
                  </a:cubicBezTo>
                  <a:cubicBezTo>
                    <a:pt x="220149" y="18034"/>
                    <a:pt x="219427" y="18270"/>
                    <a:pt x="218707" y="18264"/>
                  </a:cubicBezTo>
                  <a:cubicBezTo>
                    <a:pt x="217700" y="18256"/>
                    <a:pt x="217265" y="18590"/>
                    <a:pt x="216825" y="19690"/>
                  </a:cubicBezTo>
                  <a:cubicBezTo>
                    <a:pt x="216286" y="21029"/>
                    <a:pt x="216190" y="21077"/>
                    <a:pt x="213985" y="20822"/>
                  </a:cubicBezTo>
                  <a:cubicBezTo>
                    <a:pt x="211299" y="20465"/>
                    <a:pt x="209086" y="21120"/>
                    <a:pt x="208646" y="22364"/>
                  </a:cubicBezTo>
                  <a:cubicBezTo>
                    <a:pt x="208058" y="23944"/>
                    <a:pt x="207430" y="24467"/>
                    <a:pt x="206761" y="23935"/>
                  </a:cubicBezTo>
                  <a:cubicBezTo>
                    <a:pt x="206381" y="23549"/>
                    <a:pt x="205900" y="23545"/>
                    <a:pt x="205273" y="23877"/>
                  </a:cubicBezTo>
                  <a:cubicBezTo>
                    <a:pt x="204117" y="24491"/>
                    <a:pt x="202578" y="25009"/>
                    <a:pt x="202194" y="24956"/>
                  </a:cubicBezTo>
                  <a:cubicBezTo>
                    <a:pt x="202002" y="24907"/>
                    <a:pt x="201471" y="25336"/>
                    <a:pt x="201035" y="25814"/>
                  </a:cubicBezTo>
                  <a:cubicBezTo>
                    <a:pt x="200550" y="26335"/>
                    <a:pt x="199876" y="26761"/>
                    <a:pt x="199491" y="26758"/>
                  </a:cubicBezTo>
                  <a:cubicBezTo>
                    <a:pt x="199156" y="26756"/>
                    <a:pt x="198816" y="27139"/>
                    <a:pt x="198765" y="27568"/>
                  </a:cubicBezTo>
                  <a:cubicBezTo>
                    <a:pt x="198762" y="28049"/>
                    <a:pt x="198661" y="28722"/>
                    <a:pt x="198658" y="29009"/>
                  </a:cubicBezTo>
                  <a:cubicBezTo>
                    <a:pt x="198608" y="29345"/>
                    <a:pt x="197493" y="30729"/>
                    <a:pt x="196091" y="32110"/>
                  </a:cubicBezTo>
                  <a:cubicBezTo>
                    <a:pt x="193287" y="34968"/>
                    <a:pt x="192070" y="37072"/>
                    <a:pt x="192056" y="39089"/>
                  </a:cubicBezTo>
                  <a:cubicBezTo>
                    <a:pt x="192042" y="40818"/>
                    <a:pt x="193233" y="42026"/>
                    <a:pt x="194056" y="41215"/>
                  </a:cubicBezTo>
                  <a:cubicBezTo>
                    <a:pt x="194733" y="40548"/>
                    <a:pt x="196365" y="40463"/>
                    <a:pt x="196361" y="41040"/>
                  </a:cubicBezTo>
                  <a:cubicBezTo>
                    <a:pt x="196355" y="41713"/>
                    <a:pt x="194666" y="43044"/>
                    <a:pt x="193849" y="43038"/>
                  </a:cubicBezTo>
                  <a:cubicBezTo>
                    <a:pt x="193418" y="43035"/>
                    <a:pt x="191630" y="44653"/>
                    <a:pt x="189839" y="46608"/>
                  </a:cubicBezTo>
                  <a:cubicBezTo>
                    <a:pt x="187952" y="48659"/>
                    <a:pt x="186213" y="50180"/>
                    <a:pt x="185685" y="50177"/>
                  </a:cubicBezTo>
                  <a:cubicBezTo>
                    <a:pt x="185157" y="50172"/>
                    <a:pt x="184771" y="50458"/>
                    <a:pt x="184770" y="50795"/>
                  </a:cubicBezTo>
                  <a:cubicBezTo>
                    <a:pt x="184766" y="51177"/>
                    <a:pt x="184282" y="51702"/>
                    <a:pt x="183656" y="52032"/>
                  </a:cubicBezTo>
                  <a:cubicBezTo>
                    <a:pt x="183077" y="52366"/>
                    <a:pt x="182351" y="53080"/>
                    <a:pt x="182107" y="53653"/>
                  </a:cubicBezTo>
                  <a:cubicBezTo>
                    <a:pt x="181815" y="54226"/>
                    <a:pt x="181283" y="54704"/>
                    <a:pt x="180900" y="54700"/>
                  </a:cubicBezTo>
                  <a:cubicBezTo>
                    <a:pt x="180371" y="54697"/>
                    <a:pt x="180176" y="55320"/>
                    <a:pt x="180114" y="57000"/>
                  </a:cubicBezTo>
                  <a:cubicBezTo>
                    <a:pt x="180057" y="58247"/>
                    <a:pt x="180193" y="59399"/>
                    <a:pt x="180431" y="59545"/>
                  </a:cubicBezTo>
                  <a:cubicBezTo>
                    <a:pt x="181100" y="59935"/>
                    <a:pt x="180945" y="61467"/>
                    <a:pt x="180125" y="62135"/>
                  </a:cubicBezTo>
                  <a:cubicBezTo>
                    <a:pt x="179690" y="62469"/>
                    <a:pt x="179492" y="63138"/>
                    <a:pt x="179679" y="63811"/>
                  </a:cubicBezTo>
                  <a:cubicBezTo>
                    <a:pt x="179865" y="64581"/>
                    <a:pt x="179621" y="65154"/>
                    <a:pt x="178800" y="65822"/>
                  </a:cubicBezTo>
                  <a:cubicBezTo>
                    <a:pt x="176579" y="67630"/>
                    <a:pt x="175990" y="69496"/>
                    <a:pt x="175949" y="74921"/>
                  </a:cubicBezTo>
                  <a:cubicBezTo>
                    <a:pt x="175915" y="79383"/>
                    <a:pt x="176007" y="79913"/>
                    <a:pt x="176635" y="79388"/>
                  </a:cubicBezTo>
                  <a:cubicBezTo>
                    <a:pt x="177264" y="78865"/>
                    <a:pt x="177358" y="79012"/>
                    <a:pt x="177350" y="80067"/>
                  </a:cubicBezTo>
                  <a:cubicBezTo>
                    <a:pt x="177346" y="80737"/>
                    <a:pt x="177631" y="81317"/>
                    <a:pt x="177965" y="81320"/>
                  </a:cubicBezTo>
                  <a:cubicBezTo>
                    <a:pt x="178301" y="81370"/>
                    <a:pt x="178204" y="81609"/>
                    <a:pt x="177721" y="81989"/>
                  </a:cubicBezTo>
                  <a:cubicBezTo>
                    <a:pt x="177238" y="82321"/>
                    <a:pt x="176847" y="83134"/>
                    <a:pt x="176843" y="83760"/>
                  </a:cubicBezTo>
                  <a:cubicBezTo>
                    <a:pt x="176838" y="84573"/>
                    <a:pt x="176981" y="84719"/>
                    <a:pt x="177271" y="84243"/>
                  </a:cubicBezTo>
                  <a:cubicBezTo>
                    <a:pt x="177611" y="83716"/>
                    <a:pt x="177994" y="83816"/>
                    <a:pt x="179189" y="84737"/>
                  </a:cubicBezTo>
                  <a:cubicBezTo>
                    <a:pt x="180000" y="85319"/>
                    <a:pt x="180664" y="86236"/>
                    <a:pt x="180662" y="86715"/>
                  </a:cubicBezTo>
                  <a:cubicBezTo>
                    <a:pt x="180658" y="87195"/>
                    <a:pt x="180891" y="88015"/>
                    <a:pt x="181176" y="88494"/>
                  </a:cubicBezTo>
                  <a:cubicBezTo>
                    <a:pt x="181604" y="89170"/>
                    <a:pt x="181599" y="89699"/>
                    <a:pt x="181062" y="90847"/>
                  </a:cubicBezTo>
                  <a:cubicBezTo>
                    <a:pt x="180379" y="92329"/>
                    <a:pt x="178886" y="92991"/>
                    <a:pt x="176199" y="92970"/>
                  </a:cubicBezTo>
                  <a:cubicBezTo>
                    <a:pt x="173798" y="92953"/>
                    <a:pt x="173416" y="92804"/>
                    <a:pt x="173421" y="92134"/>
                  </a:cubicBezTo>
                  <a:cubicBezTo>
                    <a:pt x="173427" y="91414"/>
                    <a:pt x="171668" y="88953"/>
                    <a:pt x="171140" y="88947"/>
                  </a:cubicBezTo>
                  <a:cubicBezTo>
                    <a:pt x="170948" y="88947"/>
                    <a:pt x="170268" y="90045"/>
                    <a:pt x="169636" y="91385"/>
                  </a:cubicBezTo>
                  <a:cubicBezTo>
                    <a:pt x="168659" y="93395"/>
                    <a:pt x="168558" y="94018"/>
                    <a:pt x="168986" y="94741"/>
                  </a:cubicBezTo>
                  <a:cubicBezTo>
                    <a:pt x="169745" y="95947"/>
                    <a:pt x="169632" y="98106"/>
                    <a:pt x="168807" y="99202"/>
                  </a:cubicBezTo>
                  <a:cubicBezTo>
                    <a:pt x="168419" y="99727"/>
                    <a:pt x="168078" y="100636"/>
                    <a:pt x="168073" y="101213"/>
                  </a:cubicBezTo>
                  <a:cubicBezTo>
                    <a:pt x="168068" y="101836"/>
                    <a:pt x="167871" y="102459"/>
                    <a:pt x="167582" y="102600"/>
                  </a:cubicBezTo>
                  <a:cubicBezTo>
                    <a:pt x="167342" y="102743"/>
                    <a:pt x="167094" y="103653"/>
                    <a:pt x="167088" y="104566"/>
                  </a:cubicBezTo>
                  <a:cubicBezTo>
                    <a:pt x="167076" y="106102"/>
                    <a:pt x="166980" y="106243"/>
                    <a:pt x="165780" y="106090"/>
                  </a:cubicBezTo>
                  <a:cubicBezTo>
                    <a:pt x="164677" y="105988"/>
                    <a:pt x="164387" y="106129"/>
                    <a:pt x="164285" y="107041"/>
                  </a:cubicBezTo>
                  <a:cubicBezTo>
                    <a:pt x="164084" y="108431"/>
                    <a:pt x="166171" y="111757"/>
                    <a:pt x="167511" y="112199"/>
                  </a:cubicBezTo>
                  <a:cubicBezTo>
                    <a:pt x="168278" y="112446"/>
                    <a:pt x="168465" y="112928"/>
                    <a:pt x="168453" y="114557"/>
                  </a:cubicBezTo>
                  <a:cubicBezTo>
                    <a:pt x="168437" y="116670"/>
                    <a:pt x="168722" y="117106"/>
                    <a:pt x="171586" y="119429"/>
                  </a:cubicBezTo>
                  <a:cubicBezTo>
                    <a:pt x="172588" y="120205"/>
                    <a:pt x="173688" y="120646"/>
                    <a:pt x="174840" y="120656"/>
                  </a:cubicBezTo>
                  <a:cubicBezTo>
                    <a:pt x="175800" y="120661"/>
                    <a:pt x="176567" y="120860"/>
                    <a:pt x="176565" y="121050"/>
                  </a:cubicBezTo>
                  <a:cubicBezTo>
                    <a:pt x="176563" y="121243"/>
                    <a:pt x="175691" y="122294"/>
                    <a:pt x="174628" y="123294"/>
                  </a:cubicBezTo>
                  <a:cubicBezTo>
                    <a:pt x="173564" y="124291"/>
                    <a:pt x="172691" y="125536"/>
                    <a:pt x="172688" y="126016"/>
                  </a:cubicBezTo>
                  <a:cubicBezTo>
                    <a:pt x="172684" y="126495"/>
                    <a:pt x="172296" y="127019"/>
                    <a:pt x="171863" y="127160"/>
                  </a:cubicBezTo>
                  <a:cubicBezTo>
                    <a:pt x="169843" y="127768"/>
                    <a:pt x="165942" y="129564"/>
                    <a:pt x="162809" y="131270"/>
                  </a:cubicBezTo>
                  <a:cubicBezTo>
                    <a:pt x="160929" y="132312"/>
                    <a:pt x="158222" y="134787"/>
                    <a:pt x="158217" y="135507"/>
                  </a:cubicBezTo>
                  <a:cubicBezTo>
                    <a:pt x="158215" y="135747"/>
                    <a:pt x="157974" y="135890"/>
                    <a:pt x="157734" y="135887"/>
                  </a:cubicBezTo>
                  <a:cubicBezTo>
                    <a:pt x="156534" y="135878"/>
                    <a:pt x="153384" y="139887"/>
                    <a:pt x="153373" y="141423"/>
                  </a:cubicBezTo>
                  <a:cubicBezTo>
                    <a:pt x="153370" y="141807"/>
                    <a:pt x="152837" y="142569"/>
                    <a:pt x="152160" y="143140"/>
                  </a:cubicBezTo>
                  <a:cubicBezTo>
                    <a:pt x="151338" y="143854"/>
                    <a:pt x="151046" y="144477"/>
                    <a:pt x="151233" y="145104"/>
                  </a:cubicBezTo>
                  <a:cubicBezTo>
                    <a:pt x="151420" y="145727"/>
                    <a:pt x="151227" y="146063"/>
                    <a:pt x="150504" y="146251"/>
                  </a:cubicBezTo>
                  <a:cubicBezTo>
                    <a:pt x="149928" y="146388"/>
                    <a:pt x="149492" y="146865"/>
                    <a:pt x="149489" y="147298"/>
                  </a:cubicBezTo>
                  <a:cubicBezTo>
                    <a:pt x="149486" y="147728"/>
                    <a:pt x="148950" y="148878"/>
                    <a:pt x="148271" y="149832"/>
                  </a:cubicBezTo>
                  <a:cubicBezTo>
                    <a:pt x="147592" y="150789"/>
                    <a:pt x="147054" y="151889"/>
                    <a:pt x="147053" y="152222"/>
                  </a:cubicBezTo>
                  <a:cubicBezTo>
                    <a:pt x="147050" y="152608"/>
                    <a:pt x="146854" y="153085"/>
                    <a:pt x="146613" y="153326"/>
                  </a:cubicBezTo>
                  <a:cubicBezTo>
                    <a:pt x="146370" y="153609"/>
                    <a:pt x="145155" y="155713"/>
                    <a:pt x="143890" y="158103"/>
                  </a:cubicBezTo>
                  <a:cubicBezTo>
                    <a:pt x="142623" y="160447"/>
                    <a:pt x="141408" y="162597"/>
                    <a:pt x="141213" y="162884"/>
                  </a:cubicBezTo>
                  <a:cubicBezTo>
                    <a:pt x="141020" y="163122"/>
                    <a:pt x="140677" y="164127"/>
                    <a:pt x="140477" y="165038"/>
                  </a:cubicBezTo>
                  <a:cubicBezTo>
                    <a:pt x="140278" y="165951"/>
                    <a:pt x="139693" y="167288"/>
                    <a:pt x="139207" y="167957"/>
                  </a:cubicBezTo>
                  <a:cubicBezTo>
                    <a:pt x="138528" y="168911"/>
                    <a:pt x="138229" y="170494"/>
                    <a:pt x="137961" y="174187"/>
                  </a:cubicBezTo>
                  <a:cubicBezTo>
                    <a:pt x="137692" y="178025"/>
                    <a:pt x="137393" y="179415"/>
                    <a:pt x="136717" y="180129"/>
                  </a:cubicBezTo>
                  <a:cubicBezTo>
                    <a:pt x="135991" y="180939"/>
                    <a:pt x="135788" y="182330"/>
                    <a:pt x="135451" y="188904"/>
                  </a:cubicBezTo>
                  <a:cubicBezTo>
                    <a:pt x="135227" y="193222"/>
                    <a:pt x="134865" y="196818"/>
                    <a:pt x="134623" y="196961"/>
                  </a:cubicBezTo>
                  <a:cubicBezTo>
                    <a:pt x="134430" y="197104"/>
                    <a:pt x="134231" y="198158"/>
                    <a:pt x="134222" y="199311"/>
                  </a:cubicBezTo>
                  <a:cubicBezTo>
                    <a:pt x="134213" y="200464"/>
                    <a:pt x="134012" y="201564"/>
                    <a:pt x="133723" y="201708"/>
                  </a:cubicBezTo>
                  <a:cubicBezTo>
                    <a:pt x="133483" y="201848"/>
                    <a:pt x="133238" y="202472"/>
                    <a:pt x="133187" y="203047"/>
                  </a:cubicBezTo>
                  <a:cubicBezTo>
                    <a:pt x="132895" y="209908"/>
                    <a:pt x="132532" y="213458"/>
                    <a:pt x="132196" y="213455"/>
                  </a:cubicBezTo>
                  <a:cubicBezTo>
                    <a:pt x="131716" y="213452"/>
                    <a:pt x="130911" y="218390"/>
                    <a:pt x="131091" y="220023"/>
                  </a:cubicBezTo>
                  <a:cubicBezTo>
                    <a:pt x="131183" y="220650"/>
                    <a:pt x="130987" y="221126"/>
                    <a:pt x="130700" y="221124"/>
                  </a:cubicBezTo>
                  <a:cubicBezTo>
                    <a:pt x="130411" y="221124"/>
                    <a:pt x="130210" y="222370"/>
                    <a:pt x="130197" y="224146"/>
                  </a:cubicBezTo>
                  <a:cubicBezTo>
                    <a:pt x="130185" y="225825"/>
                    <a:pt x="129932" y="227408"/>
                    <a:pt x="129643" y="227692"/>
                  </a:cubicBezTo>
                  <a:cubicBezTo>
                    <a:pt x="129352" y="227978"/>
                    <a:pt x="128956" y="229799"/>
                    <a:pt x="128797" y="231671"/>
                  </a:cubicBezTo>
                  <a:cubicBezTo>
                    <a:pt x="128686" y="233541"/>
                    <a:pt x="128338" y="235171"/>
                    <a:pt x="128145" y="235314"/>
                  </a:cubicBezTo>
                  <a:cubicBezTo>
                    <a:pt x="127904" y="235457"/>
                    <a:pt x="127699" y="237326"/>
                    <a:pt x="127682" y="239533"/>
                  </a:cubicBezTo>
                  <a:cubicBezTo>
                    <a:pt x="127666" y="241695"/>
                    <a:pt x="127459" y="243659"/>
                    <a:pt x="127170" y="243945"/>
                  </a:cubicBezTo>
                  <a:cubicBezTo>
                    <a:pt x="126637" y="244469"/>
                    <a:pt x="126527" y="246435"/>
                    <a:pt x="126934" y="249704"/>
                  </a:cubicBezTo>
                  <a:cubicBezTo>
                    <a:pt x="127114" y="251336"/>
                    <a:pt x="127011" y="252295"/>
                    <a:pt x="126673" y="252486"/>
                  </a:cubicBezTo>
                  <a:cubicBezTo>
                    <a:pt x="126384" y="252676"/>
                    <a:pt x="126138" y="253536"/>
                    <a:pt x="126130" y="254449"/>
                  </a:cubicBezTo>
                  <a:cubicBezTo>
                    <a:pt x="126123" y="255361"/>
                    <a:pt x="125926" y="256222"/>
                    <a:pt x="125636" y="256366"/>
                  </a:cubicBezTo>
                  <a:cubicBezTo>
                    <a:pt x="125300" y="256556"/>
                    <a:pt x="125063" y="268985"/>
                    <a:pt x="124890" y="292073"/>
                  </a:cubicBezTo>
                  <a:cubicBezTo>
                    <a:pt x="124634" y="326437"/>
                    <a:pt x="124674" y="327493"/>
                    <a:pt x="125533" y="328315"/>
                  </a:cubicBezTo>
                  <a:cubicBezTo>
                    <a:pt x="126485" y="329234"/>
                    <a:pt x="126666" y="330820"/>
                    <a:pt x="125891" y="331823"/>
                  </a:cubicBezTo>
                  <a:cubicBezTo>
                    <a:pt x="125648" y="332157"/>
                    <a:pt x="125643" y="332683"/>
                    <a:pt x="125834" y="333023"/>
                  </a:cubicBezTo>
                  <a:cubicBezTo>
                    <a:pt x="126022" y="333359"/>
                    <a:pt x="126255" y="334369"/>
                    <a:pt x="126295" y="335329"/>
                  </a:cubicBezTo>
                  <a:cubicBezTo>
                    <a:pt x="126337" y="336241"/>
                    <a:pt x="126505" y="339506"/>
                    <a:pt x="126674" y="342532"/>
                  </a:cubicBezTo>
                  <a:cubicBezTo>
                    <a:pt x="126796" y="345557"/>
                    <a:pt x="127158" y="348489"/>
                    <a:pt x="127394" y="349018"/>
                  </a:cubicBezTo>
                  <a:cubicBezTo>
                    <a:pt x="127865" y="350174"/>
                    <a:pt x="128743" y="354739"/>
                    <a:pt x="129053" y="358150"/>
                  </a:cubicBezTo>
                  <a:cubicBezTo>
                    <a:pt x="129188" y="359447"/>
                    <a:pt x="129466" y="360746"/>
                    <a:pt x="129704" y="360985"/>
                  </a:cubicBezTo>
                  <a:cubicBezTo>
                    <a:pt x="129943" y="361275"/>
                    <a:pt x="130125" y="362430"/>
                    <a:pt x="130117" y="363630"/>
                  </a:cubicBezTo>
                  <a:cubicBezTo>
                    <a:pt x="130108" y="364877"/>
                    <a:pt x="130431" y="366465"/>
                    <a:pt x="130810" y="367188"/>
                  </a:cubicBezTo>
                  <a:cubicBezTo>
                    <a:pt x="131284" y="368101"/>
                    <a:pt x="131598" y="370889"/>
                    <a:pt x="131754" y="375834"/>
                  </a:cubicBezTo>
                  <a:cubicBezTo>
                    <a:pt x="131916" y="379867"/>
                    <a:pt x="132180" y="383228"/>
                    <a:pt x="132369" y="383375"/>
                  </a:cubicBezTo>
                  <a:cubicBezTo>
                    <a:pt x="132513" y="383521"/>
                    <a:pt x="133129" y="384579"/>
                    <a:pt x="133648" y="385785"/>
                  </a:cubicBezTo>
                  <a:cubicBezTo>
                    <a:pt x="134215" y="386987"/>
                    <a:pt x="135545" y="388822"/>
                    <a:pt x="136593" y="389885"/>
                  </a:cubicBezTo>
                  <a:cubicBezTo>
                    <a:pt x="137689" y="390900"/>
                    <a:pt x="138545" y="392011"/>
                    <a:pt x="138543" y="392298"/>
                  </a:cubicBezTo>
                  <a:cubicBezTo>
                    <a:pt x="138538" y="392970"/>
                    <a:pt x="141540" y="395920"/>
                    <a:pt x="142211" y="395926"/>
                  </a:cubicBezTo>
                  <a:cubicBezTo>
                    <a:pt x="142548" y="395930"/>
                    <a:pt x="143120" y="396412"/>
                    <a:pt x="143547" y="396991"/>
                  </a:cubicBezTo>
                  <a:cubicBezTo>
                    <a:pt x="144213" y="397956"/>
                    <a:pt x="144787" y="398106"/>
                    <a:pt x="148481" y="398325"/>
                  </a:cubicBezTo>
                  <a:cubicBezTo>
                    <a:pt x="150786" y="398390"/>
                    <a:pt x="152941" y="398743"/>
                    <a:pt x="153276" y="398984"/>
                  </a:cubicBezTo>
                  <a:cubicBezTo>
                    <a:pt x="153656" y="399324"/>
                    <a:pt x="153839" y="400862"/>
                    <a:pt x="153818" y="403501"/>
                  </a:cubicBezTo>
                  <a:cubicBezTo>
                    <a:pt x="153802" y="405660"/>
                    <a:pt x="154028" y="407632"/>
                    <a:pt x="154267" y="407779"/>
                  </a:cubicBezTo>
                  <a:cubicBezTo>
                    <a:pt x="154554" y="407925"/>
                    <a:pt x="154738" y="409031"/>
                    <a:pt x="154730" y="410231"/>
                  </a:cubicBezTo>
                  <a:cubicBezTo>
                    <a:pt x="154712" y="412533"/>
                    <a:pt x="156039" y="414848"/>
                    <a:pt x="158471" y="416978"/>
                  </a:cubicBezTo>
                  <a:cubicBezTo>
                    <a:pt x="159616" y="417946"/>
                    <a:pt x="159662" y="418236"/>
                    <a:pt x="159489" y="422267"/>
                  </a:cubicBezTo>
                  <a:cubicBezTo>
                    <a:pt x="159422" y="424617"/>
                    <a:pt x="159168" y="426634"/>
                    <a:pt x="158975" y="426773"/>
                  </a:cubicBezTo>
                  <a:cubicBezTo>
                    <a:pt x="158250" y="427251"/>
                    <a:pt x="157511" y="429980"/>
                    <a:pt x="157150" y="433240"/>
                  </a:cubicBezTo>
                  <a:cubicBezTo>
                    <a:pt x="156992" y="435066"/>
                    <a:pt x="156642" y="436789"/>
                    <a:pt x="156449" y="437076"/>
                  </a:cubicBezTo>
                  <a:cubicBezTo>
                    <a:pt x="156207" y="437315"/>
                    <a:pt x="155911" y="438369"/>
                    <a:pt x="155712" y="439376"/>
                  </a:cubicBezTo>
                  <a:cubicBezTo>
                    <a:pt x="155513" y="440332"/>
                    <a:pt x="155169" y="441292"/>
                    <a:pt x="154928" y="441433"/>
                  </a:cubicBezTo>
                  <a:cubicBezTo>
                    <a:pt x="154689" y="441576"/>
                    <a:pt x="154489" y="442485"/>
                    <a:pt x="154482" y="443492"/>
                  </a:cubicBezTo>
                  <a:cubicBezTo>
                    <a:pt x="154475" y="444455"/>
                    <a:pt x="154226" y="445508"/>
                    <a:pt x="153984" y="445745"/>
                  </a:cubicBezTo>
                  <a:cubicBezTo>
                    <a:pt x="153695" y="446031"/>
                    <a:pt x="153438" y="448335"/>
                    <a:pt x="153418" y="450876"/>
                  </a:cubicBezTo>
                  <a:cubicBezTo>
                    <a:pt x="153345" y="454235"/>
                    <a:pt x="153144" y="455628"/>
                    <a:pt x="152661" y="456055"/>
                  </a:cubicBezTo>
                  <a:cubicBezTo>
                    <a:pt x="151743" y="456817"/>
                    <a:pt x="151698" y="462574"/>
                    <a:pt x="152641" y="464789"/>
                  </a:cubicBezTo>
                  <a:cubicBezTo>
                    <a:pt x="153066" y="465849"/>
                    <a:pt x="153338" y="468060"/>
                    <a:pt x="153320" y="470363"/>
                  </a:cubicBezTo>
                  <a:cubicBezTo>
                    <a:pt x="153304" y="472475"/>
                    <a:pt x="153531" y="474348"/>
                    <a:pt x="153769" y="474495"/>
                  </a:cubicBezTo>
                  <a:cubicBezTo>
                    <a:pt x="154056" y="474641"/>
                    <a:pt x="154242" y="475604"/>
                    <a:pt x="154234" y="476610"/>
                  </a:cubicBezTo>
                  <a:cubicBezTo>
                    <a:pt x="154227" y="477619"/>
                    <a:pt x="154553" y="479108"/>
                    <a:pt x="154930" y="479831"/>
                  </a:cubicBezTo>
                  <a:cubicBezTo>
                    <a:pt x="155309" y="480603"/>
                    <a:pt x="155638" y="481613"/>
                    <a:pt x="155633" y="482046"/>
                  </a:cubicBezTo>
                  <a:cubicBezTo>
                    <a:pt x="155631" y="482477"/>
                    <a:pt x="155819" y="482959"/>
                    <a:pt x="156057" y="483106"/>
                  </a:cubicBezTo>
                  <a:cubicBezTo>
                    <a:pt x="156249" y="483249"/>
                    <a:pt x="156576" y="484547"/>
                    <a:pt x="156709" y="485940"/>
                  </a:cubicBezTo>
                  <a:cubicBezTo>
                    <a:pt x="156931" y="488296"/>
                    <a:pt x="157684" y="490411"/>
                    <a:pt x="158494" y="491090"/>
                  </a:cubicBezTo>
                  <a:cubicBezTo>
                    <a:pt x="158639" y="491237"/>
                    <a:pt x="158919" y="492149"/>
                    <a:pt x="159105" y="493112"/>
                  </a:cubicBezTo>
                  <a:cubicBezTo>
                    <a:pt x="159290" y="494121"/>
                    <a:pt x="159619" y="494937"/>
                    <a:pt x="159858" y="494940"/>
                  </a:cubicBezTo>
                  <a:cubicBezTo>
                    <a:pt x="160147" y="494943"/>
                    <a:pt x="160336" y="495233"/>
                    <a:pt x="160334" y="495567"/>
                  </a:cubicBezTo>
                  <a:cubicBezTo>
                    <a:pt x="160330" y="495903"/>
                    <a:pt x="161092" y="496918"/>
                    <a:pt x="161997" y="497837"/>
                  </a:cubicBezTo>
                  <a:cubicBezTo>
                    <a:pt x="162902" y="498706"/>
                    <a:pt x="163569" y="499574"/>
                    <a:pt x="163423" y="499719"/>
                  </a:cubicBezTo>
                  <a:cubicBezTo>
                    <a:pt x="163279" y="499815"/>
                    <a:pt x="163514" y="500294"/>
                    <a:pt x="163943" y="500778"/>
                  </a:cubicBezTo>
                  <a:cubicBezTo>
                    <a:pt x="164372" y="501263"/>
                    <a:pt x="164889" y="502563"/>
                    <a:pt x="165121" y="503715"/>
                  </a:cubicBezTo>
                  <a:cubicBezTo>
                    <a:pt x="165401" y="504821"/>
                    <a:pt x="166108" y="506459"/>
                    <a:pt x="166773" y="507329"/>
                  </a:cubicBezTo>
                  <a:cubicBezTo>
                    <a:pt x="167393" y="508147"/>
                    <a:pt x="167915" y="508967"/>
                    <a:pt x="167914" y="509160"/>
                  </a:cubicBezTo>
                  <a:cubicBezTo>
                    <a:pt x="167911" y="509303"/>
                    <a:pt x="168101" y="509690"/>
                    <a:pt x="168386" y="510028"/>
                  </a:cubicBezTo>
                  <a:cubicBezTo>
                    <a:pt x="168624" y="510366"/>
                    <a:pt x="169384" y="511331"/>
                    <a:pt x="170098" y="512153"/>
                  </a:cubicBezTo>
                  <a:cubicBezTo>
                    <a:pt x="170765" y="513022"/>
                    <a:pt x="171622" y="513748"/>
                    <a:pt x="172006" y="513750"/>
                  </a:cubicBezTo>
                  <a:cubicBezTo>
                    <a:pt x="172871" y="513756"/>
                    <a:pt x="172871" y="513710"/>
                    <a:pt x="171508" y="516291"/>
                  </a:cubicBezTo>
                  <a:cubicBezTo>
                    <a:pt x="170681" y="517773"/>
                    <a:pt x="170482" y="518541"/>
                    <a:pt x="170866" y="518686"/>
                  </a:cubicBezTo>
                  <a:cubicBezTo>
                    <a:pt x="171248" y="518786"/>
                    <a:pt x="171472" y="521188"/>
                    <a:pt x="171525" y="526756"/>
                  </a:cubicBezTo>
                  <a:cubicBezTo>
                    <a:pt x="171538" y="531411"/>
                    <a:pt x="171798" y="535059"/>
                    <a:pt x="172131" y="535686"/>
                  </a:cubicBezTo>
                  <a:cubicBezTo>
                    <a:pt x="172556" y="536555"/>
                    <a:pt x="172505" y="536985"/>
                    <a:pt x="171972" y="537605"/>
                  </a:cubicBezTo>
                  <a:cubicBezTo>
                    <a:pt x="170034" y="540039"/>
                    <a:pt x="169638" y="541573"/>
                    <a:pt x="170783" y="542542"/>
                  </a:cubicBezTo>
                  <a:cubicBezTo>
                    <a:pt x="171738" y="543364"/>
                    <a:pt x="171770" y="551763"/>
                    <a:pt x="170755" y="552718"/>
                  </a:cubicBezTo>
                  <a:cubicBezTo>
                    <a:pt x="170079" y="553432"/>
                    <a:pt x="169534" y="555587"/>
                    <a:pt x="169272" y="558610"/>
                  </a:cubicBezTo>
                  <a:cubicBezTo>
                    <a:pt x="169215" y="559666"/>
                    <a:pt x="168822" y="561053"/>
                    <a:pt x="168432" y="561723"/>
                  </a:cubicBezTo>
                  <a:cubicBezTo>
                    <a:pt x="168044" y="562393"/>
                    <a:pt x="167492" y="565603"/>
                    <a:pt x="167179" y="568912"/>
                  </a:cubicBezTo>
                  <a:cubicBezTo>
                    <a:pt x="166818" y="572223"/>
                    <a:pt x="166359" y="575770"/>
                    <a:pt x="166064" y="576827"/>
                  </a:cubicBezTo>
                  <a:cubicBezTo>
                    <a:pt x="165372" y="579459"/>
                    <a:pt x="164425" y="590540"/>
                    <a:pt x="164380" y="596781"/>
                  </a:cubicBezTo>
                  <a:cubicBezTo>
                    <a:pt x="164358" y="599613"/>
                    <a:pt x="164149" y="602059"/>
                    <a:pt x="163908" y="602202"/>
                  </a:cubicBezTo>
                  <a:cubicBezTo>
                    <a:pt x="163715" y="602343"/>
                    <a:pt x="163359" y="604982"/>
                    <a:pt x="163143" y="608098"/>
                  </a:cubicBezTo>
                  <a:cubicBezTo>
                    <a:pt x="162928" y="611216"/>
                    <a:pt x="162572" y="613853"/>
                    <a:pt x="162330" y="613997"/>
                  </a:cubicBezTo>
                  <a:cubicBezTo>
                    <a:pt x="162137" y="614140"/>
                    <a:pt x="161788" y="615960"/>
                    <a:pt x="161628" y="618072"/>
                  </a:cubicBezTo>
                  <a:cubicBezTo>
                    <a:pt x="161207" y="623108"/>
                    <a:pt x="160900" y="625600"/>
                    <a:pt x="160347" y="629053"/>
                  </a:cubicBezTo>
                  <a:cubicBezTo>
                    <a:pt x="159846" y="631883"/>
                    <a:pt x="159326" y="637301"/>
                    <a:pt x="158793" y="644259"/>
                  </a:cubicBezTo>
                  <a:cubicBezTo>
                    <a:pt x="158742" y="644642"/>
                    <a:pt x="157965" y="645835"/>
                    <a:pt x="157045" y="646886"/>
                  </a:cubicBezTo>
                  <a:cubicBezTo>
                    <a:pt x="155399" y="648697"/>
                    <a:pt x="155350" y="648841"/>
                    <a:pt x="155320" y="652872"/>
                  </a:cubicBezTo>
                  <a:cubicBezTo>
                    <a:pt x="155291" y="656904"/>
                    <a:pt x="155291" y="656951"/>
                    <a:pt x="153598" y="658572"/>
                  </a:cubicBezTo>
                  <a:cubicBezTo>
                    <a:pt x="152004" y="660096"/>
                    <a:pt x="151905" y="660333"/>
                    <a:pt x="151882" y="663455"/>
                  </a:cubicBezTo>
                  <a:cubicBezTo>
                    <a:pt x="151869" y="665232"/>
                    <a:pt x="151666" y="666718"/>
                    <a:pt x="151426" y="666714"/>
                  </a:cubicBezTo>
                  <a:cubicBezTo>
                    <a:pt x="150801" y="666712"/>
                    <a:pt x="149438" y="669485"/>
                    <a:pt x="149428" y="670828"/>
                  </a:cubicBezTo>
                  <a:cubicBezTo>
                    <a:pt x="149423" y="671451"/>
                    <a:pt x="149178" y="672074"/>
                    <a:pt x="148889" y="672215"/>
                  </a:cubicBezTo>
                  <a:cubicBezTo>
                    <a:pt x="148310" y="672595"/>
                    <a:pt x="147286" y="674845"/>
                    <a:pt x="147375" y="675613"/>
                  </a:cubicBezTo>
                  <a:cubicBezTo>
                    <a:pt x="147422" y="675902"/>
                    <a:pt x="147032" y="676522"/>
                    <a:pt x="146502" y="677000"/>
                  </a:cubicBezTo>
                  <a:cubicBezTo>
                    <a:pt x="145970" y="677473"/>
                    <a:pt x="145529" y="678476"/>
                    <a:pt x="145523" y="679246"/>
                  </a:cubicBezTo>
                  <a:cubicBezTo>
                    <a:pt x="145517" y="679966"/>
                    <a:pt x="145273" y="680587"/>
                    <a:pt x="144985" y="680587"/>
                  </a:cubicBezTo>
                  <a:cubicBezTo>
                    <a:pt x="143977" y="680577"/>
                    <a:pt x="143104" y="681964"/>
                    <a:pt x="143092" y="683547"/>
                  </a:cubicBezTo>
                  <a:cubicBezTo>
                    <a:pt x="143081" y="684843"/>
                    <a:pt x="142595" y="685607"/>
                    <a:pt x="140662" y="687514"/>
                  </a:cubicBezTo>
                  <a:cubicBezTo>
                    <a:pt x="139357" y="688799"/>
                    <a:pt x="138242" y="690136"/>
                    <a:pt x="138239" y="690473"/>
                  </a:cubicBezTo>
                  <a:cubicBezTo>
                    <a:pt x="138238" y="690806"/>
                    <a:pt x="137268" y="692096"/>
                    <a:pt x="136057" y="693335"/>
                  </a:cubicBezTo>
                  <a:cubicBezTo>
                    <a:pt x="134898" y="694575"/>
                    <a:pt x="133880" y="695815"/>
                    <a:pt x="133879" y="696055"/>
                  </a:cubicBezTo>
                  <a:cubicBezTo>
                    <a:pt x="133876" y="696245"/>
                    <a:pt x="133343" y="697059"/>
                    <a:pt x="132666" y="697869"/>
                  </a:cubicBezTo>
                  <a:cubicBezTo>
                    <a:pt x="131987" y="698633"/>
                    <a:pt x="131453" y="699540"/>
                    <a:pt x="131450" y="699876"/>
                  </a:cubicBezTo>
                  <a:cubicBezTo>
                    <a:pt x="131447" y="700213"/>
                    <a:pt x="130915" y="700976"/>
                    <a:pt x="130237" y="701597"/>
                  </a:cubicBezTo>
                  <a:cubicBezTo>
                    <a:pt x="129559" y="702264"/>
                    <a:pt x="129024" y="703268"/>
                    <a:pt x="129020" y="703988"/>
                  </a:cubicBezTo>
                  <a:cubicBezTo>
                    <a:pt x="129014" y="704804"/>
                    <a:pt x="128430" y="705807"/>
                    <a:pt x="127318" y="706855"/>
                  </a:cubicBezTo>
                  <a:cubicBezTo>
                    <a:pt x="126400" y="707758"/>
                    <a:pt x="125623" y="708856"/>
                    <a:pt x="125620" y="709288"/>
                  </a:cubicBezTo>
                  <a:cubicBezTo>
                    <a:pt x="125617" y="709769"/>
                    <a:pt x="125373" y="710295"/>
                    <a:pt x="125083" y="710438"/>
                  </a:cubicBezTo>
                  <a:cubicBezTo>
                    <a:pt x="124649" y="710723"/>
                    <a:pt x="123528" y="713113"/>
                    <a:pt x="123669" y="713450"/>
                  </a:cubicBezTo>
                  <a:cubicBezTo>
                    <a:pt x="123716" y="713546"/>
                    <a:pt x="123329" y="713976"/>
                    <a:pt x="122847" y="714403"/>
                  </a:cubicBezTo>
                  <a:cubicBezTo>
                    <a:pt x="122363" y="714833"/>
                    <a:pt x="121540" y="715834"/>
                    <a:pt x="121006" y="716597"/>
                  </a:cubicBezTo>
                  <a:cubicBezTo>
                    <a:pt x="120472" y="717365"/>
                    <a:pt x="119647" y="718558"/>
                    <a:pt x="119162" y="719225"/>
                  </a:cubicBezTo>
                  <a:cubicBezTo>
                    <a:pt x="118725" y="719895"/>
                    <a:pt x="118190" y="720849"/>
                    <a:pt x="118043" y="721282"/>
                  </a:cubicBezTo>
                  <a:cubicBezTo>
                    <a:pt x="117847" y="721759"/>
                    <a:pt x="117556" y="722142"/>
                    <a:pt x="117364" y="722139"/>
                  </a:cubicBezTo>
                  <a:cubicBezTo>
                    <a:pt x="117173" y="722139"/>
                    <a:pt x="116832" y="722713"/>
                    <a:pt x="116634" y="723429"/>
                  </a:cubicBezTo>
                  <a:cubicBezTo>
                    <a:pt x="116485" y="724197"/>
                    <a:pt x="115804" y="725393"/>
                    <a:pt x="115223" y="726204"/>
                  </a:cubicBezTo>
                  <a:cubicBezTo>
                    <a:pt x="114640" y="726968"/>
                    <a:pt x="113815" y="728353"/>
                    <a:pt x="113424" y="729167"/>
                  </a:cubicBezTo>
                  <a:cubicBezTo>
                    <a:pt x="113034" y="730028"/>
                    <a:pt x="112644" y="730744"/>
                    <a:pt x="112501" y="730744"/>
                  </a:cubicBezTo>
                  <a:cubicBezTo>
                    <a:pt x="112357" y="730742"/>
                    <a:pt x="111482" y="732128"/>
                    <a:pt x="110606" y="733848"/>
                  </a:cubicBezTo>
                  <a:cubicBezTo>
                    <a:pt x="109681" y="735569"/>
                    <a:pt x="108807" y="736956"/>
                    <a:pt x="108615" y="736956"/>
                  </a:cubicBezTo>
                  <a:cubicBezTo>
                    <a:pt x="108375" y="736953"/>
                    <a:pt x="108082" y="737573"/>
                    <a:pt x="107884" y="738340"/>
                  </a:cubicBezTo>
                  <a:cubicBezTo>
                    <a:pt x="107734" y="739110"/>
                    <a:pt x="107199" y="740063"/>
                    <a:pt x="106667" y="740540"/>
                  </a:cubicBezTo>
                  <a:cubicBezTo>
                    <a:pt x="106185" y="740967"/>
                    <a:pt x="105648" y="742068"/>
                    <a:pt x="105498" y="742980"/>
                  </a:cubicBezTo>
                  <a:cubicBezTo>
                    <a:pt x="105299" y="743890"/>
                    <a:pt x="105006" y="744607"/>
                    <a:pt x="104766" y="744607"/>
                  </a:cubicBezTo>
                  <a:cubicBezTo>
                    <a:pt x="104572" y="744604"/>
                    <a:pt x="103942" y="745511"/>
                    <a:pt x="103311" y="746612"/>
                  </a:cubicBezTo>
                  <a:cubicBezTo>
                    <a:pt x="102727" y="747758"/>
                    <a:pt x="102044" y="749002"/>
                    <a:pt x="101801" y="749385"/>
                  </a:cubicBezTo>
                  <a:cubicBezTo>
                    <a:pt x="101560" y="749765"/>
                    <a:pt x="100778" y="751343"/>
                    <a:pt x="100096" y="752825"/>
                  </a:cubicBezTo>
                  <a:cubicBezTo>
                    <a:pt x="99364" y="754357"/>
                    <a:pt x="98586" y="755599"/>
                    <a:pt x="98347" y="755596"/>
                  </a:cubicBezTo>
                  <a:cubicBezTo>
                    <a:pt x="98106" y="755594"/>
                    <a:pt x="97911" y="756120"/>
                    <a:pt x="97906" y="756794"/>
                  </a:cubicBezTo>
                  <a:cubicBezTo>
                    <a:pt x="97900" y="757562"/>
                    <a:pt x="97609" y="757992"/>
                    <a:pt x="97177" y="757987"/>
                  </a:cubicBezTo>
                  <a:cubicBezTo>
                    <a:pt x="96792" y="757984"/>
                    <a:pt x="96454" y="758414"/>
                    <a:pt x="96451" y="758893"/>
                  </a:cubicBezTo>
                  <a:cubicBezTo>
                    <a:pt x="96446" y="759424"/>
                    <a:pt x="96251" y="759950"/>
                    <a:pt x="96010" y="760091"/>
                  </a:cubicBezTo>
                  <a:cubicBezTo>
                    <a:pt x="95769" y="760234"/>
                    <a:pt x="95425" y="761334"/>
                    <a:pt x="95272" y="762487"/>
                  </a:cubicBezTo>
                  <a:cubicBezTo>
                    <a:pt x="95072" y="763637"/>
                    <a:pt x="94486" y="764977"/>
                    <a:pt x="94002" y="765404"/>
                  </a:cubicBezTo>
                  <a:cubicBezTo>
                    <a:pt x="93471" y="765881"/>
                    <a:pt x="93032" y="766791"/>
                    <a:pt x="93028" y="767414"/>
                  </a:cubicBezTo>
                  <a:cubicBezTo>
                    <a:pt x="93023" y="768037"/>
                    <a:pt x="92582" y="769137"/>
                    <a:pt x="92049" y="769854"/>
                  </a:cubicBezTo>
                  <a:cubicBezTo>
                    <a:pt x="91516" y="770571"/>
                    <a:pt x="91029" y="771574"/>
                    <a:pt x="90928" y="772151"/>
                  </a:cubicBezTo>
                  <a:cubicBezTo>
                    <a:pt x="90875" y="772724"/>
                    <a:pt x="90437" y="773731"/>
                    <a:pt x="89999" y="774352"/>
                  </a:cubicBezTo>
                  <a:cubicBezTo>
                    <a:pt x="89515" y="775018"/>
                    <a:pt x="89027" y="776168"/>
                    <a:pt x="88829" y="776838"/>
                  </a:cubicBezTo>
                  <a:cubicBezTo>
                    <a:pt x="88679" y="777509"/>
                    <a:pt x="88341" y="778082"/>
                    <a:pt x="88100" y="778082"/>
                  </a:cubicBezTo>
                  <a:cubicBezTo>
                    <a:pt x="87860" y="778078"/>
                    <a:pt x="87666" y="778412"/>
                    <a:pt x="87663" y="778798"/>
                  </a:cubicBezTo>
                  <a:cubicBezTo>
                    <a:pt x="87657" y="779519"/>
                    <a:pt x="82442" y="790133"/>
                    <a:pt x="80790" y="792908"/>
                  </a:cubicBezTo>
                  <a:cubicBezTo>
                    <a:pt x="80547" y="793288"/>
                    <a:pt x="80205" y="794008"/>
                    <a:pt x="80059" y="794484"/>
                  </a:cubicBezTo>
                  <a:cubicBezTo>
                    <a:pt x="79862" y="794915"/>
                    <a:pt x="79571" y="795297"/>
                    <a:pt x="79332" y="795295"/>
                  </a:cubicBezTo>
                  <a:cubicBezTo>
                    <a:pt x="79091" y="795295"/>
                    <a:pt x="78896" y="795821"/>
                    <a:pt x="78891" y="796445"/>
                  </a:cubicBezTo>
                  <a:cubicBezTo>
                    <a:pt x="78887" y="797068"/>
                    <a:pt x="78545" y="797834"/>
                    <a:pt x="78159" y="798168"/>
                  </a:cubicBezTo>
                  <a:cubicBezTo>
                    <a:pt x="77771" y="798498"/>
                    <a:pt x="77431" y="799169"/>
                    <a:pt x="77428" y="799648"/>
                  </a:cubicBezTo>
                  <a:cubicBezTo>
                    <a:pt x="77424" y="800128"/>
                    <a:pt x="77227" y="800655"/>
                    <a:pt x="76939" y="800798"/>
                  </a:cubicBezTo>
                  <a:cubicBezTo>
                    <a:pt x="76698" y="800939"/>
                    <a:pt x="76454" y="801515"/>
                    <a:pt x="76449" y="802042"/>
                  </a:cubicBezTo>
                  <a:cubicBezTo>
                    <a:pt x="76445" y="802571"/>
                    <a:pt x="76105" y="803095"/>
                    <a:pt x="75720" y="803235"/>
                  </a:cubicBezTo>
                  <a:cubicBezTo>
                    <a:pt x="75239" y="803426"/>
                    <a:pt x="74994" y="804192"/>
                    <a:pt x="74984" y="805392"/>
                  </a:cubicBezTo>
                  <a:cubicBezTo>
                    <a:pt x="74977" y="806399"/>
                    <a:pt x="74779" y="807261"/>
                    <a:pt x="74490" y="807258"/>
                  </a:cubicBezTo>
                  <a:cubicBezTo>
                    <a:pt x="74251" y="807258"/>
                    <a:pt x="74008" y="807688"/>
                    <a:pt x="74003" y="808168"/>
                  </a:cubicBezTo>
                  <a:cubicBezTo>
                    <a:pt x="74001" y="808695"/>
                    <a:pt x="73658" y="809412"/>
                    <a:pt x="73272" y="809842"/>
                  </a:cubicBezTo>
                  <a:cubicBezTo>
                    <a:pt x="72885" y="810223"/>
                    <a:pt x="72542" y="811086"/>
                    <a:pt x="72538" y="811709"/>
                  </a:cubicBezTo>
                  <a:cubicBezTo>
                    <a:pt x="72533" y="812429"/>
                    <a:pt x="71853" y="813529"/>
                    <a:pt x="70837" y="814480"/>
                  </a:cubicBezTo>
                  <a:cubicBezTo>
                    <a:pt x="69918" y="815387"/>
                    <a:pt x="69142" y="816434"/>
                    <a:pt x="69139" y="816867"/>
                  </a:cubicBezTo>
                  <a:cubicBezTo>
                    <a:pt x="69136" y="817300"/>
                    <a:pt x="68845" y="817777"/>
                    <a:pt x="68459" y="817914"/>
                  </a:cubicBezTo>
                  <a:cubicBezTo>
                    <a:pt x="68074" y="818057"/>
                    <a:pt x="67637" y="818821"/>
                    <a:pt x="67437" y="819635"/>
                  </a:cubicBezTo>
                  <a:cubicBezTo>
                    <a:pt x="67288" y="820401"/>
                    <a:pt x="66704" y="821598"/>
                    <a:pt x="66171" y="822265"/>
                  </a:cubicBezTo>
                  <a:cubicBezTo>
                    <a:pt x="65686" y="822886"/>
                    <a:pt x="65049" y="824658"/>
                    <a:pt x="64797" y="826242"/>
                  </a:cubicBezTo>
                  <a:cubicBezTo>
                    <a:pt x="63843" y="831754"/>
                    <a:pt x="63354" y="833094"/>
                    <a:pt x="60584" y="837728"/>
                  </a:cubicBezTo>
                  <a:cubicBezTo>
                    <a:pt x="55724" y="845803"/>
                    <a:pt x="49648" y="856033"/>
                    <a:pt x="45612" y="862865"/>
                  </a:cubicBezTo>
                  <a:lnTo>
                    <a:pt x="41770" y="869410"/>
                  </a:lnTo>
                  <a:lnTo>
                    <a:pt x="39948" y="869398"/>
                  </a:lnTo>
                  <a:cubicBezTo>
                    <a:pt x="38795" y="869389"/>
                    <a:pt x="37881" y="869717"/>
                    <a:pt x="37300" y="870337"/>
                  </a:cubicBezTo>
                  <a:cubicBezTo>
                    <a:pt x="36817" y="870861"/>
                    <a:pt x="36045" y="871384"/>
                    <a:pt x="35611" y="871525"/>
                  </a:cubicBezTo>
                  <a:cubicBezTo>
                    <a:pt x="35130" y="871666"/>
                    <a:pt x="34646" y="872239"/>
                    <a:pt x="34499" y="872766"/>
                  </a:cubicBezTo>
                  <a:cubicBezTo>
                    <a:pt x="34351" y="873292"/>
                    <a:pt x="33770" y="873863"/>
                    <a:pt x="33242" y="874003"/>
                  </a:cubicBezTo>
                  <a:cubicBezTo>
                    <a:pt x="32664" y="874143"/>
                    <a:pt x="32228" y="874668"/>
                    <a:pt x="32225" y="875197"/>
                  </a:cubicBezTo>
                  <a:cubicBezTo>
                    <a:pt x="32216" y="876204"/>
                    <a:pt x="30477" y="877918"/>
                    <a:pt x="29467" y="877959"/>
                  </a:cubicBezTo>
                  <a:cubicBezTo>
                    <a:pt x="29133" y="877956"/>
                    <a:pt x="28843" y="878147"/>
                    <a:pt x="28840" y="878436"/>
                  </a:cubicBezTo>
                  <a:cubicBezTo>
                    <a:pt x="28838" y="878676"/>
                    <a:pt x="28500" y="878913"/>
                    <a:pt x="28118" y="878909"/>
                  </a:cubicBezTo>
                  <a:cubicBezTo>
                    <a:pt x="27733" y="878907"/>
                    <a:pt x="27394" y="879241"/>
                    <a:pt x="27392" y="879623"/>
                  </a:cubicBezTo>
                  <a:cubicBezTo>
                    <a:pt x="27389" y="880007"/>
                    <a:pt x="27002" y="880341"/>
                    <a:pt x="26571" y="880337"/>
                  </a:cubicBezTo>
                  <a:cubicBezTo>
                    <a:pt x="25514" y="880379"/>
                    <a:pt x="24018" y="881423"/>
                    <a:pt x="24012" y="882189"/>
                  </a:cubicBezTo>
                  <a:cubicBezTo>
                    <a:pt x="24011" y="882479"/>
                    <a:pt x="23768" y="882716"/>
                    <a:pt x="23481" y="882714"/>
                  </a:cubicBezTo>
                  <a:cubicBezTo>
                    <a:pt x="22809" y="882710"/>
                    <a:pt x="21552" y="883949"/>
                    <a:pt x="21932" y="884335"/>
                  </a:cubicBezTo>
                  <a:cubicBezTo>
                    <a:pt x="22075" y="884481"/>
                    <a:pt x="21882" y="884717"/>
                    <a:pt x="21497" y="884861"/>
                  </a:cubicBezTo>
                  <a:cubicBezTo>
                    <a:pt x="20390" y="885282"/>
                    <a:pt x="15314" y="890142"/>
                    <a:pt x="15309" y="890766"/>
                  </a:cubicBezTo>
                  <a:cubicBezTo>
                    <a:pt x="15307" y="891055"/>
                    <a:pt x="14968" y="891292"/>
                    <a:pt x="14585" y="891289"/>
                  </a:cubicBezTo>
                  <a:cubicBezTo>
                    <a:pt x="14200" y="891287"/>
                    <a:pt x="13863" y="891570"/>
                    <a:pt x="13861" y="891906"/>
                  </a:cubicBezTo>
                  <a:cubicBezTo>
                    <a:pt x="13858" y="892243"/>
                    <a:pt x="13228" y="893150"/>
                    <a:pt x="12406" y="893911"/>
                  </a:cubicBezTo>
                  <a:cubicBezTo>
                    <a:pt x="11631" y="894675"/>
                    <a:pt x="10953" y="895485"/>
                    <a:pt x="10952" y="895725"/>
                  </a:cubicBezTo>
                  <a:cubicBezTo>
                    <a:pt x="10950" y="896014"/>
                    <a:pt x="10415" y="896921"/>
                    <a:pt x="9737" y="897782"/>
                  </a:cubicBezTo>
                  <a:cubicBezTo>
                    <a:pt x="9058" y="898640"/>
                    <a:pt x="8522" y="899692"/>
                    <a:pt x="8520" y="900122"/>
                  </a:cubicBezTo>
                  <a:cubicBezTo>
                    <a:pt x="8515" y="900556"/>
                    <a:pt x="8028" y="901609"/>
                    <a:pt x="7446" y="902420"/>
                  </a:cubicBezTo>
                  <a:cubicBezTo>
                    <a:pt x="6332" y="903946"/>
                    <a:pt x="6329" y="904043"/>
                    <a:pt x="6196" y="922186"/>
                  </a:cubicBezTo>
                  <a:lnTo>
                    <a:pt x="6060" y="940423"/>
                  </a:lnTo>
                  <a:lnTo>
                    <a:pt x="4746" y="942671"/>
                  </a:lnTo>
                  <a:cubicBezTo>
                    <a:pt x="3970" y="943911"/>
                    <a:pt x="3383" y="945347"/>
                    <a:pt x="3380" y="945877"/>
                  </a:cubicBezTo>
                  <a:cubicBezTo>
                    <a:pt x="3375" y="946451"/>
                    <a:pt x="3178" y="946883"/>
                    <a:pt x="2939" y="946881"/>
                  </a:cubicBezTo>
                  <a:cubicBezTo>
                    <a:pt x="2698" y="946877"/>
                    <a:pt x="2360" y="947358"/>
                    <a:pt x="2163" y="947931"/>
                  </a:cubicBezTo>
                  <a:cubicBezTo>
                    <a:pt x="1818" y="949127"/>
                    <a:pt x="1085" y="950898"/>
                    <a:pt x="403" y="952237"/>
                  </a:cubicBezTo>
                  <a:cubicBezTo>
                    <a:pt x="161" y="952715"/>
                    <a:pt x="-39" y="953482"/>
                    <a:pt x="6" y="953914"/>
                  </a:cubicBezTo>
                  <a:cubicBezTo>
                    <a:pt x="45" y="955261"/>
                    <a:pt x="1610" y="957671"/>
                    <a:pt x="2521" y="957821"/>
                  </a:cubicBezTo>
                  <a:cubicBezTo>
                    <a:pt x="3576" y="958070"/>
                    <a:pt x="5703" y="956164"/>
                    <a:pt x="5711" y="955014"/>
                  </a:cubicBezTo>
                  <a:cubicBezTo>
                    <a:pt x="5714" y="954535"/>
                    <a:pt x="5910" y="954055"/>
                    <a:pt x="6151" y="953912"/>
                  </a:cubicBezTo>
                  <a:cubicBezTo>
                    <a:pt x="6392" y="953771"/>
                    <a:pt x="7071" y="952721"/>
                    <a:pt x="7657" y="951620"/>
                  </a:cubicBezTo>
                  <a:cubicBezTo>
                    <a:pt x="8241" y="950470"/>
                    <a:pt x="8872" y="949470"/>
                    <a:pt x="9065" y="949327"/>
                  </a:cubicBezTo>
                  <a:cubicBezTo>
                    <a:pt x="9597" y="948899"/>
                    <a:pt x="12505" y="945081"/>
                    <a:pt x="12506" y="944791"/>
                  </a:cubicBezTo>
                  <a:cubicBezTo>
                    <a:pt x="12508" y="944598"/>
                    <a:pt x="13285" y="943551"/>
                    <a:pt x="14203" y="942454"/>
                  </a:cubicBezTo>
                  <a:cubicBezTo>
                    <a:pt x="15123" y="941307"/>
                    <a:pt x="15900" y="940160"/>
                    <a:pt x="15903" y="939827"/>
                  </a:cubicBezTo>
                  <a:cubicBezTo>
                    <a:pt x="15904" y="939537"/>
                    <a:pt x="16147" y="939300"/>
                    <a:pt x="16482" y="939302"/>
                  </a:cubicBezTo>
                  <a:cubicBezTo>
                    <a:pt x="16771" y="939302"/>
                    <a:pt x="18316" y="938019"/>
                    <a:pt x="19863" y="936447"/>
                  </a:cubicBezTo>
                  <a:cubicBezTo>
                    <a:pt x="21461" y="934779"/>
                    <a:pt x="23053" y="933591"/>
                    <a:pt x="23629" y="933594"/>
                  </a:cubicBezTo>
                  <a:cubicBezTo>
                    <a:pt x="24157" y="933600"/>
                    <a:pt x="24591" y="933267"/>
                    <a:pt x="24594" y="932883"/>
                  </a:cubicBezTo>
                  <a:cubicBezTo>
                    <a:pt x="24606" y="931491"/>
                    <a:pt x="26663" y="932225"/>
                    <a:pt x="29381" y="934598"/>
                  </a:cubicBezTo>
                  <a:cubicBezTo>
                    <a:pt x="30907" y="935952"/>
                    <a:pt x="32339" y="937021"/>
                    <a:pt x="32579" y="937021"/>
                  </a:cubicBezTo>
                  <a:cubicBezTo>
                    <a:pt x="32818" y="937023"/>
                    <a:pt x="33343" y="937556"/>
                    <a:pt x="33675" y="938229"/>
                  </a:cubicBezTo>
                  <a:cubicBezTo>
                    <a:pt x="34006" y="938855"/>
                    <a:pt x="34673" y="939534"/>
                    <a:pt x="35200" y="939730"/>
                  </a:cubicBezTo>
                  <a:cubicBezTo>
                    <a:pt x="35678" y="939877"/>
                    <a:pt x="36059" y="940215"/>
                    <a:pt x="36058" y="940502"/>
                  </a:cubicBezTo>
                  <a:cubicBezTo>
                    <a:pt x="36055" y="940792"/>
                    <a:pt x="36576" y="941754"/>
                    <a:pt x="37241" y="942623"/>
                  </a:cubicBezTo>
                  <a:cubicBezTo>
                    <a:pt x="37909" y="943493"/>
                    <a:pt x="38427" y="944648"/>
                    <a:pt x="38424" y="945177"/>
                  </a:cubicBezTo>
                  <a:cubicBezTo>
                    <a:pt x="38419" y="945754"/>
                    <a:pt x="38656" y="946187"/>
                    <a:pt x="38896" y="946190"/>
                  </a:cubicBezTo>
                  <a:cubicBezTo>
                    <a:pt x="39184" y="946190"/>
                    <a:pt x="39374" y="946480"/>
                    <a:pt x="39371" y="946863"/>
                  </a:cubicBezTo>
                  <a:cubicBezTo>
                    <a:pt x="39368" y="947199"/>
                    <a:pt x="39701" y="947778"/>
                    <a:pt x="40081" y="948118"/>
                  </a:cubicBezTo>
                  <a:cubicBezTo>
                    <a:pt x="40463" y="948457"/>
                    <a:pt x="40794" y="949227"/>
                    <a:pt x="40789" y="949850"/>
                  </a:cubicBezTo>
                  <a:cubicBezTo>
                    <a:pt x="40783" y="950570"/>
                    <a:pt x="41068" y="951006"/>
                    <a:pt x="41500" y="951008"/>
                  </a:cubicBezTo>
                  <a:cubicBezTo>
                    <a:pt x="41883" y="951012"/>
                    <a:pt x="42267" y="951205"/>
                    <a:pt x="42263" y="951495"/>
                  </a:cubicBezTo>
                  <a:cubicBezTo>
                    <a:pt x="42311" y="951735"/>
                    <a:pt x="42356" y="952168"/>
                    <a:pt x="42402" y="952407"/>
                  </a:cubicBezTo>
                  <a:cubicBezTo>
                    <a:pt x="42399" y="952648"/>
                    <a:pt x="42589" y="953030"/>
                    <a:pt x="42827" y="953227"/>
                  </a:cubicBezTo>
                  <a:cubicBezTo>
                    <a:pt x="43019" y="953420"/>
                    <a:pt x="43157" y="954093"/>
                    <a:pt x="43151" y="954716"/>
                  </a:cubicBezTo>
                  <a:cubicBezTo>
                    <a:pt x="43147" y="955390"/>
                    <a:pt x="43433" y="955822"/>
                    <a:pt x="43864" y="955824"/>
                  </a:cubicBezTo>
                  <a:cubicBezTo>
                    <a:pt x="44392" y="955830"/>
                    <a:pt x="44579" y="956407"/>
                    <a:pt x="44568" y="957943"/>
                  </a:cubicBezTo>
                  <a:cubicBezTo>
                    <a:pt x="44560" y="959143"/>
                    <a:pt x="44792" y="960249"/>
                    <a:pt x="45030" y="960395"/>
                  </a:cubicBezTo>
                  <a:cubicBezTo>
                    <a:pt x="45316" y="960542"/>
                    <a:pt x="45504" y="961165"/>
                    <a:pt x="45500" y="961790"/>
                  </a:cubicBezTo>
                  <a:cubicBezTo>
                    <a:pt x="45496" y="962414"/>
                    <a:pt x="46012" y="963907"/>
                    <a:pt x="46675" y="965159"/>
                  </a:cubicBezTo>
                  <a:cubicBezTo>
                    <a:pt x="47337" y="966411"/>
                    <a:pt x="47852" y="968142"/>
                    <a:pt x="47847" y="969009"/>
                  </a:cubicBezTo>
                  <a:cubicBezTo>
                    <a:pt x="47838" y="969919"/>
                    <a:pt x="48167" y="970882"/>
                    <a:pt x="48550" y="971221"/>
                  </a:cubicBezTo>
                  <a:cubicBezTo>
                    <a:pt x="48930" y="971561"/>
                    <a:pt x="49259" y="972523"/>
                    <a:pt x="49253" y="973433"/>
                  </a:cubicBezTo>
                  <a:cubicBezTo>
                    <a:pt x="49246" y="974299"/>
                    <a:pt x="49480" y="975165"/>
                    <a:pt x="49719" y="975308"/>
                  </a:cubicBezTo>
                  <a:cubicBezTo>
                    <a:pt x="50006" y="975455"/>
                    <a:pt x="50189" y="976464"/>
                    <a:pt x="50182" y="977521"/>
                  </a:cubicBezTo>
                  <a:cubicBezTo>
                    <a:pt x="50172" y="978866"/>
                    <a:pt x="50362" y="979396"/>
                    <a:pt x="50889" y="979399"/>
                  </a:cubicBezTo>
                  <a:cubicBezTo>
                    <a:pt x="51321" y="979402"/>
                    <a:pt x="51606" y="979831"/>
                    <a:pt x="51600" y="980504"/>
                  </a:cubicBezTo>
                  <a:cubicBezTo>
                    <a:pt x="51581" y="983001"/>
                    <a:pt x="54387" y="986623"/>
                    <a:pt x="56354" y="986638"/>
                  </a:cubicBezTo>
                  <a:cubicBezTo>
                    <a:pt x="56883" y="986640"/>
                    <a:pt x="57311" y="986980"/>
                    <a:pt x="57309" y="987363"/>
                  </a:cubicBezTo>
                  <a:cubicBezTo>
                    <a:pt x="57306" y="987746"/>
                    <a:pt x="57688" y="988085"/>
                    <a:pt x="58167" y="988089"/>
                  </a:cubicBezTo>
                  <a:cubicBezTo>
                    <a:pt x="58647" y="988095"/>
                    <a:pt x="59555" y="988627"/>
                    <a:pt x="60174" y="989306"/>
                  </a:cubicBezTo>
                  <a:cubicBezTo>
                    <a:pt x="60793" y="989982"/>
                    <a:pt x="61702" y="990517"/>
                    <a:pt x="62229" y="990520"/>
                  </a:cubicBezTo>
                  <a:cubicBezTo>
                    <a:pt x="62757" y="990522"/>
                    <a:pt x="63905" y="991061"/>
                    <a:pt x="64765" y="991740"/>
                  </a:cubicBezTo>
                  <a:cubicBezTo>
                    <a:pt x="65671" y="992465"/>
                    <a:pt x="67299" y="993100"/>
                    <a:pt x="68641" y="993302"/>
                  </a:cubicBezTo>
                  <a:cubicBezTo>
                    <a:pt x="69888" y="993457"/>
                    <a:pt x="71180" y="993947"/>
                    <a:pt x="71417" y="994285"/>
                  </a:cubicBezTo>
                  <a:cubicBezTo>
                    <a:pt x="71702" y="994672"/>
                    <a:pt x="72516" y="995014"/>
                    <a:pt x="73236" y="995114"/>
                  </a:cubicBezTo>
                  <a:cubicBezTo>
                    <a:pt x="73955" y="995166"/>
                    <a:pt x="74673" y="995412"/>
                    <a:pt x="74864" y="995558"/>
                  </a:cubicBezTo>
                  <a:cubicBezTo>
                    <a:pt x="75007" y="995751"/>
                    <a:pt x="75774" y="995901"/>
                    <a:pt x="76445" y="995907"/>
                  </a:cubicBezTo>
                  <a:cubicBezTo>
                    <a:pt x="77165" y="995913"/>
                    <a:pt x="78026" y="996255"/>
                    <a:pt x="78360" y="996641"/>
                  </a:cubicBezTo>
                  <a:cubicBezTo>
                    <a:pt x="78694" y="997027"/>
                    <a:pt x="79554" y="997370"/>
                    <a:pt x="80321" y="997375"/>
                  </a:cubicBezTo>
                  <a:cubicBezTo>
                    <a:pt x="81041" y="997381"/>
                    <a:pt x="81808" y="997577"/>
                    <a:pt x="81950" y="997867"/>
                  </a:cubicBezTo>
                  <a:cubicBezTo>
                    <a:pt x="82376" y="998589"/>
                    <a:pt x="102008" y="998639"/>
                    <a:pt x="102733" y="997925"/>
                  </a:cubicBezTo>
                  <a:cubicBezTo>
                    <a:pt x="103120" y="997545"/>
                    <a:pt x="103455" y="997548"/>
                    <a:pt x="103980" y="997984"/>
                  </a:cubicBezTo>
                  <a:cubicBezTo>
                    <a:pt x="104457" y="998370"/>
                    <a:pt x="104745" y="998420"/>
                    <a:pt x="104988" y="998039"/>
                  </a:cubicBezTo>
                  <a:cubicBezTo>
                    <a:pt x="105135" y="997800"/>
                    <a:pt x="106433" y="997568"/>
                    <a:pt x="107823" y="997580"/>
                  </a:cubicBezTo>
                  <a:cubicBezTo>
                    <a:pt x="109408" y="997592"/>
                    <a:pt x="110610" y="997360"/>
                    <a:pt x="110950" y="996930"/>
                  </a:cubicBezTo>
                  <a:cubicBezTo>
                    <a:pt x="111433" y="996360"/>
                    <a:pt x="112972" y="996082"/>
                    <a:pt x="118542" y="995596"/>
                  </a:cubicBezTo>
                  <a:cubicBezTo>
                    <a:pt x="119407" y="995506"/>
                    <a:pt x="120514" y="995081"/>
                    <a:pt x="120997" y="994655"/>
                  </a:cubicBezTo>
                  <a:cubicBezTo>
                    <a:pt x="121482" y="994227"/>
                    <a:pt x="122204" y="993847"/>
                    <a:pt x="122635" y="993850"/>
                  </a:cubicBezTo>
                  <a:cubicBezTo>
                    <a:pt x="124076" y="993862"/>
                    <a:pt x="125436" y="991757"/>
                    <a:pt x="125451" y="989501"/>
                  </a:cubicBezTo>
                  <a:cubicBezTo>
                    <a:pt x="125466" y="987582"/>
                    <a:pt x="125324" y="987342"/>
                    <a:pt x="123937" y="986707"/>
                  </a:cubicBezTo>
                  <a:cubicBezTo>
                    <a:pt x="123076" y="986318"/>
                    <a:pt x="122263" y="985880"/>
                    <a:pt x="122121" y="985733"/>
                  </a:cubicBezTo>
                  <a:cubicBezTo>
                    <a:pt x="121501" y="984961"/>
                    <a:pt x="119160" y="983744"/>
                    <a:pt x="118295" y="983738"/>
                  </a:cubicBezTo>
                  <a:cubicBezTo>
                    <a:pt x="117767" y="983734"/>
                    <a:pt x="117337" y="983539"/>
                    <a:pt x="117339" y="983250"/>
                  </a:cubicBezTo>
                  <a:cubicBezTo>
                    <a:pt x="117340" y="983009"/>
                    <a:pt x="116527" y="982476"/>
                    <a:pt x="115571" y="982038"/>
                  </a:cubicBezTo>
                  <a:cubicBezTo>
                    <a:pt x="114567" y="981598"/>
                    <a:pt x="113419" y="981014"/>
                    <a:pt x="113037" y="980771"/>
                  </a:cubicBezTo>
                  <a:cubicBezTo>
                    <a:pt x="112654" y="980575"/>
                    <a:pt x="111555" y="979993"/>
                    <a:pt x="110647" y="979557"/>
                  </a:cubicBezTo>
                  <a:cubicBezTo>
                    <a:pt x="109737" y="979165"/>
                    <a:pt x="108638" y="978579"/>
                    <a:pt x="108255" y="978337"/>
                  </a:cubicBezTo>
                  <a:cubicBezTo>
                    <a:pt x="107873" y="978144"/>
                    <a:pt x="106773" y="977558"/>
                    <a:pt x="105864" y="977120"/>
                  </a:cubicBezTo>
                  <a:cubicBezTo>
                    <a:pt x="104956" y="976730"/>
                    <a:pt x="103856" y="976145"/>
                    <a:pt x="103475" y="975902"/>
                  </a:cubicBezTo>
                  <a:cubicBezTo>
                    <a:pt x="103091" y="975659"/>
                    <a:pt x="102422" y="975317"/>
                    <a:pt x="102039" y="975171"/>
                  </a:cubicBezTo>
                  <a:cubicBezTo>
                    <a:pt x="101369" y="974878"/>
                    <a:pt x="98977" y="973901"/>
                    <a:pt x="97016" y="973023"/>
                  </a:cubicBezTo>
                  <a:cubicBezTo>
                    <a:pt x="95675" y="972485"/>
                    <a:pt x="94191" y="971943"/>
                    <a:pt x="93998" y="972040"/>
                  </a:cubicBezTo>
                  <a:cubicBezTo>
                    <a:pt x="93902" y="972087"/>
                    <a:pt x="93425" y="971651"/>
                    <a:pt x="92998" y="971121"/>
                  </a:cubicBezTo>
                  <a:cubicBezTo>
                    <a:pt x="92521" y="970539"/>
                    <a:pt x="91758" y="970103"/>
                    <a:pt x="91373" y="970100"/>
                  </a:cubicBezTo>
                  <a:cubicBezTo>
                    <a:pt x="90942" y="970097"/>
                    <a:pt x="89888" y="969705"/>
                    <a:pt x="88979" y="969267"/>
                  </a:cubicBezTo>
                  <a:cubicBezTo>
                    <a:pt x="87545" y="968488"/>
                    <a:pt x="87309" y="968102"/>
                    <a:pt x="86849" y="965413"/>
                  </a:cubicBezTo>
                  <a:cubicBezTo>
                    <a:pt x="86524" y="963777"/>
                    <a:pt x="86305" y="960992"/>
                    <a:pt x="86319" y="959313"/>
                  </a:cubicBezTo>
                  <a:cubicBezTo>
                    <a:pt x="86331" y="957584"/>
                    <a:pt x="86150" y="956048"/>
                    <a:pt x="85863" y="955901"/>
                  </a:cubicBezTo>
                  <a:cubicBezTo>
                    <a:pt x="85577" y="955705"/>
                    <a:pt x="85442" y="948025"/>
                    <a:pt x="85543" y="934347"/>
                  </a:cubicBezTo>
                  <a:cubicBezTo>
                    <a:pt x="85691" y="914620"/>
                    <a:pt x="85751" y="912988"/>
                    <a:pt x="86627" y="911217"/>
                  </a:cubicBezTo>
                  <a:cubicBezTo>
                    <a:pt x="87310" y="909831"/>
                    <a:pt x="87613" y="907817"/>
                    <a:pt x="87792" y="903116"/>
                  </a:cubicBezTo>
                  <a:cubicBezTo>
                    <a:pt x="88071" y="897884"/>
                    <a:pt x="88273" y="896591"/>
                    <a:pt x="89149" y="895014"/>
                  </a:cubicBezTo>
                  <a:cubicBezTo>
                    <a:pt x="89925" y="893677"/>
                    <a:pt x="90223" y="892477"/>
                    <a:pt x="90139" y="890845"/>
                  </a:cubicBezTo>
                  <a:cubicBezTo>
                    <a:pt x="90058" y="888972"/>
                    <a:pt x="90256" y="888255"/>
                    <a:pt x="91078" y="887398"/>
                  </a:cubicBezTo>
                  <a:cubicBezTo>
                    <a:pt x="91658" y="886778"/>
                    <a:pt x="92145" y="885867"/>
                    <a:pt x="92149" y="885340"/>
                  </a:cubicBezTo>
                  <a:cubicBezTo>
                    <a:pt x="92152" y="884861"/>
                    <a:pt x="92637" y="884192"/>
                    <a:pt x="93262" y="883957"/>
                  </a:cubicBezTo>
                  <a:cubicBezTo>
                    <a:pt x="94130" y="883580"/>
                    <a:pt x="94375" y="883006"/>
                    <a:pt x="94584" y="880557"/>
                  </a:cubicBezTo>
                  <a:cubicBezTo>
                    <a:pt x="94795" y="878064"/>
                    <a:pt x="95625" y="876054"/>
                    <a:pt x="100691" y="866107"/>
                  </a:cubicBezTo>
                  <a:lnTo>
                    <a:pt x="106489" y="854534"/>
                  </a:lnTo>
                  <a:lnTo>
                    <a:pt x="108745" y="854552"/>
                  </a:lnTo>
                  <a:cubicBezTo>
                    <a:pt x="110042" y="854561"/>
                    <a:pt x="111195" y="854330"/>
                    <a:pt x="111340" y="854090"/>
                  </a:cubicBezTo>
                  <a:cubicBezTo>
                    <a:pt x="111487" y="853803"/>
                    <a:pt x="113840" y="853631"/>
                    <a:pt x="116673" y="853650"/>
                  </a:cubicBezTo>
                  <a:lnTo>
                    <a:pt x="121664" y="853689"/>
                  </a:lnTo>
                  <a:lnTo>
                    <a:pt x="121675" y="852296"/>
                  </a:lnTo>
                  <a:cubicBezTo>
                    <a:pt x="121680" y="851530"/>
                    <a:pt x="122022" y="850667"/>
                    <a:pt x="122408" y="850333"/>
                  </a:cubicBezTo>
                  <a:cubicBezTo>
                    <a:pt x="122795" y="850000"/>
                    <a:pt x="123137" y="849139"/>
                    <a:pt x="123143" y="848369"/>
                  </a:cubicBezTo>
                  <a:cubicBezTo>
                    <a:pt x="123149" y="847650"/>
                    <a:pt x="123394" y="846887"/>
                    <a:pt x="123635" y="846743"/>
                  </a:cubicBezTo>
                  <a:cubicBezTo>
                    <a:pt x="123924" y="846600"/>
                    <a:pt x="124122" y="845834"/>
                    <a:pt x="124128" y="845114"/>
                  </a:cubicBezTo>
                  <a:cubicBezTo>
                    <a:pt x="124134" y="844346"/>
                    <a:pt x="124476" y="843486"/>
                    <a:pt x="124862" y="843153"/>
                  </a:cubicBezTo>
                  <a:cubicBezTo>
                    <a:pt x="125393" y="842723"/>
                    <a:pt x="125595" y="841477"/>
                    <a:pt x="125619" y="838311"/>
                  </a:cubicBezTo>
                  <a:cubicBezTo>
                    <a:pt x="125637" y="835766"/>
                    <a:pt x="125842" y="834039"/>
                    <a:pt x="126130" y="834042"/>
                  </a:cubicBezTo>
                  <a:cubicBezTo>
                    <a:pt x="126417" y="834045"/>
                    <a:pt x="126612" y="833805"/>
                    <a:pt x="126613" y="833518"/>
                  </a:cubicBezTo>
                  <a:cubicBezTo>
                    <a:pt x="126617" y="832989"/>
                    <a:pt x="127839" y="830022"/>
                    <a:pt x="128617" y="828781"/>
                  </a:cubicBezTo>
                  <a:cubicBezTo>
                    <a:pt x="128813" y="828397"/>
                    <a:pt x="129396" y="827297"/>
                    <a:pt x="129835" y="826388"/>
                  </a:cubicBezTo>
                  <a:cubicBezTo>
                    <a:pt x="130225" y="825481"/>
                    <a:pt x="130809" y="824380"/>
                    <a:pt x="131052" y="823998"/>
                  </a:cubicBezTo>
                  <a:cubicBezTo>
                    <a:pt x="131296" y="823617"/>
                    <a:pt x="131637" y="822898"/>
                    <a:pt x="131784" y="822423"/>
                  </a:cubicBezTo>
                  <a:cubicBezTo>
                    <a:pt x="131981" y="821993"/>
                    <a:pt x="132270" y="821609"/>
                    <a:pt x="132463" y="821613"/>
                  </a:cubicBezTo>
                  <a:cubicBezTo>
                    <a:pt x="132655" y="821613"/>
                    <a:pt x="132950" y="820799"/>
                    <a:pt x="133102" y="819793"/>
                  </a:cubicBezTo>
                  <a:cubicBezTo>
                    <a:pt x="133301" y="818786"/>
                    <a:pt x="133836" y="817686"/>
                    <a:pt x="134415" y="817306"/>
                  </a:cubicBezTo>
                  <a:cubicBezTo>
                    <a:pt x="134946" y="816926"/>
                    <a:pt x="135383" y="816162"/>
                    <a:pt x="135388" y="815632"/>
                  </a:cubicBezTo>
                  <a:cubicBezTo>
                    <a:pt x="135392" y="815056"/>
                    <a:pt x="135926" y="814102"/>
                    <a:pt x="136604" y="813482"/>
                  </a:cubicBezTo>
                  <a:cubicBezTo>
                    <a:pt x="137279" y="812865"/>
                    <a:pt x="137813" y="812051"/>
                    <a:pt x="137817" y="811715"/>
                  </a:cubicBezTo>
                  <a:cubicBezTo>
                    <a:pt x="137824" y="810804"/>
                    <a:pt x="140211" y="805924"/>
                    <a:pt x="140791" y="805544"/>
                  </a:cubicBezTo>
                  <a:cubicBezTo>
                    <a:pt x="141080" y="805403"/>
                    <a:pt x="141808" y="804160"/>
                    <a:pt x="142491" y="802823"/>
                  </a:cubicBezTo>
                  <a:cubicBezTo>
                    <a:pt x="143660" y="800383"/>
                    <a:pt x="144634" y="798662"/>
                    <a:pt x="145117" y="798185"/>
                  </a:cubicBezTo>
                  <a:cubicBezTo>
                    <a:pt x="145505" y="797805"/>
                    <a:pt x="146573" y="796084"/>
                    <a:pt x="146866" y="795318"/>
                  </a:cubicBezTo>
                  <a:cubicBezTo>
                    <a:pt x="147060" y="794934"/>
                    <a:pt x="147404" y="794027"/>
                    <a:pt x="147745" y="793261"/>
                  </a:cubicBezTo>
                  <a:cubicBezTo>
                    <a:pt x="148039" y="792545"/>
                    <a:pt x="148475" y="791971"/>
                    <a:pt x="148764" y="791974"/>
                  </a:cubicBezTo>
                  <a:cubicBezTo>
                    <a:pt x="149052" y="791974"/>
                    <a:pt x="149537" y="791260"/>
                    <a:pt x="149926" y="790396"/>
                  </a:cubicBezTo>
                  <a:cubicBezTo>
                    <a:pt x="150269" y="789583"/>
                    <a:pt x="150853" y="788630"/>
                    <a:pt x="151143" y="788389"/>
                  </a:cubicBezTo>
                  <a:cubicBezTo>
                    <a:pt x="151866" y="787722"/>
                    <a:pt x="152645" y="786435"/>
                    <a:pt x="153863" y="783948"/>
                  </a:cubicBezTo>
                  <a:cubicBezTo>
                    <a:pt x="154398" y="782848"/>
                    <a:pt x="155031" y="781939"/>
                    <a:pt x="155223" y="781941"/>
                  </a:cubicBezTo>
                  <a:cubicBezTo>
                    <a:pt x="155414" y="781941"/>
                    <a:pt x="155852" y="781225"/>
                    <a:pt x="156242" y="780364"/>
                  </a:cubicBezTo>
                  <a:cubicBezTo>
                    <a:pt x="156631" y="779550"/>
                    <a:pt x="157411" y="778167"/>
                    <a:pt x="157993" y="777403"/>
                  </a:cubicBezTo>
                  <a:cubicBezTo>
                    <a:pt x="158574" y="776590"/>
                    <a:pt x="159206" y="775635"/>
                    <a:pt x="159400" y="775253"/>
                  </a:cubicBezTo>
                  <a:cubicBezTo>
                    <a:pt x="159547" y="774869"/>
                    <a:pt x="160130" y="773866"/>
                    <a:pt x="160616" y="773102"/>
                  </a:cubicBezTo>
                  <a:cubicBezTo>
                    <a:pt x="161150" y="772288"/>
                    <a:pt x="161591" y="771285"/>
                    <a:pt x="161593" y="770852"/>
                  </a:cubicBezTo>
                  <a:cubicBezTo>
                    <a:pt x="161644" y="770422"/>
                    <a:pt x="162131" y="769511"/>
                    <a:pt x="162759" y="768892"/>
                  </a:cubicBezTo>
                  <a:cubicBezTo>
                    <a:pt x="164210" y="767367"/>
                    <a:pt x="165518" y="765747"/>
                    <a:pt x="165521" y="765409"/>
                  </a:cubicBezTo>
                  <a:cubicBezTo>
                    <a:pt x="165529" y="764547"/>
                    <a:pt x="167569" y="761056"/>
                    <a:pt x="168390" y="760439"/>
                  </a:cubicBezTo>
                  <a:cubicBezTo>
                    <a:pt x="168969" y="760059"/>
                    <a:pt x="169405" y="759488"/>
                    <a:pt x="169408" y="759152"/>
                  </a:cubicBezTo>
                  <a:cubicBezTo>
                    <a:pt x="169411" y="758814"/>
                    <a:pt x="169701" y="758528"/>
                    <a:pt x="170038" y="758531"/>
                  </a:cubicBezTo>
                  <a:cubicBezTo>
                    <a:pt x="170324" y="758534"/>
                    <a:pt x="170906" y="757817"/>
                    <a:pt x="171297" y="756958"/>
                  </a:cubicBezTo>
                  <a:cubicBezTo>
                    <a:pt x="171686" y="756144"/>
                    <a:pt x="173141" y="754139"/>
                    <a:pt x="174496" y="752565"/>
                  </a:cubicBezTo>
                  <a:cubicBezTo>
                    <a:pt x="175900" y="750992"/>
                    <a:pt x="177308" y="749034"/>
                    <a:pt x="177650" y="748221"/>
                  </a:cubicBezTo>
                  <a:cubicBezTo>
                    <a:pt x="177993" y="747407"/>
                    <a:pt x="178766" y="746550"/>
                    <a:pt x="179297" y="746313"/>
                  </a:cubicBezTo>
                  <a:cubicBezTo>
                    <a:pt x="179826" y="746079"/>
                    <a:pt x="180986" y="744935"/>
                    <a:pt x="181908" y="743741"/>
                  </a:cubicBezTo>
                  <a:cubicBezTo>
                    <a:pt x="182779" y="742547"/>
                    <a:pt x="184815" y="740162"/>
                    <a:pt x="186363" y="738445"/>
                  </a:cubicBezTo>
                  <a:cubicBezTo>
                    <a:pt x="187960" y="736681"/>
                    <a:pt x="189367" y="734724"/>
                    <a:pt x="189516" y="734053"/>
                  </a:cubicBezTo>
                  <a:cubicBezTo>
                    <a:pt x="189712" y="733383"/>
                    <a:pt x="190295" y="732716"/>
                    <a:pt x="190870" y="732575"/>
                  </a:cubicBezTo>
                  <a:cubicBezTo>
                    <a:pt x="191447" y="732436"/>
                    <a:pt x="191739" y="732199"/>
                    <a:pt x="191595" y="732052"/>
                  </a:cubicBezTo>
                  <a:cubicBezTo>
                    <a:pt x="191261" y="731716"/>
                    <a:pt x="192230" y="730522"/>
                    <a:pt x="196681" y="725852"/>
                  </a:cubicBezTo>
                  <a:cubicBezTo>
                    <a:pt x="198182" y="724232"/>
                    <a:pt x="199441" y="722704"/>
                    <a:pt x="199442" y="722464"/>
                  </a:cubicBezTo>
                  <a:cubicBezTo>
                    <a:pt x="199444" y="722224"/>
                    <a:pt x="200315" y="721174"/>
                    <a:pt x="201379" y="720126"/>
                  </a:cubicBezTo>
                  <a:cubicBezTo>
                    <a:pt x="202396" y="719078"/>
                    <a:pt x="203267" y="718029"/>
                    <a:pt x="203316" y="717836"/>
                  </a:cubicBezTo>
                  <a:cubicBezTo>
                    <a:pt x="203317" y="717645"/>
                    <a:pt x="203851" y="716975"/>
                    <a:pt x="204528" y="716358"/>
                  </a:cubicBezTo>
                  <a:cubicBezTo>
                    <a:pt x="205203" y="715738"/>
                    <a:pt x="205737" y="715071"/>
                    <a:pt x="205739" y="714783"/>
                  </a:cubicBezTo>
                  <a:cubicBezTo>
                    <a:pt x="205742" y="714544"/>
                    <a:pt x="206853" y="713303"/>
                    <a:pt x="208160" y="712016"/>
                  </a:cubicBezTo>
                  <a:cubicBezTo>
                    <a:pt x="209513" y="710731"/>
                    <a:pt x="210578" y="709491"/>
                    <a:pt x="210580" y="709251"/>
                  </a:cubicBezTo>
                  <a:cubicBezTo>
                    <a:pt x="210582" y="709010"/>
                    <a:pt x="211261" y="708057"/>
                    <a:pt x="212035" y="707150"/>
                  </a:cubicBezTo>
                  <a:cubicBezTo>
                    <a:pt x="212859" y="706293"/>
                    <a:pt x="213489" y="705336"/>
                    <a:pt x="213491" y="705096"/>
                  </a:cubicBezTo>
                  <a:cubicBezTo>
                    <a:pt x="213493" y="704810"/>
                    <a:pt x="213831" y="704619"/>
                    <a:pt x="214215" y="704622"/>
                  </a:cubicBezTo>
                  <a:cubicBezTo>
                    <a:pt x="214598" y="704625"/>
                    <a:pt x="214936" y="704435"/>
                    <a:pt x="214938" y="704194"/>
                  </a:cubicBezTo>
                  <a:cubicBezTo>
                    <a:pt x="214939" y="703955"/>
                    <a:pt x="215474" y="703288"/>
                    <a:pt x="216149" y="702668"/>
                  </a:cubicBezTo>
                  <a:cubicBezTo>
                    <a:pt x="216778" y="702050"/>
                    <a:pt x="217361" y="701284"/>
                    <a:pt x="217362" y="700997"/>
                  </a:cubicBezTo>
                  <a:cubicBezTo>
                    <a:pt x="217363" y="700710"/>
                    <a:pt x="217897" y="699994"/>
                    <a:pt x="218573" y="699373"/>
                  </a:cubicBezTo>
                  <a:cubicBezTo>
                    <a:pt x="219250" y="698755"/>
                    <a:pt x="219784" y="697993"/>
                    <a:pt x="219787" y="697607"/>
                  </a:cubicBezTo>
                  <a:cubicBezTo>
                    <a:pt x="219788" y="697273"/>
                    <a:pt x="220031" y="696986"/>
                    <a:pt x="220271" y="696986"/>
                  </a:cubicBezTo>
                  <a:cubicBezTo>
                    <a:pt x="220559" y="696989"/>
                    <a:pt x="220755" y="696655"/>
                    <a:pt x="220757" y="696272"/>
                  </a:cubicBezTo>
                  <a:cubicBezTo>
                    <a:pt x="220760" y="695839"/>
                    <a:pt x="221100" y="695409"/>
                    <a:pt x="221484" y="695268"/>
                  </a:cubicBezTo>
                  <a:cubicBezTo>
                    <a:pt x="221869" y="695078"/>
                    <a:pt x="222210" y="694601"/>
                    <a:pt x="222213" y="694121"/>
                  </a:cubicBezTo>
                  <a:cubicBezTo>
                    <a:pt x="222217" y="693595"/>
                    <a:pt x="222460" y="693068"/>
                    <a:pt x="222701" y="692924"/>
                  </a:cubicBezTo>
                  <a:cubicBezTo>
                    <a:pt x="222991" y="692784"/>
                    <a:pt x="223187" y="692258"/>
                    <a:pt x="223191" y="691778"/>
                  </a:cubicBezTo>
                  <a:cubicBezTo>
                    <a:pt x="223194" y="691298"/>
                    <a:pt x="223535" y="690628"/>
                    <a:pt x="223922" y="690294"/>
                  </a:cubicBezTo>
                  <a:cubicBezTo>
                    <a:pt x="224308" y="689960"/>
                    <a:pt x="224650" y="689194"/>
                    <a:pt x="224654" y="688571"/>
                  </a:cubicBezTo>
                  <a:cubicBezTo>
                    <a:pt x="224659" y="687948"/>
                    <a:pt x="224903" y="687421"/>
                    <a:pt x="225143" y="687423"/>
                  </a:cubicBezTo>
                  <a:cubicBezTo>
                    <a:pt x="225430" y="687423"/>
                    <a:pt x="225628" y="686804"/>
                    <a:pt x="225633" y="686034"/>
                  </a:cubicBezTo>
                  <a:cubicBezTo>
                    <a:pt x="225639" y="685218"/>
                    <a:pt x="225837" y="684502"/>
                    <a:pt x="226078" y="684311"/>
                  </a:cubicBezTo>
                  <a:cubicBezTo>
                    <a:pt x="226801" y="683884"/>
                    <a:pt x="228069" y="681156"/>
                    <a:pt x="228077" y="680004"/>
                  </a:cubicBezTo>
                  <a:cubicBezTo>
                    <a:pt x="228082" y="679381"/>
                    <a:pt x="228424" y="678663"/>
                    <a:pt x="228811" y="678331"/>
                  </a:cubicBezTo>
                  <a:cubicBezTo>
                    <a:pt x="229197" y="677997"/>
                    <a:pt x="229539" y="677137"/>
                    <a:pt x="229545" y="676417"/>
                  </a:cubicBezTo>
                  <a:cubicBezTo>
                    <a:pt x="229551" y="675747"/>
                    <a:pt x="229701" y="674978"/>
                    <a:pt x="229941" y="674787"/>
                  </a:cubicBezTo>
                  <a:cubicBezTo>
                    <a:pt x="230134" y="674597"/>
                    <a:pt x="230284" y="673974"/>
                    <a:pt x="230335" y="673400"/>
                  </a:cubicBezTo>
                  <a:cubicBezTo>
                    <a:pt x="230446" y="671431"/>
                    <a:pt x="231138" y="668748"/>
                    <a:pt x="231569" y="668754"/>
                  </a:cubicBezTo>
                  <a:cubicBezTo>
                    <a:pt x="231810" y="668754"/>
                    <a:pt x="232010" y="667604"/>
                    <a:pt x="232021" y="666212"/>
                  </a:cubicBezTo>
                  <a:cubicBezTo>
                    <a:pt x="232031" y="664869"/>
                    <a:pt x="232381" y="663096"/>
                    <a:pt x="232769" y="662328"/>
                  </a:cubicBezTo>
                  <a:cubicBezTo>
                    <a:pt x="233160" y="661612"/>
                    <a:pt x="233504" y="660559"/>
                    <a:pt x="233506" y="660079"/>
                  </a:cubicBezTo>
                  <a:cubicBezTo>
                    <a:pt x="233511" y="659600"/>
                    <a:pt x="233705" y="659119"/>
                    <a:pt x="233947" y="658979"/>
                  </a:cubicBezTo>
                  <a:cubicBezTo>
                    <a:pt x="234140" y="658836"/>
                    <a:pt x="234484" y="657686"/>
                    <a:pt x="234637" y="656439"/>
                  </a:cubicBezTo>
                  <a:cubicBezTo>
                    <a:pt x="234791" y="655193"/>
                    <a:pt x="235135" y="654093"/>
                    <a:pt x="235425" y="653996"/>
                  </a:cubicBezTo>
                  <a:cubicBezTo>
                    <a:pt x="235713" y="653902"/>
                    <a:pt x="235958" y="653186"/>
                    <a:pt x="235963" y="652466"/>
                  </a:cubicBezTo>
                  <a:cubicBezTo>
                    <a:pt x="235969" y="651697"/>
                    <a:pt x="236166" y="650979"/>
                    <a:pt x="236407" y="650790"/>
                  </a:cubicBezTo>
                  <a:cubicBezTo>
                    <a:pt x="236649" y="650645"/>
                    <a:pt x="237042" y="649352"/>
                    <a:pt x="237198" y="647913"/>
                  </a:cubicBezTo>
                  <a:cubicBezTo>
                    <a:pt x="237399" y="646477"/>
                    <a:pt x="237744" y="645279"/>
                    <a:pt x="237936" y="645279"/>
                  </a:cubicBezTo>
                  <a:cubicBezTo>
                    <a:pt x="238321" y="645283"/>
                    <a:pt x="239501" y="641356"/>
                    <a:pt x="239316" y="640633"/>
                  </a:cubicBezTo>
                  <a:cubicBezTo>
                    <a:pt x="239271" y="640201"/>
                    <a:pt x="239762" y="638717"/>
                    <a:pt x="240442" y="637474"/>
                  </a:cubicBezTo>
                  <a:cubicBezTo>
                    <a:pt x="240687" y="637044"/>
                    <a:pt x="241032" y="635653"/>
                    <a:pt x="241232" y="634503"/>
                  </a:cubicBezTo>
                  <a:cubicBezTo>
                    <a:pt x="241386" y="633305"/>
                    <a:pt x="241730" y="632205"/>
                    <a:pt x="241923" y="632061"/>
                  </a:cubicBezTo>
                  <a:cubicBezTo>
                    <a:pt x="242164" y="631920"/>
                    <a:pt x="242360" y="631297"/>
                    <a:pt x="242366" y="630673"/>
                  </a:cubicBezTo>
                  <a:cubicBezTo>
                    <a:pt x="242371" y="630048"/>
                    <a:pt x="242566" y="629427"/>
                    <a:pt x="242808" y="629284"/>
                  </a:cubicBezTo>
                  <a:cubicBezTo>
                    <a:pt x="243050" y="629094"/>
                    <a:pt x="243392" y="628138"/>
                    <a:pt x="243592" y="627081"/>
                  </a:cubicBezTo>
                  <a:cubicBezTo>
                    <a:pt x="243793" y="626027"/>
                    <a:pt x="244135" y="625071"/>
                    <a:pt x="244376" y="624881"/>
                  </a:cubicBezTo>
                  <a:cubicBezTo>
                    <a:pt x="244617" y="624738"/>
                    <a:pt x="244815" y="624067"/>
                    <a:pt x="244819" y="623347"/>
                  </a:cubicBezTo>
                  <a:cubicBezTo>
                    <a:pt x="244825" y="622627"/>
                    <a:pt x="245169" y="621622"/>
                    <a:pt x="245557" y="621145"/>
                  </a:cubicBezTo>
                  <a:cubicBezTo>
                    <a:pt x="245945" y="620621"/>
                    <a:pt x="246288" y="619614"/>
                    <a:pt x="246293" y="618894"/>
                  </a:cubicBezTo>
                  <a:cubicBezTo>
                    <a:pt x="246298" y="618174"/>
                    <a:pt x="246544" y="617408"/>
                    <a:pt x="246786" y="617265"/>
                  </a:cubicBezTo>
                  <a:cubicBezTo>
                    <a:pt x="247074" y="617124"/>
                    <a:pt x="247272" y="616454"/>
                    <a:pt x="247275" y="615781"/>
                  </a:cubicBezTo>
                  <a:cubicBezTo>
                    <a:pt x="247282" y="615062"/>
                    <a:pt x="247573" y="614631"/>
                    <a:pt x="248004" y="614635"/>
                  </a:cubicBezTo>
                  <a:cubicBezTo>
                    <a:pt x="248437" y="614637"/>
                    <a:pt x="248722" y="615073"/>
                    <a:pt x="248717" y="615793"/>
                  </a:cubicBezTo>
                  <a:cubicBezTo>
                    <a:pt x="248711" y="616463"/>
                    <a:pt x="248898" y="617089"/>
                    <a:pt x="249137" y="617282"/>
                  </a:cubicBezTo>
                  <a:cubicBezTo>
                    <a:pt x="249424" y="617429"/>
                    <a:pt x="249898" y="618154"/>
                    <a:pt x="250277" y="618876"/>
                  </a:cubicBezTo>
                  <a:cubicBezTo>
                    <a:pt x="250655" y="619600"/>
                    <a:pt x="251507" y="621238"/>
                    <a:pt x="252218" y="622490"/>
                  </a:cubicBezTo>
                  <a:cubicBezTo>
                    <a:pt x="252881" y="623742"/>
                    <a:pt x="253447" y="625138"/>
                    <a:pt x="253443" y="625571"/>
                  </a:cubicBezTo>
                  <a:cubicBezTo>
                    <a:pt x="253441" y="626004"/>
                    <a:pt x="253960" y="627063"/>
                    <a:pt x="254578" y="627883"/>
                  </a:cubicBezTo>
                  <a:cubicBezTo>
                    <a:pt x="255244" y="628751"/>
                    <a:pt x="255906" y="630007"/>
                    <a:pt x="256093" y="630727"/>
                  </a:cubicBezTo>
                  <a:cubicBezTo>
                    <a:pt x="256232" y="631400"/>
                    <a:pt x="256564" y="631979"/>
                    <a:pt x="256804" y="631981"/>
                  </a:cubicBezTo>
                  <a:cubicBezTo>
                    <a:pt x="257043" y="631981"/>
                    <a:pt x="257229" y="632751"/>
                    <a:pt x="257223" y="633664"/>
                  </a:cubicBezTo>
                  <a:cubicBezTo>
                    <a:pt x="257216" y="634577"/>
                    <a:pt x="257450" y="635346"/>
                    <a:pt x="257691" y="635346"/>
                  </a:cubicBezTo>
                  <a:cubicBezTo>
                    <a:pt x="257978" y="635350"/>
                    <a:pt x="258166" y="635975"/>
                    <a:pt x="258159" y="636742"/>
                  </a:cubicBezTo>
                  <a:cubicBezTo>
                    <a:pt x="258152" y="637702"/>
                    <a:pt x="258578" y="638521"/>
                    <a:pt x="259580" y="639346"/>
                  </a:cubicBezTo>
                  <a:cubicBezTo>
                    <a:pt x="261393" y="640894"/>
                    <a:pt x="262814" y="643545"/>
                    <a:pt x="263179" y="645947"/>
                  </a:cubicBezTo>
                  <a:cubicBezTo>
                    <a:pt x="263364" y="647006"/>
                    <a:pt x="263644" y="647872"/>
                    <a:pt x="263838" y="647872"/>
                  </a:cubicBezTo>
                  <a:cubicBezTo>
                    <a:pt x="264029" y="647875"/>
                    <a:pt x="264360" y="648644"/>
                    <a:pt x="264496" y="649557"/>
                  </a:cubicBezTo>
                  <a:cubicBezTo>
                    <a:pt x="264682" y="650470"/>
                    <a:pt x="265202" y="651436"/>
                    <a:pt x="265681" y="651726"/>
                  </a:cubicBezTo>
                  <a:cubicBezTo>
                    <a:pt x="266159" y="651971"/>
                    <a:pt x="266726" y="652984"/>
                    <a:pt x="266911" y="653993"/>
                  </a:cubicBezTo>
                  <a:cubicBezTo>
                    <a:pt x="267096" y="655002"/>
                    <a:pt x="267519" y="656156"/>
                    <a:pt x="267901" y="656592"/>
                  </a:cubicBezTo>
                  <a:cubicBezTo>
                    <a:pt x="268662" y="657460"/>
                    <a:pt x="268990" y="658519"/>
                    <a:pt x="269491" y="662074"/>
                  </a:cubicBezTo>
                  <a:cubicBezTo>
                    <a:pt x="269673" y="663374"/>
                    <a:pt x="270045" y="665056"/>
                    <a:pt x="270327" y="665778"/>
                  </a:cubicBezTo>
                  <a:cubicBezTo>
                    <a:pt x="270705" y="666691"/>
                    <a:pt x="270696" y="667941"/>
                    <a:pt x="270343" y="670097"/>
                  </a:cubicBezTo>
                  <a:cubicBezTo>
                    <a:pt x="269842" y="672782"/>
                    <a:pt x="269955" y="689820"/>
                    <a:pt x="270459" y="693138"/>
                  </a:cubicBezTo>
                  <a:cubicBezTo>
                    <a:pt x="270550" y="693761"/>
                    <a:pt x="270713" y="697603"/>
                    <a:pt x="270876" y="701684"/>
                  </a:cubicBezTo>
                  <a:cubicBezTo>
                    <a:pt x="271036" y="705766"/>
                    <a:pt x="271199" y="709751"/>
                    <a:pt x="271290" y="710567"/>
                  </a:cubicBezTo>
                  <a:cubicBezTo>
                    <a:pt x="271381" y="711337"/>
                    <a:pt x="271541" y="715466"/>
                    <a:pt x="271703" y="719690"/>
                  </a:cubicBezTo>
                  <a:cubicBezTo>
                    <a:pt x="271814" y="723915"/>
                    <a:pt x="272026" y="727710"/>
                    <a:pt x="272119" y="728093"/>
                  </a:cubicBezTo>
                  <a:cubicBezTo>
                    <a:pt x="272213" y="728477"/>
                    <a:pt x="272375" y="732465"/>
                    <a:pt x="272533" y="736976"/>
                  </a:cubicBezTo>
                  <a:cubicBezTo>
                    <a:pt x="272691" y="741441"/>
                    <a:pt x="272853" y="745666"/>
                    <a:pt x="272943" y="746340"/>
                  </a:cubicBezTo>
                  <a:cubicBezTo>
                    <a:pt x="273034" y="747012"/>
                    <a:pt x="273194" y="750997"/>
                    <a:pt x="273355" y="755222"/>
                  </a:cubicBezTo>
                  <a:cubicBezTo>
                    <a:pt x="273468" y="759447"/>
                    <a:pt x="273678" y="763432"/>
                    <a:pt x="273769" y="764105"/>
                  </a:cubicBezTo>
                  <a:cubicBezTo>
                    <a:pt x="273860" y="764778"/>
                    <a:pt x="274071" y="768666"/>
                    <a:pt x="274185" y="772748"/>
                  </a:cubicBezTo>
                  <a:cubicBezTo>
                    <a:pt x="274347" y="776830"/>
                    <a:pt x="274509" y="780814"/>
                    <a:pt x="274599" y="781630"/>
                  </a:cubicBezTo>
                  <a:cubicBezTo>
                    <a:pt x="274690" y="782400"/>
                    <a:pt x="274850" y="786529"/>
                    <a:pt x="275012" y="790753"/>
                  </a:cubicBezTo>
                  <a:cubicBezTo>
                    <a:pt x="275125" y="794978"/>
                    <a:pt x="275333" y="798963"/>
                    <a:pt x="275426" y="799636"/>
                  </a:cubicBezTo>
                  <a:cubicBezTo>
                    <a:pt x="275516" y="800310"/>
                    <a:pt x="275680" y="804055"/>
                    <a:pt x="275842" y="808039"/>
                  </a:cubicBezTo>
                  <a:cubicBezTo>
                    <a:pt x="276281" y="820044"/>
                    <a:pt x="276652" y="821727"/>
                    <a:pt x="279100" y="821744"/>
                  </a:cubicBezTo>
                  <a:cubicBezTo>
                    <a:pt x="279772" y="821750"/>
                    <a:pt x="280684" y="821949"/>
                    <a:pt x="281161" y="822192"/>
                  </a:cubicBezTo>
                  <a:cubicBezTo>
                    <a:pt x="281592" y="822435"/>
                    <a:pt x="282309" y="822777"/>
                    <a:pt x="282740" y="822877"/>
                  </a:cubicBezTo>
                  <a:cubicBezTo>
                    <a:pt x="283697" y="823166"/>
                    <a:pt x="284474" y="828407"/>
                    <a:pt x="287313" y="853245"/>
                  </a:cubicBezTo>
                  <a:cubicBezTo>
                    <a:pt x="287537" y="855356"/>
                    <a:pt x="287858" y="857422"/>
                    <a:pt x="287999" y="857808"/>
                  </a:cubicBezTo>
                  <a:cubicBezTo>
                    <a:pt x="288188" y="858192"/>
                    <a:pt x="288214" y="861217"/>
                    <a:pt x="288189" y="864482"/>
                  </a:cubicBezTo>
                  <a:cubicBezTo>
                    <a:pt x="288053" y="869858"/>
                    <a:pt x="287953" y="870577"/>
                    <a:pt x="286884" y="872104"/>
                  </a:cubicBezTo>
                  <a:cubicBezTo>
                    <a:pt x="286254" y="873011"/>
                    <a:pt x="285239" y="874012"/>
                    <a:pt x="284661" y="874296"/>
                  </a:cubicBezTo>
                  <a:cubicBezTo>
                    <a:pt x="283601" y="874817"/>
                    <a:pt x="280772" y="880794"/>
                    <a:pt x="278565" y="887210"/>
                  </a:cubicBezTo>
                  <a:cubicBezTo>
                    <a:pt x="278123" y="888454"/>
                    <a:pt x="277486" y="890081"/>
                    <a:pt x="277098" y="890751"/>
                  </a:cubicBezTo>
                  <a:cubicBezTo>
                    <a:pt x="276415" y="892041"/>
                    <a:pt x="272782" y="903004"/>
                    <a:pt x="271892" y="906408"/>
                  </a:cubicBezTo>
                  <a:cubicBezTo>
                    <a:pt x="271597" y="907460"/>
                    <a:pt x="271155" y="908851"/>
                    <a:pt x="270910" y="909520"/>
                  </a:cubicBezTo>
                  <a:cubicBezTo>
                    <a:pt x="270617" y="910190"/>
                    <a:pt x="270249" y="914410"/>
                    <a:pt x="270119" y="918921"/>
                  </a:cubicBezTo>
                  <a:lnTo>
                    <a:pt x="269771" y="927079"/>
                  </a:lnTo>
                  <a:lnTo>
                    <a:pt x="271097" y="929489"/>
                  </a:lnTo>
                  <a:cubicBezTo>
                    <a:pt x="271807" y="930791"/>
                    <a:pt x="272613" y="932186"/>
                    <a:pt x="272946" y="932576"/>
                  </a:cubicBezTo>
                  <a:cubicBezTo>
                    <a:pt x="273230" y="932960"/>
                    <a:pt x="273800" y="933925"/>
                    <a:pt x="274177" y="934744"/>
                  </a:cubicBezTo>
                  <a:cubicBezTo>
                    <a:pt x="274556" y="935514"/>
                    <a:pt x="275599" y="937155"/>
                    <a:pt x="276504" y="938314"/>
                  </a:cubicBezTo>
                  <a:cubicBezTo>
                    <a:pt x="278595" y="941017"/>
                    <a:pt x="281671" y="947185"/>
                    <a:pt x="282038" y="949443"/>
                  </a:cubicBezTo>
                  <a:cubicBezTo>
                    <a:pt x="282266" y="951027"/>
                    <a:pt x="282782" y="952519"/>
                    <a:pt x="283681" y="954350"/>
                  </a:cubicBezTo>
                  <a:cubicBezTo>
                    <a:pt x="283869" y="954784"/>
                    <a:pt x="283996" y="956945"/>
                    <a:pt x="283932" y="959152"/>
                  </a:cubicBezTo>
                  <a:cubicBezTo>
                    <a:pt x="283694" y="965439"/>
                    <a:pt x="285406" y="967467"/>
                    <a:pt x="289117" y="965527"/>
                  </a:cubicBezTo>
                  <a:lnTo>
                    <a:pt x="290755" y="964629"/>
                  </a:lnTo>
                  <a:lnTo>
                    <a:pt x="290797" y="959251"/>
                  </a:lnTo>
                  <a:cubicBezTo>
                    <a:pt x="290818" y="956276"/>
                    <a:pt x="291031" y="953447"/>
                    <a:pt x="291324" y="952967"/>
                  </a:cubicBezTo>
                  <a:cubicBezTo>
                    <a:pt x="291565" y="952536"/>
                    <a:pt x="292103" y="951293"/>
                    <a:pt x="292543" y="950240"/>
                  </a:cubicBezTo>
                  <a:cubicBezTo>
                    <a:pt x="292984" y="949189"/>
                    <a:pt x="293568" y="947992"/>
                    <a:pt x="293809" y="947609"/>
                  </a:cubicBezTo>
                  <a:cubicBezTo>
                    <a:pt x="294006" y="947228"/>
                    <a:pt x="294542" y="946223"/>
                    <a:pt x="294979" y="945412"/>
                  </a:cubicBezTo>
                  <a:cubicBezTo>
                    <a:pt x="295416" y="944598"/>
                    <a:pt x="296628" y="943118"/>
                    <a:pt x="297643" y="942117"/>
                  </a:cubicBezTo>
                  <a:cubicBezTo>
                    <a:pt x="298707" y="941070"/>
                    <a:pt x="299579" y="939973"/>
                    <a:pt x="299581" y="939686"/>
                  </a:cubicBezTo>
                  <a:cubicBezTo>
                    <a:pt x="299592" y="938246"/>
                    <a:pt x="305576" y="940257"/>
                    <a:pt x="309013" y="942829"/>
                  </a:cubicBezTo>
                  <a:cubicBezTo>
                    <a:pt x="309825" y="943458"/>
                    <a:pt x="310636" y="943993"/>
                    <a:pt x="310782" y="943993"/>
                  </a:cubicBezTo>
                  <a:cubicBezTo>
                    <a:pt x="311644" y="943998"/>
                    <a:pt x="312985" y="944537"/>
                    <a:pt x="312983" y="944874"/>
                  </a:cubicBezTo>
                  <a:cubicBezTo>
                    <a:pt x="312982" y="945064"/>
                    <a:pt x="313699" y="945407"/>
                    <a:pt x="314609" y="945558"/>
                  </a:cubicBezTo>
                  <a:cubicBezTo>
                    <a:pt x="315520" y="945758"/>
                    <a:pt x="316764" y="946439"/>
                    <a:pt x="317382" y="947065"/>
                  </a:cubicBezTo>
                  <a:cubicBezTo>
                    <a:pt x="318001" y="947744"/>
                    <a:pt x="318717" y="948276"/>
                    <a:pt x="319004" y="948280"/>
                  </a:cubicBezTo>
                  <a:cubicBezTo>
                    <a:pt x="319293" y="948280"/>
                    <a:pt x="319915" y="948718"/>
                    <a:pt x="320390" y="949248"/>
                  </a:cubicBezTo>
                  <a:cubicBezTo>
                    <a:pt x="320866" y="949781"/>
                    <a:pt x="321535" y="950217"/>
                    <a:pt x="321871" y="950219"/>
                  </a:cubicBezTo>
                  <a:cubicBezTo>
                    <a:pt x="322207" y="950222"/>
                    <a:pt x="322970" y="950804"/>
                    <a:pt x="323589" y="951527"/>
                  </a:cubicBezTo>
                  <a:cubicBezTo>
                    <a:pt x="324206" y="952303"/>
                    <a:pt x="325258" y="953171"/>
                    <a:pt x="325877" y="953513"/>
                  </a:cubicBezTo>
                  <a:cubicBezTo>
                    <a:pt x="326547" y="953853"/>
                    <a:pt x="328167" y="955498"/>
                    <a:pt x="329451" y="957092"/>
                  </a:cubicBezTo>
                  <a:cubicBezTo>
                    <a:pt x="332068" y="960374"/>
                    <a:pt x="335781" y="964243"/>
                    <a:pt x="336309" y="964246"/>
                  </a:cubicBezTo>
                  <a:cubicBezTo>
                    <a:pt x="336502" y="964248"/>
                    <a:pt x="336978" y="964827"/>
                    <a:pt x="337307" y="965597"/>
                  </a:cubicBezTo>
                  <a:cubicBezTo>
                    <a:pt x="338207" y="967382"/>
                    <a:pt x="340205" y="969556"/>
                    <a:pt x="340973" y="969562"/>
                  </a:cubicBezTo>
                  <a:cubicBezTo>
                    <a:pt x="341310" y="969562"/>
                    <a:pt x="341595" y="969902"/>
                    <a:pt x="341593" y="970284"/>
                  </a:cubicBezTo>
                  <a:cubicBezTo>
                    <a:pt x="341589" y="970668"/>
                    <a:pt x="342304" y="971300"/>
                    <a:pt x="343166" y="971642"/>
                  </a:cubicBezTo>
                  <a:cubicBezTo>
                    <a:pt x="343980" y="972032"/>
                    <a:pt x="345030" y="972711"/>
                    <a:pt x="345411" y="973147"/>
                  </a:cubicBezTo>
                  <a:cubicBezTo>
                    <a:pt x="345791" y="973629"/>
                    <a:pt x="346506" y="974211"/>
                    <a:pt x="347081" y="974454"/>
                  </a:cubicBezTo>
                  <a:cubicBezTo>
                    <a:pt x="348133" y="974943"/>
                    <a:pt x="349805" y="975964"/>
                    <a:pt x="350187" y="976396"/>
                  </a:cubicBezTo>
                  <a:cubicBezTo>
                    <a:pt x="350568" y="976783"/>
                    <a:pt x="353869" y="978295"/>
                    <a:pt x="354444" y="978301"/>
                  </a:cubicBezTo>
                  <a:cubicBezTo>
                    <a:pt x="354732" y="978305"/>
                    <a:pt x="354971" y="978498"/>
                    <a:pt x="354970" y="978785"/>
                  </a:cubicBezTo>
                  <a:cubicBezTo>
                    <a:pt x="354966" y="979074"/>
                    <a:pt x="359188" y="979296"/>
                    <a:pt x="366676" y="979352"/>
                  </a:cubicBezTo>
                  <a:cubicBezTo>
                    <a:pt x="374020" y="979408"/>
                    <a:pt x="378532" y="979250"/>
                    <a:pt x="378728" y="978963"/>
                  </a:cubicBezTo>
                  <a:cubicBezTo>
                    <a:pt x="378922" y="978675"/>
                    <a:pt x="381419" y="978503"/>
                    <a:pt x="384634" y="978527"/>
                  </a:cubicBezTo>
                  <a:cubicBezTo>
                    <a:pt x="389818" y="978565"/>
                    <a:pt x="391067" y="978380"/>
                    <a:pt x="400830" y="976008"/>
                  </a:cubicBezTo>
                  <a:cubicBezTo>
                    <a:pt x="406647" y="974609"/>
                    <a:pt x="411937" y="973257"/>
                    <a:pt x="412612" y="972927"/>
                  </a:cubicBezTo>
                  <a:cubicBezTo>
                    <a:pt x="414394" y="972076"/>
                    <a:pt x="415997" y="969402"/>
                    <a:pt x="416015" y="967241"/>
                  </a:cubicBezTo>
                  <a:cubicBezTo>
                    <a:pt x="416030" y="965130"/>
                    <a:pt x="414885" y="964114"/>
                    <a:pt x="411914" y="963611"/>
                  </a:cubicBezTo>
                  <a:cubicBezTo>
                    <a:pt x="410044" y="963309"/>
                    <a:pt x="408321" y="962672"/>
                    <a:pt x="406934" y="961846"/>
                  </a:cubicBezTo>
                  <a:cubicBezTo>
                    <a:pt x="406553" y="961603"/>
                    <a:pt x="405884" y="961261"/>
                    <a:pt x="405500" y="961115"/>
                  </a:cubicBezTo>
                  <a:cubicBezTo>
                    <a:pt x="405117" y="960968"/>
                    <a:pt x="403778" y="960334"/>
                    <a:pt x="402535" y="959652"/>
                  </a:cubicBezTo>
                  <a:cubicBezTo>
                    <a:pt x="401244" y="959020"/>
                    <a:pt x="399711" y="958479"/>
                    <a:pt x="399088" y="958475"/>
                  </a:cubicBezTo>
                  <a:cubicBezTo>
                    <a:pt x="398416" y="958470"/>
                    <a:pt x="397745" y="958274"/>
                    <a:pt x="397603" y="957985"/>
                  </a:cubicBezTo>
                  <a:cubicBezTo>
                    <a:pt x="397461" y="957742"/>
                    <a:pt x="396695" y="957495"/>
                    <a:pt x="395975" y="957493"/>
                  </a:cubicBezTo>
                  <a:cubicBezTo>
                    <a:pt x="395207" y="957487"/>
                    <a:pt x="394345" y="957144"/>
                    <a:pt x="394014" y="956758"/>
                  </a:cubicBezTo>
                  <a:cubicBezTo>
                    <a:pt x="393680" y="956322"/>
                    <a:pt x="392627" y="956027"/>
                    <a:pt x="391570" y="956019"/>
                  </a:cubicBezTo>
                  <a:cubicBezTo>
                    <a:pt x="390563" y="956012"/>
                    <a:pt x="389604" y="955764"/>
                    <a:pt x="389462" y="955523"/>
                  </a:cubicBezTo>
                  <a:cubicBezTo>
                    <a:pt x="389320" y="955234"/>
                    <a:pt x="388218" y="955035"/>
                    <a:pt x="387114" y="955026"/>
                  </a:cubicBezTo>
                  <a:cubicBezTo>
                    <a:pt x="385818" y="955018"/>
                    <a:pt x="384812" y="954722"/>
                    <a:pt x="384431" y="954286"/>
                  </a:cubicBezTo>
                  <a:cubicBezTo>
                    <a:pt x="384099" y="953850"/>
                    <a:pt x="383045" y="953555"/>
                    <a:pt x="381989" y="953549"/>
                  </a:cubicBezTo>
                  <a:cubicBezTo>
                    <a:pt x="380982" y="953540"/>
                    <a:pt x="380023" y="953294"/>
                    <a:pt x="379880" y="953051"/>
                  </a:cubicBezTo>
                  <a:cubicBezTo>
                    <a:pt x="379738" y="952762"/>
                    <a:pt x="378876" y="952565"/>
                    <a:pt x="378011" y="952557"/>
                  </a:cubicBezTo>
                  <a:cubicBezTo>
                    <a:pt x="377101" y="952551"/>
                    <a:pt x="376144" y="952208"/>
                    <a:pt x="375810" y="951822"/>
                  </a:cubicBezTo>
                  <a:cubicBezTo>
                    <a:pt x="375477" y="951436"/>
                    <a:pt x="374951" y="951093"/>
                    <a:pt x="374663" y="951093"/>
                  </a:cubicBezTo>
                  <a:cubicBezTo>
                    <a:pt x="371879" y="951074"/>
                    <a:pt x="366688" y="945801"/>
                    <a:pt x="363896" y="940166"/>
                  </a:cubicBezTo>
                  <a:cubicBezTo>
                    <a:pt x="362854" y="938141"/>
                    <a:pt x="361718" y="936116"/>
                    <a:pt x="361338" y="935680"/>
                  </a:cubicBezTo>
                  <a:cubicBezTo>
                    <a:pt x="360957" y="935248"/>
                    <a:pt x="360483" y="934332"/>
                    <a:pt x="360345" y="933562"/>
                  </a:cubicBezTo>
                  <a:cubicBezTo>
                    <a:pt x="360158" y="932840"/>
                    <a:pt x="359828" y="932263"/>
                    <a:pt x="359635" y="932260"/>
                  </a:cubicBezTo>
                  <a:cubicBezTo>
                    <a:pt x="359443" y="932260"/>
                    <a:pt x="359109" y="931874"/>
                    <a:pt x="358969" y="931391"/>
                  </a:cubicBezTo>
                  <a:cubicBezTo>
                    <a:pt x="358546" y="930285"/>
                    <a:pt x="357503" y="928454"/>
                    <a:pt x="356836" y="927775"/>
                  </a:cubicBezTo>
                  <a:cubicBezTo>
                    <a:pt x="356551" y="927486"/>
                    <a:pt x="356315" y="926955"/>
                    <a:pt x="356318" y="926573"/>
                  </a:cubicBezTo>
                  <a:cubicBezTo>
                    <a:pt x="356320" y="926189"/>
                    <a:pt x="355799" y="925273"/>
                    <a:pt x="355134" y="924451"/>
                  </a:cubicBezTo>
                  <a:cubicBezTo>
                    <a:pt x="354467" y="923679"/>
                    <a:pt x="353946" y="922666"/>
                    <a:pt x="353950" y="922282"/>
                  </a:cubicBezTo>
                  <a:cubicBezTo>
                    <a:pt x="353952" y="921850"/>
                    <a:pt x="353573" y="921224"/>
                    <a:pt x="353143" y="920885"/>
                  </a:cubicBezTo>
                  <a:cubicBezTo>
                    <a:pt x="352666" y="920545"/>
                    <a:pt x="352238" y="920109"/>
                    <a:pt x="352240" y="919869"/>
                  </a:cubicBezTo>
                  <a:cubicBezTo>
                    <a:pt x="352057" y="918716"/>
                    <a:pt x="351442" y="917321"/>
                    <a:pt x="351106" y="917318"/>
                  </a:cubicBezTo>
                  <a:cubicBezTo>
                    <a:pt x="350865" y="917315"/>
                    <a:pt x="350584" y="916688"/>
                    <a:pt x="350396" y="915919"/>
                  </a:cubicBezTo>
                  <a:cubicBezTo>
                    <a:pt x="350258" y="915150"/>
                    <a:pt x="349594" y="914041"/>
                    <a:pt x="348927" y="913462"/>
                  </a:cubicBezTo>
                  <a:cubicBezTo>
                    <a:pt x="348307" y="912833"/>
                    <a:pt x="347786" y="912060"/>
                    <a:pt x="347788" y="911774"/>
                  </a:cubicBezTo>
                  <a:cubicBezTo>
                    <a:pt x="347793" y="911054"/>
                    <a:pt x="345475" y="906571"/>
                    <a:pt x="344949" y="906232"/>
                  </a:cubicBezTo>
                  <a:cubicBezTo>
                    <a:pt x="344184" y="905746"/>
                    <a:pt x="342155" y="901073"/>
                    <a:pt x="341833" y="899105"/>
                  </a:cubicBezTo>
                  <a:cubicBezTo>
                    <a:pt x="341651" y="897998"/>
                    <a:pt x="341322" y="896939"/>
                    <a:pt x="341131" y="896796"/>
                  </a:cubicBezTo>
                  <a:cubicBezTo>
                    <a:pt x="340893" y="896649"/>
                    <a:pt x="340707" y="895830"/>
                    <a:pt x="340715" y="894920"/>
                  </a:cubicBezTo>
                  <a:cubicBezTo>
                    <a:pt x="340721" y="894011"/>
                    <a:pt x="340535" y="893145"/>
                    <a:pt x="340247" y="892998"/>
                  </a:cubicBezTo>
                  <a:cubicBezTo>
                    <a:pt x="340009" y="892852"/>
                    <a:pt x="339774" y="892323"/>
                    <a:pt x="339776" y="891889"/>
                  </a:cubicBezTo>
                  <a:cubicBezTo>
                    <a:pt x="339780" y="891459"/>
                    <a:pt x="339452" y="890447"/>
                    <a:pt x="339073" y="889677"/>
                  </a:cubicBezTo>
                  <a:cubicBezTo>
                    <a:pt x="338694" y="888954"/>
                    <a:pt x="338366" y="887848"/>
                    <a:pt x="338371" y="887272"/>
                  </a:cubicBezTo>
                  <a:cubicBezTo>
                    <a:pt x="338375" y="886648"/>
                    <a:pt x="338236" y="886023"/>
                    <a:pt x="338046" y="885830"/>
                  </a:cubicBezTo>
                  <a:cubicBezTo>
                    <a:pt x="337236" y="885054"/>
                    <a:pt x="337120" y="881119"/>
                    <a:pt x="337607" y="873875"/>
                  </a:cubicBezTo>
                  <a:cubicBezTo>
                    <a:pt x="337764" y="872098"/>
                    <a:pt x="337680" y="870516"/>
                    <a:pt x="337441" y="870369"/>
                  </a:cubicBezTo>
                  <a:cubicBezTo>
                    <a:pt x="337250" y="870223"/>
                    <a:pt x="337063" y="869597"/>
                    <a:pt x="337067" y="868927"/>
                  </a:cubicBezTo>
                  <a:cubicBezTo>
                    <a:pt x="337072" y="868301"/>
                    <a:pt x="336932" y="867774"/>
                    <a:pt x="336692" y="867772"/>
                  </a:cubicBezTo>
                  <a:cubicBezTo>
                    <a:pt x="335637" y="867762"/>
                    <a:pt x="334990" y="864254"/>
                    <a:pt x="334523" y="855995"/>
                  </a:cubicBezTo>
                  <a:cubicBezTo>
                    <a:pt x="334185" y="849944"/>
                    <a:pt x="333501" y="838708"/>
                    <a:pt x="333236" y="835584"/>
                  </a:cubicBezTo>
                  <a:cubicBezTo>
                    <a:pt x="333151" y="834145"/>
                    <a:pt x="332935" y="830975"/>
                    <a:pt x="332759" y="828621"/>
                  </a:cubicBezTo>
                  <a:lnTo>
                    <a:pt x="332502" y="824299"/>
                  </a:lnTo>
                  <a:lnTo>
                    <a:pt x="334380" y="823641"/>
                  </a:lnTo>
                  <a:cubicBezTo>
                    <a:pt x="337461" y="822564"/>
                    <a:pt x="337413" y="822707"/>
                    <a:pt x="337468" y="815173"/>
                  </a:cubicBezTo>
                  <a:cubicBezTo>
                    <a:pt x="337496" y="811381"/>
                    <a:pt x="337328" y="808259"/>
                    <a:pt x="337136" y="808257"/>
                  </a:cubicBezTo>
                  <a:cubicBezTo>
                    <a:pt x="336896" y="808257"/>
                    <a:pt x="336620" y="800236"/>
                    <a:pt x="336501" y="790396"/>
                  </a:cubicBezTo>
                  <a:cubicBezTo>
                    <a:pt x="336429" y="780557"/>
                    <a:pt x="336155" y="772394"/>
                    <a:pt x="335916" y="772247"/>
                  </a:cubicBezTo>
                  <a:cubicBezTo>
                    <a:pt x="335678" y="772101"/>
                    <a:pt x="335401" y="770468"/>
                    <a:pt x="335271" y="768643"/>
                  </a:cubicBezTo>
                  <a:cubicBezTo>
                    <a:pt x="335141" y="766771"/>
                    <a:pt x="334834" y="762879"/>
                    <a:pt x="334567" y="759997"/>
                  </a:cubicBezTo>
                  <a:cubicBezTo>
                    <a:pt x="333556" y="747752"/>
                    <a:pt x="334990" y="696930"/>
                    <a:pt x="336453" y="693773"/>
                  </a:cubicBezTo>
                  <a:cubicBezTo>
                    <a:pt x="337429" y="691670"/>
                    <a:pt x="338114" y="683466"/>
                    <a:pt x="338406" y="670077"/>
                  </a:cubicBezTo>
                  <a:cubicBezTo>
                    <a:pt x="338561" y="662303"/>
                    <a:pt x="338850" y="655728"/>
                    <a:pt x="339092" y="655442"/>
                  </a:cubicBezTo>
                  <a:cubicBezTo>
                    <a:pt x="339576" y="654821"/>
                    <a:pt x="339610" y="637444"/>
                    <a:pt x="339101" y="634752"/>
                  </a:cubicBezTo>
                  <a:cubicBezTo>
                    <a:pt x="338916" y="633696"/>
                    <a:pt x="338449" y="632157"/>
                    <a:pt x="338071" y="631291"/>
                  </a:cubicBezTo>
                  <a:cubicBezTo>
                    <a:pt x="337694" y="630472"/>
                    <a:pt x="337414" y="629222"/>
                    <a:pt x="337420" y="628550"/>
                  </a:cubicBezTo>
                  <a:cubicBezTo>
                    <a:pt x="337424" y="627877"/>
                    <a:pt x="337286" y="627300"/>
                    <a:pt x="337092" y="627298"/>
                  </a:cubicBezTo>
                  <a:cubicBezTo>
                    <a:pt x="336325" y="627295"/>
                    <a:pt x="335434" y="624551"/>
                    <a:pt x="335215" y="621622"/>
                  </a:cubicBezTo>
                  <a:cubicBezTo>
                    <a:pt x="335084" y="619989"/>
                    <a:pt x="334757" y="618643"/>
                    <a:pt x="334566" y="618640"/>
                  </a:cubicBezTo>
                  <a:cubicBezTo>
                    <a:pt x="334326" y="618637"/>
                    <a:pt x="334137" y="618108"/>
                    <a:pt x="334142" y="617485"/>
                  </a:cubicBezTo>
                  <a:cubicBezTo>
                    <a:pt x="334148" y="616861"/>
                    <a:pt x="333820" y="615706"/>
                    <a:pt x="333441" y="614982"/>
                  </a:cubicBezTo>
                  <a:cubicBezTo>
                    <a:pt x="333062" y="614213"/>
                    <a:pt x="332734" y="613107"/>
                    <a:pt x="332738" y="612530"/>
                  </a:cubicBezTo>
                  <a:cubicBezTo>
                    <a:pt x="332743" y="611955"/>
                    <a:pt x="332320" y="610655"/>
                    <a:pt x="331799" y="609740"/>
                  </a:cubicBezTo>
                  <a:cubicBezTo>
                    <a:pt x="331278" y="608777"/>
                    <a:pt x="330949" y="607814"/>
                    <a:pt x="331096" y="607575"/>
                  </a:cubicBezTo>
                  <a:cubicBezTo>
                    <a:pt x="331242" y="607334"/>
                    <a:pt x="331148" y="607048"/>
                    <a:pt x="330862" y="606852"/>
                  </a:cubicBezTo>
                  <a:cubicBezTo>
                    <a:pt x="330621" y="606705"/>
                    <a:pt x="330386" y="606176"/>
                    <a:pt x="330389" y="605696"/>
                  </a:cubicBezTo>
                  <a:cubicBezTo>
                    <a:pt x="330393" y="605219"/>
                    <a:pt x="330065" y="604160"/>
                    <a:pt x="329686" y="603437"/>
                  </a:cubicBezTo>
                  <a:cubicBezTo>
                    <a:pt x="329310" y="602665"/>
                    <a:pt x="328982" y="601559"/>
                    <a:pt x="328986" y="600982"/>
                  </a:cubicBezTo>
                  <a:cubicBezTo>
                    <a:pt x="328991" y="600409"/>
                    <a:pt x="328802" y="599782"/>
                    <a:pt x="328515" y="599637"/>
                  </a:cubicBezTo>
                  <a:cubicBezTo>
                    <a:pt x="328277" y="599490"/>
                    <a:pt x="328042" y="598624"/>
                    <a:pt x="328050" y="597761"/>
                  </a:cubicBezTo>
                  <a:cubicBezTo>
                    <a:pt x="328056" y="596848"/>
                    <a:pt x="327728" y="595886"/>
                    <a:pt x="327346" y="595549"/>
                  </a:cubicBezTo>
                  <a:cubicBezTo>
                    <a:pt x="326916" y="595209"/>
                    <a:pt x="326637" y="594150"/>
                    <a:pt x="326644" y="593094"/>
                  </a:cubicBezTo>
                  <a:cubicBezTo>
                    <a:pt x="326652" y="592087"/>
                    <a:pt x="326467" y="591125"/>
                    <a:pt x="326181" y="590979"/>
                  </a:cubicBezTo>
                  <a:cubicBezTo>
                    <a:pt x="325941" y="590833"/>
                    <a:pt x="325706" y="590063"/>
                    <a:pt x="325712" y="589343"/>
                  </a:cubicBezTo>
                  <a:cubicBezTo>
                    <a:pt x="325718" y="588577"/>
                    <a:pt x="325389" y="587707"/>
                    <a:pt x="325006" y="587371"/>
                  </a:cubicBezTo>
                  <a:cubicBezTo>
                    <a:pt x="324625" y="587032"/>
                    <a:pt x="324297" y="586069"/>
                    <a:pt x="324303" y="585156"/>
                  </a:cubicBezTo>
                  <a:cubicBezTo>
                    <a:pt x="324311" y="584294"/>
                    <a:pt x="324125" y="583427"/>
                    <a:pt x="323838" y="583281"/>
                  </a:cubicBezTo>
                  <a:cubicBezTo>
                    <a:pt x="323598" y="583134"/>
                    <a:pt x="323366" y="582175"/>
                    <a:pt x="323373" y="581166"/>
                  </a:cubicBezTo>
                  <a:cubicBezTo>
                    <a:pt x="323382" y="580109"/>
                    <a:pt x="323101" y="579053"/>
                    <a:pt x="322672" y="578714"/>
                  </a:cubicBezTo>
                  <a:cubicBezTo>
                    <a:pt x="322290" y="578374"/>
                    <a:pt x="321960" y="577699"/>
                    <a:pt x="321962" y="577219"/>
                  </a:cubicBezTo>
                  <a:cubicBezTo>
                    <a:pt x="321966" y="576738"/>
                    <a:pt x="321779" y="576259"/>
                    <a:pt x="321540" y="576063"/>
                  </a:cubicBezTo>
                  <a:cubicBezTo>
                    <a:pt x="321252" y="575920"/>
                    <a:pt x="320924" y="574811"/>
                    <a:pt x="320742" y="573657"/>
                  </a:cubicBezTo>
                  <a:cubicBezTo>
                    <a:pt x="320607" y="572458"/>
                    <a:pt x="320278" y="571496"/>
                    <a:pt x="320037" y="571492"/>
                  </a:cubicBezTo>
                  <a:cubicBezTo>
                    <a:pt x="319797" y="571492"/>
                    <a:pt x="319614" y="570433"/>
                    <a:pt x="319623" y="569138"/>
                  </a:cubicBezTo>
                  <a:cubicBezTo>
                    <a:pt x="319632" y="567795"/>
                    <a:pt x="319450" y="566591"/>
                    <a:pt x="319163" y="566446"/>
                  </a:cubicBezTo>
                  <a:cubicBezTo>
                    <a:pt x="318924" y="566302"/>
                    <a:pt x="318688" y="565723"/>
                    <a:pt x="318693" y="565146"/>
                  </a:cubicBezTo>
                  <a:cubicBezTo>
                    <a:pt x="318696" y="564619"/>
                    <a:pt x="318416" y="563514"/>
                    <a:pt x="318039" y="562695"/>
                  </a:cubicBezTo>
                  <a:cubicBezTo>
                    <a:pt x="317662" y="561829"/>
                    <a:pt x="317196" y="559857"/>
                    <a:pt x="317016" y="558271"/>
                  </a:cubicBezTo>
                  <a:cubicBezTo>
                    <a:pt x="316835" y="556685"/>
                    <a:pt x="316653" y="555292"/>
                    <a:pt x="316607" y="555149"/>
                  </a:cubicBezTo>
                  <a:cubicBezTo>
                    <a:pt x="316326" y="554283"/>
                    <a:pt x="315759" y="552884"/>
                    <a:pt x="315429" y="552258"/>
                  </a:cubicBezTo>
                  <a:cubicBezTo>
                    <a:pt x="315241" y="551825"/>
                    <a:pt x="314914" y="550335"/>
                    <a:pt x="314734" y="548894"/>
                  </a:cubicBezTo>
                  <a:cubicBezTo>
                    <a:pt x="314551" y="547501"/>
                    <a:pt x="313990" y="545625"/>
                    <a:pt x="313518" y="544757"/>
                  </a:cubicBezTo>
                  <a:cubicBezTo>
                    <a:pt x="313043" y="543890"/>
                    <a:pt x="312529" y="541868"/>
                    <a:pt x="312350" y="540282"/>
                  </a:cubicBezTo>
                  <a:cubicBezTo>
                    <a:pt x="312170" y="538650"/>
                    <a:pt x="311844" y="537207"/>
                    <a:pt x="311654" y="537061"/>
                  </a:cubicBezTo>
                  <a:cubicBezTo>
                    <a:pt x="311415" y="536917"/>
                    <a:pt x="311228" y="536292"/>
                    <a:pt x="311232" y="535715"/>
                  </a:cubicBezTo>
                  <a:cubicBezTo>
                    <a:pt x="311236" y="535092"/>
                    <a:pt x="310908" y="533936"/>
                    <a:pt x="310529" y="533213"/>
                  </a:cubicBezTo>
                  <a:cubicBezTo>
                    <a:pt x="310153" y="532445"/>
                    <a:pt x="309825" y="531338"/>
                    <a:pt x="309829" y="530811"/>
                  </a:cubicBezTo>
                  <a:cubicBezTo>
                    <a:pt x="309833" y="530235"/>
                    <a:pt x="309506" y="529128"/>
                    <a:pt x="309127" y="528406"/>
                  </a:cubicBezTo>
                  <a:cubicBezTo>
                    <a:pt x="308749" y="527634"/>
                    <a:pt x="308424" y="526334"/>
                    <a:pt x="308430" y="525472"/>
                  </a:cubicBezTo>
                  <a:cubicBezTo>
                    <a:pt x="308435" y="524655"/>
                    <a:pt x="308249" y="523789"/>
                    <a:pt x="307962" y="523643"/>
                  </a:cubicBezTo>
                  <a:cubicBezTo>
                    <a:pt x="307724" y="523500"/>
                    <a:pt x="307490" y="522730"/>
                    <a:pt x="307495" y="522008"/>
                  </a:cubicBezTo>
                  <a:cubicBezTo>
                    <a:pt x="307500" y="521288"/>
                    <a:pt x="307266" y="520471"/>
                    <a:pt x="306932" y="520132"/>
                  </a:cubicBezTo>
                  <a:cubicBezTo>
                    <a:pt x="306647" y="519842"/>
                    <a:pt x="306321" y="518447"/>
                    <a:pt x="306234" y="517104"/>
                  </a:cubicBezTo>
                  <a:cubicBezTo>
                    <a:pt x="306154" y="515087"/>
                    <a:pt x="305776" y="514219"/>
                    <a:pt x="304446" y="512531"/>
                  </a:cubicBezTo>
                  <a:cubicBezTo>
                    <a:pt x="303541" y="511419"/>
                    <a:pt x="302782" y="510263"/>
                    <a:pt x="302783" y="510023"/>
                  </a:cubicBezTo>
                  <a:cubicBezTo>
                    <a:pt x="302785" y="509783"/>
                    <a:pt x="302453" y="509301"/>
                    <a:pt x="302071" y="508961"/>
                  </a:cubicBezTo>
                  <a:cubicBezTo>
                    <a:pt x="301690" y="508622"/>
                    <a:pt x="301360" y="507755"/>
                    <a:pt x="301366" y="506986"/>
                  </a:cubicBezTo>
                  <a:cubicBezTo>
                    <a:pt x="301372" y="506266"/>
                    <a:pt x="301186" y="505497"/>
                    <a:pt x="300900" y="505351"/>
                  </a:cubicBezTo>
                  <a:cubicBezTo>
                    <a:pt x="300659" y="505207"/>
                    <a:pt x="300424" y="504674"/>
                    <a:pt x="300427" y="504245"/>
                  </a:cubicBezTo>
                  <a:cubicBezTo>
                    <a:pt x="300430" y="503811"/>
                    <a:pt x="300102" y="502802"/>
                    <a:pt x="299723" y="502030"/>
                  </a:cubicBezTo>
                  <a:cubicBezTo>
                    <a:pt x="299344" y="501307"/>
                    <a:pt x="299018" y="500155"/>
                    <a:pt x="299022" y="499528"/>
                  </a:cubicBezTo>
                  <a:cubicBezTo>
                    <a:pt x="299027" y="498955"/>
                    <a:pt x="298839" y="498281"/>
                    <a:pt x="298553" y="498135"/>
                  </a:cubicBezTo>
                  <a:cubicBezTo>
                    <a:pt x="298313" y="497988"/>
                    <a:pt x="298079" y="497313"/>
                    <a:pt x="298084" y="496643"/>
                  </a:cubicBezTo>
                  <a:cubicBezTo>
                    <a:pt x="298089" y="495970"/>
                    <a:pt x="297757" y="495344"/>
                    <a:pt x="297373" y="495198"/>
                  </a:cubicBezTo>
                  <a:cubicBezTo>
                    <a:pt x="296944" y="495001"/>
                    <a:pt x="296662" y="494279"/>
                    <a:pt x="296667" y="493512"/>
                  </a:cubicBezTo>
                  <a:cubicBezTo>
                    <a:pt x="296673" y="492743"/>
                    <a:pt x="296488" y="491733"/>
                    <a:pt x="296204" y="491254"/>
                  </a:cubicBezTo>
                  <a:cubicBezTo>
                    <a:pt x="295588" y="490095"/>
                    <a:pt x="294505" y="487351"/>
                    <a:pt x="293894" y="485429"/>
                  </a:cubicBezTo>
                  <a:cubicBezTo>
                    <a:pt x="293614" y="484513"/>
                    <a:pt x="293094" y="483407"/>
                    <a:pt x="292713" y="483017"/>
                  </a:cubicBezTo>
                  <a:cubicBezTo>
                    <a:pt x="292380" y="482585"/>
                    <a:pt x="291958" y="481381"/>
                    <a:pt x="291820" y="480372"/>
                  </a:cubicBezTo>
                  <a:cubicBezTo>
                    <a:pt x="291636" y="479363"/>
                    <a:pt x="291070" y="478014"/>
                    <a:pt x="290499" y="477385"/>
                  </a:cubicBezTo>
                  <a:cubicBezTo>
                    <a:pt x="289690" y="476467"/>
                    <a:pt x="289410" y="475506"/>
                    <a:pt x="289240" y="472528"/>
                  </a:cubicBezTo>
                  <a:cubicBezTo>
                    <a:pt x="289071" y="469360"/>
                    <a:pt x="288884" y="468687"/>
                    <a:pt x="287930" y="467911"/>
                  </a:cubicBezTo>
                  <a:cubicBezTo>
                    <a:pt x="287309" y="467425"/>
                    <a:pt x="286787" y="466750"/>
                    <a:pt x="286789" y="466414"/>
                  </a:cubicBezTo>
                  <a:cubicBezTo>
                    <a:pt x="286791" y="466080"/>
                    <a:pt x="286268" y="465307"/>
                    <a:pt x="285602" y="464678"/>
                  </a:cubicBezTo>
                  <a:cubicBezTo>
                    <a:pt x="284934" y="464049"/>
                    <a:pt x="284412" y="463277"/>
                    <a:pt x="284415" y="462893"/>
                  </a:cubicBezTo>
                  <a:cubicBezTo>
                    <a:pt x="284418" y="462557"/>
                    <a:pt x="284131" y="462267"/>
                    <a:pt x="283748" y="462264"/>
                  </a:cubicBezTo>
                  <a:cubicBezTo>
                    <a:pt x="282788" y="462256"/>
                    <a:pt x="280889" y="459508"/>
                    <a:pt x="281564" y="459128"/>
                  </a:cubicBezTo>
                  <a:cubicBezTo>
                    <a:pt x="281806" y="458987"/>
                    <a:pt x="282051" y="458221"/>
                    <a:pt x="282057" y="457451"/>
                  </a:cubicBezTo>
                  <a:cubicBezTo>
                    <a:pt x="282063" y="456685"/>
                    <a:pt x="282307" y="455918"/>
                    <a:pt x="282549" y="455775"/>
                  </a:cubicBezTo>
                  <a:cubicBezTo>
                    <a:pt x="282838" y="455634"/>
                    <a:pt x="283035" y="455107"/>
                    <a:pt x="283037" y="454627"/>
                  </a:cubicBezTo>
                  <a:cubicBezTo>
                    <a:pt x="283046" y="453475"/>
                    <a:pt x="281959" y="451210"/>
                    <a:pt x="281382" y="451208"/>
                  </a:cubicBezTo>
                  <a:cubicBezTo>
                    <a:pt x="280039" y="451198"/>
                    <a:pt x="279078" y="444856"/>
                    <a:pt x="280238" y="443712"/>
                  </a:cubicBezTo>
                  <a:cubicBezTo>
                    <a:pt x="280528" y="443424"/>
                    <a:pt x="280859" y="437763"/>
                    <a:pt x="281108" y="430086"/>
                  </a:cubicBezTo>
                  <a:cubicBezTo>
                    <a:pt x="281495" y="416697"/>
                    <a:pt x="281800" y="414491"/>
                    <a:pt x="283437" y="413976"/>
                  </a:cubicBezTo>
                  <a:cubicBezTo>
                    <a:pt x="284397" y="413695"/>
                    <a:pt x="285610" y="411974"/>
                    <a:pt x="286055" y="410251"/>
                  </a:cubicBezTo>
                  <a:cubicBezTo>
                    <a:pt x="286204" y="409579"/>
                    <a:pt x="286545" y="409004"/>
                    <a:pt x="286785" y="409008"/>
                  </a:cubicBezTo>
                  <a:cubicBezTo>
                    <a:pt x="287025" y="409008"/>
                    <a:pt x="287241" y="405502"/>
                    <a:pt x="287274" y="401230"/>
                  </a:cubicBezTo>
                  <a:cubicBezTo>
                    <a:pt x="287326" y="394320"/>
                    <a:pt x="287428" y="393360"/>
                    <a:pt x="288251" y="392503"/>
                  </a:cubicBezTo>
                  <a:cubicBezTo>
                    <a:pt x="288978" y="391693"/>
                    <a:pt x="289327" y="389873"/>
                    <a:pt x="290053" y="382632"/>
                  </a:cubicBezTo>
                  <a:cubicBezTo>
                    <a:pt x="290934" y="373997"/>
                    <a:pt x="290954" y="371211"/>
                    <a:pt x="290260" y="355031"/>
                  </a:cubicBezTo>
                  <a:cubicBezTo>
                    <a:pt x="290181" y="352632"/>
                    <a:pt x="289978" y="347591"/>
                    <a:pt x="289814" y="343749"/>
                  </a:cubicBezTo>
                  <a:cubicBezTo>
                    <a:pt x="289699" y="339907"/>
                    <a:pt x="289307" y="334530"/>
                    <a:pt x="288945" y="331742"/>
                  </a:cubicBezTo>
                  <a:cubicBezTo>
                    <a:pt x="288533" y="328953"/>
                    <a:pt x="288175" y="325591"/>
                    <a:pt x="288040" y="324296"/>
                  </a:cubicBezTo>
                  <a:cubicBezTo>
                    <a:pt x="287645" y="319347"/>
                    <a:pt x="286885" y="311760"/>
                    <a:pt x="286749" y="310608"/>
                  </a:cubicBezTo>
                  <a:cubicBezTo>
                    <a:pt x="286611" y="309935"/>
                    <a:pt x="286344" y="307340"/>
                    <a:pt x="286074" y="304841"/>
                  </a:cubicBezTo>
                  <a:cubicBezTo>
                    <a:pt x="285805" y="302342"/>
                    <a:pt x="285212" y="298018"/>
                    <a:pt x="284704" y="295326"/>
                  </a:cubicBezTo>
                  <a:cubicBezTo>
                    <a:pt x="284197" y="292587"/>
                    <a:pt x="283879" y="290186"/>
                    <a:pt x="283976" y="289992"/>
                  </a:cubicBezTo>
                  <a:cubicBezTo>
                    <a:pt x="284364" y="289422"/>
                    <a:pt x="283289" y="279190"/>
                    <a:pt x="282814" y="278561"/>
                  </a:cubicBezTo>
                  <a:cubicBezTo>
                    <a:pt x="282576" y="278225"/>
                    <a:pt x="282578" y="277888"/>
                    <a:pt x="282867" y="277745"/>
                  </a:cubicBezTo>
                  <a:cubicBezTo>
                    <a:pt x="283495" y="277317"/>
                    <a:pt x="289633" y="278037"/>
                    <a:pt x="289631" y="278467"/>
                  </a:cubicBezTo>
                  <a:cubicBezTo>
                    <a:pt x="289627" y="278851"/>
                    <a:pt x="291399" y="279441"/>
                    <a:pt x="293699" y="279842"/>
                  </a:cubicBezTo>
                  <a:cubicBezTo>
                    <a:pt x="295808" y="280194"/>
                    <a:pt x="313135" y="280373"/>
                    <a:pt x="314817" y="280047"/>
                  </a:cubicBezTo>
                  <a:cubicBezTo>
                    <a:pt x="315634" y="279910"/>
                    <a:pt x="317030" y="279439"/>
                    <a:pt x="317945" y="279065"/>
                  </a:cubicBezTo>
                  <a:cubicBezTo>
                    <a:pt x="318860" y="278637"/>
                    <a:pt x="320352" y="278169"/>
                    <a:pt x="321216" y="278031"/>
                  </a:cubicBezTo>
                  <a:cubicBezTo>
                    <a:pt x="322081" y="277894"/>
                    <a:pt x="323238" y="277326"/>
                    <a:pt x="323818" y="276803"/>
                  </a:cubicBezTo>
                  <a:cubicBezTo>
                    <a:pt x="324397" y="276279"/>
                    <a:pt x="325216" y="275854"/>
                    <a:pt x="325649" y="275858"/>
                  </a:cubicBezTo>
                  <a:cubicBezTo>
                    <a:pt x="326561" y="275864"/>
                    <a:pt x="329026" y="273481"/>
                    <a:pt x="329033" y="272618"/>
                  </a:cubicBezTo>
                  <a:cubicBezTo>
                    <a:pt x="329036" y="272282"/>
                    <a:pt x="329277" y="272042"/>
                    <a:pt x="329518" y="272045"/>
                  </a:cubicBezTo>
                  <a:cubicBezTo>
                    <a:pt x="329805" y="272048"/>
                    <a:pt x="330387" y="271188"/>
                    <a:pt x="330827" y="270135"/>
                  </a:cubicBezTo>
                  <a:cubicBezTo>
                    <a:pt x="331315" y="269082"/>
                    <a:pt x="331946" y="268223"/>
                    <a:pt x="332234" y="268227"/>
                  </a:cubicBezTo>
                  <a:cubicBezTo>
                    <a:pt x="333385" y="268233"/>
                    <a:pt x="333970" y="266942"/>
                    <a:pt x="333306" y="265881"/>
                  </a:cubicBezTo>
                  <a:cubicBezTo>
                    <a:pt x="332785" y="265014"/>
                    <a:pt x="332884" y="264727"/>
                    <a:pt x="334045" y="263534"/>
                  </a:cubicBezTo>
                  <a:cubicBezTo>
                    <a:pt x="335350" y="262153"/>
                    <a:pt x="335398" y="262106"/>
                    <a:pt x="335448" y="255482"/>
                  </a:cubicBezTo>
                  <a:cubicBezTo>
                    <a:pt x="335498" y="248761"/>
                    <a:pt x="335230" y="246169"/>
                    <a:pt x="334562" y="245683"/>
                  </a:cubicBezTo>
                  <a:cubicBezTo>
                    <a:pt x="334321" y="245536"/>
                    <a:pt x="334041" y="244768"/>
                    <a:pt x="333901" y="243998"/>
                  </a:cubicBezTo>
                  <a:cubicBezTo>
                    <a:pt x="333764" y="243182"/>
                    <a:pt x="332637" y="239717"/>
                    <a:pt x="331464" y="236300"/>
                  </a:cubicBezTo>
                  <a:cubicBezTo>
                    <a:pt x="330241" y="232836"/>
                    <a:pt x="328740" y="228215"/>
                    <a:pt x="328132" y="226004"/>
                  </a:cubicBezTo>
                  <a:cubicBezTo>
                    <a:pt x="327009" y="222203"/>
                    <a:pt x="326630" y="221577"/>
                    <a:pt x="321112" y="214672"/>
                  </a:cubicBezTo>
                  <a:cubicBezTo>
                    <a:pt x="317878" y="210663"/>
                    <a:pt x="314692" y="206848"/>
                    <a:pt x="313977" y="206219"/>
                  </a:cubicBezTo>
                  <a:cubicBezTo>
                    <a:pt x="313309" y="205540"/>
                    <a:pt x="312739" y="204721"/>
                    <a:pt x="312742" y="204384"/>
                  </a:cubicBezTo>
                  <a:cubicBezTo>
                    <a:pt x="312744" y="204002"/>
                    <a:pt x="312411" y="203615"/>
                    <a:pt x="312029" y="203419"/>
                  </a:cubicBezTo>
                  <a:cubicBezTo>
                    <a:pt x="311598" y="203273"/>
                    <a:pt x="310979" y="202547"/>
                    <a:pt x="310600" y="201824"/>
                  </a:cubicBezTo>
                  <a:cubicBezTo>
                    <a:pt x="310222" y="201102"/>
                    <a:pt x="308699" y="199221"/>
                    <a:pt x="307224" y="197673"/>
                  </a:cubicBezTo>
                  <a:cubicBezTo>
                    <a:pt x="304556" y="194870"/>
                    <a:pt x="297531" y="184351"/>
                    <a:pt x="297539" y="183202"/>
                  </a:cubicBezTo>
                  <a:cubicBezTo>
                    <a:pt x="297542" y="182865"/>
                    <a:pt x="297353" y="182525"/>
                    <a:pt x="297113" y="182429"/>
                  </a:cubicBezTo>
                  <a:cubicBezTo>
                    <a:pt x="296873" y="182332"/>
                    <a:pt x="296305" y="181510"/>
                    <a:pt x="295831" y="180497"/>
                  </a:cubicBezTo>
                  <a:cubicBezTo>
                    <a:pt x="295311" y="179535"/>
                    <a:pt x="293892" y="176644"/>
                    <a:pt x="292568" y="173993"/>
                  </a:cubicBezTo>
                  <a:cubicBezTo>
                    <a:pt x="291291" y="171392"/>
                    <a:pt x="290062" y="169131"/>
                    <a:pt x="289824" y="168984"/>
                  </a:cubicBezTo>
                  <a:cubicBezTo>
                    <a:pt x="289584" y="168839"/>
                    <a:pt x="289395" y="168502"/>
                    <a:pt x="289445" y="168262"/>
                  </a:cubicBezTo>
                  <a:cubicBezTo>
                    <a:pt x="289450" y="167492"/>
                    <a:pt x="284720" y="158051"/>
                    <a:pt x="284052" y="157469"/>
                  </a:cubicBezTo>
                  <a:cubicBezTo>
                    <a:pt x="283671" y="157179"/>
                    <a:pt x="283246" y="156216"/>
                    <a:pt x="283060" y="155397"/>
                  </a:cubicBezTo>
                  <a:cubicBezTo>
                    <a:pt x="282923" y="154530"/>
                    <a:pt x="282260" y="153232"/>
                    <a:pt x="281642" y="152506"/>
                  </a:cubicBezTo>
                  <a:cubicBezTo>
                    <a:pt x="281023" y="151734"/>
                    <a:pt x="280453" y="150864"/>
                    <a:pt x="280454" y="150578"/>
                  </a:cubicBezTo>
                  <a:cubicBezTo>
                    <a:pt x="280277" y="148753"/>
                    <a:pt x="280736" y="145107"/>
                    <a:pt x="281220" y="144487"/>
                  </a:cubicBezTo>
                  <a:cubicBezTo>
                    <a:pt x="282530" y="142866"/>
                    <a:pt x="283071" y="141142"/>
                    <a:pt x="283139" y="138309"/>
                  </a:cubicBezTo>
                  <a:cubicBezTo>
                    <a:pt x="283200" y="136677"/>
                    <a:pt x="283450" y="135384"/>
                    <a:pt x="283738" y="135387"/>
                  </a:cubicBezTo>
                  <a:cubicBezTo>
                    <a:pt x="284265" y="135390"/>
                    <a:pt x="285433" y="133190"/>
                    <a:pt x="285440" y="132183"/>
                  </a:cubicBezTo>
                  <a:cubicBezTo>
                    <a:pt x="285444" y="131847"/>
                    <a:pt x="285781" y="131563"/>
                    <a:pt x="286166" y="131565"/>
                  </a:cubicBezTo>
                  <a:cubicBezTo>
                    <a:pt x="286549" y="131569"/>
                    <a:pt x="286888" y="131328"/>
                    <a:pt x="286889" y="131089"/>
                  </a:cubicBezTo>
                  <a:cubicBezTo>
                    <a:pt x="286896" y="130178"/>
                    <a:pt x="290684" y="130639"/>
                    <a:pt x="292930" y="131855"/>
                  </a:cubicBezTo>
                  <a:cubicBezTo>
                    <a:pt x="294175" y="132538"/>
                    <a:pt x="295755" y="133076"/>
                    <a:pt x="296474" y="133082"/>
                  </a:cubicBezTo>
                  <a:cubicBezTo>
                    <a:pt x="298681" y="133099"/>
                    <a:pt x="301349" y="129470"/>
                    <a:pt x="299868" y="128546"/>
                  </a:cubicBezTo>
                  <a:cubicBezTo>
                    <a:pt x="299200" y="128110"/>
                    <a:pt x="299324" y="124272"/>
                    <a:pt x="300001" y="123604"/>
                  </a:cubicBezTo>
                  <a:cubicBezTo>
                    <a:pt x="300339" y="123271"/>
                    <a:pt x="300965" y="123033"/>
                    <a:pt x="301396" y="123037"/>
                  </a:cubicBezTo>
                  <a:cubicBezTo>
                    <a:pt x="301829" y="123039"/>
                    <a:pt x="302454" y="122709"/>
                    <a:pt x="302794" y="122329"/>
                  </a:cubicBezTo>
                  <a:cubicBezTo>
                    <a:pt x="303133" y="121945"/>
                    <a:pt x="304000" y="121617"/>
                    <a:pt x="304767" y="121623"/>
                  </a:cubicBezTo>
                  <a:cubicBezTo>
                    <a:pt x="305487" y="121630"/>
                    <a:pt x="306256" y="121395"/>
                    <a:pt x="306403" y="121156"/>
                  </a:cubicBezTo>
                  <a:cubicBezTo>
                    <a:pt x="306549" y="120868"/>
                    <a:pt x="307078" y="120681"/>
                    <a:pt x="307606" y="120685"/>
                  </a:cubicBezTo>
                  <a:cubicBezTo>
                    <a:pt x="308087" y="120687"/>
                    <a:pt x="308568" y="120357"/>
                    <a:pt x="308764" y="119973"/>
                  </a:cubicBezTo>
                  <a:cubicBezTo>
                    <a:pt x="308911" y="119591"/>
                    <a:pt x="309441" y="119257"/>
                    <a:pt x="309921" y="119263"/>
                  </a:cubicBezTo>
                  <a:cubicBezTo>
                    <a:pt x="310401" y="119265"/>
                    <a:pt x="311317" y="118744"/>
                    <a:pt x="311946" y="118078"/>
                  </a:cubicBezTo>
                  <a:cubicBezTo>
                    <a:pt x="312575" y="117411"/>
                    <a:pt x="313298" y="116886"/>
                    <a:pt x="313586" y="116890"/>
                  </a:cubicBezTo>
                  <a:cubicBezTo>
                    <a:pt x="313875" y="116890"/>
                    <a:pt x="314648" y="116226"/>
                    <a:pt x="315326" y="115365"/>
                  </a:cubicBezTo>
                  <a:cubicBezTo>
                    <a:pt x="316005" y="114555"/>
                    <a:pt x="317457" y="112838"/>
                    <a:pt x="318617" y="111647"/>
                  </a:cubicBezTo>
                  <a:cubicBezTo>
                    <a:pt x="319730" y="110406"/>
                    <a:pt x="320651" y="109262"/>
                    <a:pt x="320652" y="109069"/>
                  </a:cubicBezTo>
                  <a:cubicBezTo>
                    <a:pt x="320654" y="108685"/>
                    <a:pt x="321043" y="108162"/>
                    <a:pt x="323512" y="105394"/>
                  </a:cubicBezTo>
                  <a:cubicBezTo>
                    <a:pt x="324625" y="104203"/>
                    <a:pt x="325497" y="103009"/>
                    <a:pt x="325499" y="102723"/>
                  </a:cubicBezTo>
                  <a:cubicBezTo>
                    <a:pt x="325502" y="102482"/>
                    <a:pt x="326374" y="101432"/>
                    <a:pt x="327436" y="100431"/>
                  </a:cubicBezTo>
                  <a:cubicBezTo>
                    <a:pt x="328500" y="99431"/>
                    <a:pt x="329374" y="98287"/>
                    <a:pt x="329375" y="97950"/>
                  </a:cubicBezTo>
                  <a:cubicBezTo>
                    <a:pt x="329378" y="97616"/>
                    <a:pt x="329621" y="97330"/>
                    <a:pt x="329861" y="97330"/>
                  </a:cubicBezTo>
                  <a:cubicBezTo>
                    <a:pt x="330148" y="97333"/>
                    <a:pt x="330343" y="96856"/>
                    <a:pt x="330348" y="96230"/>
                  </a:cubicBezTo>
                  <a:cubicBezTo>
                    <a:pt x="330353" y="95607"/>
                    <a:pt x="330697" y="94697"/>
                    <a:pt x="331084" y="94174"/>
                  </a:cubicBezTo>
                  <a:cubicBezTo>
                    <a:pt x="331471" y="93697"/>
                    <a:pt x="331816" y="92450"/>
                    <a:pt x="331825" y="91490"/>
                  </a:cubicBezTo>
                  <a:cubicBezTo>
                    <a:pt x="331832" y="90531"/>
                    <a:pt x="332079" y="89570"/>
                    <a:pt x="332319" y="89431"/>
                  </a:cubicBezTo>
                  <a:cubicBezTo>
                    <a:pt x="332608" y="89287"/>
                    <a:pt x="332807" y="88426"/>
                    <a:pt x="332813" y="87610"/>
                  </a:cubicBezTo>
                  <a:cubicBezTo>
                    <a:pt x="332819" y="86745"/>
                    <a:pt x="333164" y="85451"/>
                    <a:pt x="333555" y="84688"/>
                  </a:cubicBezTo>
                  <a:cubicBezTo>
                    <a:pt x="334041" y="83778"/>
                    <a:pt x="334295" y="81862"/>
                    <a:pt x="334320" y="78595"/>
                  </a:cubicBezTo>
                  <a:cubicBezTo>
                    <a:pt x="334351" y="74518"/>
                    <a:pt x="334213" y="73604"/>
                    <a:pt x="333171" y="71630"/>
                  </a:cubicBezTo>
                  <a:cubicBezTo>
                    <a:pt x="332509" y="70374"/>
                    <a:pt x="331991" y="69075"/>
                    <a:pt x="331994" y="68691"/>
                  </a:cubicBezTo>
                  <a:cubicBezTo>
                    <a:pt x="331996" y="68355"/>
                    <a:pt x="331663" y="67923"/>
                    <a:pt x="331280" y="67773"/>
                  </a:cubicBezTo>
                  <a:cubicBezTo>
                    <a:pt x="330898" y="67580"/>
                    <a:pt x="330564" y="67097"/>
                    <a:pt x="330569" y="66617"/>
                  </a:cubicBezTo>
                  <a:cubicBezTo>
                    <a:pt x="330574" y="66088"/>
                    <a:pt x="330385" y="65558"/>
                    <a:pt x="330098" y="65413"/>
                  </a:cubicBezTo>
                  <a:cubicBezTo>
                    <a:pt x="329860" y="65268"/>
                    <a:pt x="329624" y="64593"/>
                    <a:pt x="329628" y="63923"/>
                  </a:cubicBezTo>
                  <a:cubicBezTo>
                    <a:pt x="329634" y="63203"/>
                    <a:pt x="329349" y="62767"/>
                    <a:pt x="328918" y="62764"/>
                  </a:cubicBezTo>
                  <a:cubicBezTo>
                    <a:pt x="328534" y="62762"/>
                    <a:pt x="328200" y="62328"/>
                    <a:pt x="328205" y="61849"/>
                  </a:cubicBezTo>
                  <a:cubicBezTo>
                    <a:pt x="328207" y="61319"/>
                    <a:pt x="328020" y="60742"/>
                    <a:pt x="327734" y="60597"/>
                  </a:cubicBezTo>
                  <a:cubicBezTo>
                    <a:pt x="327496" y="60450"/>
                    <a:pt x="327260" y="59777"/>
                    <a:pt x="327264" y="59104"/>
                  </a:cubicBezTo>
                  <a:cubicBezTo>
                    <a:pt x="327270" y="58384"/>
                    <a:pt x="326987" y="57951"/>
                    <a:pt x="326553" y="57948"/>
                  </a:cubicBezTo>
                  <a:cubicBezTo>
                    <a:pt x="326170" y="57946"/>
                    <a:pt x="325837" y="57606"/>
                    <a:pt x="325839" y="57222"/>
                  </a:cubicBezTo>
                  <a:cubicBezTo>
                    <a:pt x="325845" y="56453"/>
                    <a:pt x="325089" y="54864"/>
                    <a:pt x="324090" y="53609"/>
                  </a:cubicBezTo>
                  <a:cubicBezTo>
                    <a:pt x="323804" y="53223"/>
                    <a:pt x="323479" y="51924"/>
                    <a:pt x="323391" y="50724"/>
                  </a:cubicBezTo>
                  <a:cubicBezTo>
                    <a:pt x="323309" y="49041"/>
                    <a:pt x="323025" y="48466"/>
                    <a:pt x="322211" y="48073"/>
                  </a:cubicBezTo>
                  <a:cubicBezTo>
                    <a:pt x="321301" y="47685"/>
                    <a:pt x="321114" y="47201"/>
                    <a:pt x="321129" y="45186"/>
                  </a:cubicBezTo>
                  <a:cubicBezTo>
                    <a:pt x="321101" y="42403"/>
                    <a:pt x="320626" y="41678"/>
                    <a:pt x="318187" y="40507"/>
                  </a:cubicBezTo>
                  <a:cubicBezTo>
                    <a:pt x="316608" y="39776"/>
                    <a:pt x="316420" y="39439"/>
                    <a:pt x="316148" y="37374"/>
                  </a:cubicBezTo>
                  <a:cubicBezTo>
                    <a:pt x="316013" y="36124"/>
                    <a:pt x="315687" y="34682"/>
                    <a:pt x="315401" y="34248"/>
                  </a:cubicBezTo>
                  <a:cubicBezTo>
                    <a:pt x="315166" y="33766"/>
                    <a:pt x="314980" y="32996"/>
                    <a:pt x="314983" y="32517"/>
                  </a:cubicBezTo>
                  <a:cubicBezTo>
                    <a:pt x="314993" y="31124"/>
                    <a:pt x="311225" y="28072"/>
                    <a:pt x="309497" y="28060"/>
                  </a:cubicBezTo>
                  <a:cubicBezTo>
                    <a:pt x="309112" y="28058"/>
                    <a:pt x="308778" y="27765"/>
                    <a:pt x="308782" y="27381"/>
                  </a:cubicBezTo>
                  <a:cubicBezTo>
                    <a:pt x="308784" y="27045"/>
                    <a:pt x="308503" y="26132"/>
                    <a:pt x="308125" y="25459"/>
                  </a:cubicBezTo>
                  <a:cubicBezTo>
                    <a:pt x="307320" y="23867"/>
                    <a:pt x="296841" y="13085"/>
                    <a:pt x="296121" y="13080"/>
                  </a:cubicBezTo>
                  <a:cubicBezTo>
                    <a:pt x="295785" y="13077"/>
                    <a:pt x="295405" y="12501"/>
                    <a:pt x="295265" y="11827"/>
                  </a:cubicBezTo>
                  <a:cubicBezTo>
                    <a:pt x="294940" y="10575"/>
                    <a:pt x="292990" y="8258"/>
                    <a:pt x="292268" y="8252"/>
                  </a:cubicBezTo>
                  <a:cubicBezTo>
                    <a:pt x="292028" y="8250"/>
                    <a:pt x="290504" y="6847"/>
                    <a:pt x="288788" y="5107"/>
                  </a:cubicBezTo>
                  <a:cubicBezTo>
                    <a:pt x="287122" y="3413"/>
                    <a:pt x="285643" y="2058"/>
                    <a:pt x="285546" y="2201"/>
                  </a:cubicBezTo>
                  <a:cubicBezTo>
                    <a:pt x="285401" y="2298"/>
                    <a:pt x="284636" y="1859"/>
                    <a:pt x="283778" y="1230"/>
                  </a:cubicBezTo>
                  <a:lnTo>
                    <a:pt x="282250" y="19"/>
                  </a:lnTo>
                  <a:lnTo>
                    <a:pt x="269098" y="17"/>
                  </a:lnTo>
                  <a:cubicBezTo>
                    <a:pt x="261851" y="-39"/>
                    <a:pt x="255275" y="57"/>
                    <a:pt x="254411" y="144"/>
                  </a:cubicBezTo>
                  <a:close/>
                  <a:moveTo>
                    <a:pt x="180766" y="72461"/>
                  </a:moveTo>
                  <a:cubicBezTo>
                    <a:pt x="180756" y="73900"/>
                    <a:pt x="180940" y="75196"/>
                    <a:pt x="181226" y="75342"/>
                  </a:cubicBezTo>
                  <a:cubicBezTo>
                    <a:pt x="181464" y="75489"/>
                    <a:pt x="181651" y="76114"/>
                    <a:pt x="181648" y="76691"/>
                  </a:cubicBezTo>
                  <a:cubicBezTo>
                    <a:pt x="181643" y="77268"/>
                    <a:pt x="181729" y="78564"/>
                    <a:pt x="181915" y="79523"/>
                  </a:cubicBezTo>
                  <a:lnTo>
                    <a:pt x="182285" y="81352"/>
                  </a:lnTo>
                  <a:lnTo>
                    <a:pt x="180755" y="80571"/>
                  </a:lnTo>
                  <a:cubicBezTo>
                    <a:pt x="179894" y="80135"/>
                    <a:pt x="179276" y="79456"/>
                    <a:pt x="179279" y="78929"/>
                  </a:cubicBezTo>
                  <a:cubicBezTo>
                    <a:pt x="179283" y="78450"/>
                    <a:pt x="179094" y="77870"/>
                    <a:pt x="178807" y="77723"/>
                  </a:cubicBezTo>
                  <a:cubicBezTo>
                    <a:pt x="178139" y="77289"/>
                    <a:pt x="178273" y="72153"/>
                    <a:pt x="178957" y="70669"/>
                  </a:cubicBezTo>
                  <a:cubicBezTo>
                    <a:pt x="179932" y="68709"/>
                    <a:pt x="180788" y="69581"/>
                    <a:pt x="180766" y="72461"/>
                  </a:cubicBezTo>
                  <a:close/>
                  <a:moveTo>
                    <a:pt x="322245" y="88588"/>
                  </a:moveTo>
                  <a:cubicBezTo>
                    <a:pt x="322240" y="89354"/>
                    <a:pt x="321945" y="90314"/>
                    <a:pt x="321558" y="90695"/>
                  </a:cubicBezTo>
                  <a:cubicBezTo>
                    <a:pt x="320881" y="91361"/>
                    <a:pt x="319752" y="94615"/>
                    <a:pt x="320086" y="94955"/>
                  </a:cubicBezTo>
                  <a:cubicBezTo>
                    <a:pt x="320181" y="95100"/>
                    <a:pt x="319263" y="96101"/>
                    <a:pt x="318102" y="97242"/>
                  </a:cubicBezTo>
                  <a:cubicBezTo>
                    <a:pt x="316892" y="98386"/>
                    <a:pt x="315922" y="99723"/>
                    <a:pt x="315920" y="100153"/>
                  </a:cubicBezTo>
                  <a:cubicBezTo>
                    <a:pt x="315916" y="100587"/>
                    <a:pt x="315479" y="101303"/>
                    <a:pt x="314947" y="101778"/>
                  </a:cubicBezTo>
                  <a:cubicBezTo>
                    <a:pt x="314415" y="102254"/>
                    <a:pt x="313978" y="102874"/>
                    <a:pt x="313977" y="103211"/>
                  </a:cubicBezTo>
                  <a:cubicBezTo>
                    <a:pt x="313969" y="104124"/>
                    <a:pt x="312607" y="106561"/>
                    <a:pt x="311543" y="107512"/>
                  </a:cubicBezTo>
                  <a:cubicBezTo>
                    <a:pt x="311013" y="107989"/>
                    <a:pt x="310575" y="108659"/>
                    <a:pt x="310572" y="109042"/>
                  </a:cubicBezTo>
                  <a:cubicBezTo>
                    <a:pt x="310571" y="109378"/>
                    <a:pt x="310232" y="109662"/>
                    <a:pt x="309848" y="109660"/>
                  </a:cubicBezTo>
                  <a:cubicBezTo>
                    <a:pt x="309464" y="109656"/>
                    <a:pt x="309126" y="109944"/>
                    <a:pt x="309124" y="110280"/>
                  </a:cubicBezTo>
                  <a:cubicBezTo>
                    <a:pt x="309113" y="111526"/>
                    <a:pt x="303418" y="115854"/>
                    <a:pt x="301786" y="115842"/>
                  </a:cubicBezTo>
                  <a:cubicBezTo>
                    <a:pt x="301354" y="115836"/>
                    <a:pt x="302005" y="112147"/>
                    <a:pt x="302688" y="110710"/>
                  </a:cubicBezTo>
                  <a:cubicBezTo>
                    <a:pt x="303079" y="109899"/>
                    <a:pt x="303373" y="109083"/>
                    <a:pt x="303373" y="108940"/>
                  </a:cubicBezTo>
                  <a:cubicBezTo>
                    <a:pt x="303379" y="108174"/>
                    <a:pt x="307244" y="104840"/>
                    <a:pt x="308109" y="104846"/>
                  </a:cubicBezTo>
                  <a:cubicBezTo>
                    <a:pt x="308635" y="104853"/>
                    <a:pt x="309167" y="104472"/>
                    <a:pt x="309362" y="103993"/>
                  </a:cubicBezTo>
                  <a:cubicBezTo>
                    <a:pt x="309656" y="103132"/>
                    <a:pt x="310677" y="101458"/>
                    <a:pt x="311161" y="101031"/>
                  </a:cubicBezTo>
                  <a:cubicBezTo>
                    <a:pt x="311305" y="100888"/>
                    <a:pt x="311597" y="100458"/>
                    <a:pt x="311791" y="100074"/>
                  </a:cubicBezTo>
                  <a:cubicBezTo>
                    <a:pt x="313157" y="97304"/>
                    <a:pt x="316698" y="92339"/>
                    <a:pt x="318824" y="90290"/>
                  </a:cubicBezTo>
                  <a:cubicBezTo>
                    <a:pt x="319937" y="89290"/>
                    <a:pt x="320808" y="88143"/>
                    <a:pt x="320811" y="87810"/>
                  </a:cubicBezTo>
                  <a:cubicBezTo>
                    <a:pt x="320814" y="87473"/>
                    <a:pt x="321152" y="87187"/>
                    <a:pt x="321536" y="87189"/>
                  </a:cubicBezTo>
                  <a:cubicBezTo>
                    <a:pt x="322015" y="87193"/>
                    <a:pt x="322252" y="87675"/>
                    <a:pt x="322245" y="88588"/>
                  </a:cubicBezTo>
                  <a:close/>
                  <a:moveTo>
                    <a:pt x="176470" y="101658"/>
                  </a:moveTo>
                  <a:cubicBezTo>
                    <a:pt x="176710" y="101660"/>
                    <a:pt x="177235" y="102000"/>
                    <a:pt x="177569" y="102339"/>
                  </a:cubicBezTo>
                  <a:cubicBezTo>
                    <a:pt x="178903" y="103547"/>
                    <a:pt x="176285" y="106986"/>
                    <a:pt x="174756" y="106015"/>
                  </a:cubicBezTo>
                  <a:cubicBezTo>
                    <a:pt x="174518" y="105868"/>
                    <a:pt x="174284" y="105002"/>
                    <a:pt x="174290" y="104139"/>
                  </a:cubicBezTo>
                  <a:cubicBezTo>
                    <a:pt x="174300" y="102889"/>
                    <a:pt x="174063" y="102457"/>
                    <a:pt x="173297" y="102257"/>
                  </a:cubicBezTo>
                  <a:cubicBezTo>
                    <a:pt x="171668" y="101815"/>
                    <a:pt x="172731" y="100862"/>
                    <a:pt x="174455" y="101259"/>
                  </a:cubicBezTo>
                  <a:cubicBezTo>
                    <a:pt x="175319" y="101409"/>
                    <a:pt x="176182" y="101608"/>
                    <a:pt x="176470" y="101658"/>
                  </a:cubicBezTo>
                  <a:close/>
                  <a:moveTo>
                    <a:pt x="243481" y="146127"/>
                  </a:moveTo>
                  <a:cubicBezTo>
                    <a:pt x="244479" y="147476"/>
                    <a:pt x="244893" y="149978"/>
                    <a:pt x="244173" y="149972"/>
                  </a:cubicBezTo>
                  <a:cubicBezTo>
                    <a:pt x="243933" y="149969"/>
                    <a:pt x="243349" y="150972"/>
                    <a:pt x="242859" y="152267"/>
                  </a:cubicBezTo>
                  <a:cubicBezTo>
                    <a:pt x="242322" y="153509"/>
                    <a:pt x="241738" y="154609"/>
                    <a:pt x="241498" y="154750"/>
                  </a:cubicBezTo>
                  <a:cubicBezTo>
                    <a:pt x="241305" y="154893"/>
                    <a:pt x="241005" y="156523"/>
                    <a:pt x="240798" y="158393"/>
                  </a:cubicBezTo>
                  <a:cubicBezTo>
                    <a:pt x="240486" y="161512"/>
                    <a:pt x="240532" y="161802"/>
                    <a:pt x="241721" y="163250"/>
                  </a:cubicBezTo>
                  <a:cubicBezTo>
                    <a:pt x="242435" y="164119"/>
                    <a:pt x="242957" y="164988"/>
                    <a:pt x="242859" y="165179"/>
                  </a:cubicBezTo>
                  <a:cubicBezTo>
                    <a:pt x="242615" y="165802"/>
                    <a:pt x="254469" y="165985"/>
                    <a:pt x="255193" y="165415"/>
                  </a:cubicBezTo>
                  <a:cubicBezTo>
                    <a:pt x="255676" y="165034"/>
                    <a:pt x="255915" y="165034"/>
                    <a:pt x="256152" y="165468"/>
                  </a:cubicBezTo>
                  <a:cubicBezTo>
                    <a:pt x="257054" y="166916"/>
                    <a:pt x="259228" y="171489"/>
                    <a:pt x="259223" y="171922"/>
                  </a:cubicBezTo>
                  <a:cubicBezTo>
                    <a:pt x="259222" y="172162"/>
                    <a:pt x="259742" y="173414"/>
                    <a:pt x="260356" y="174713"/>
                  </a:cubicBezTo>
                  <a:cubicBezTo>
                    <a:pt x="261018" y="175969"/>
                    <a:pt x="261630" y="177651"/>
                    <a:pt x="261816" y="178421"/>
                  </a:cubicBezTo>
                  <a:cubicBezTo>
                    <a:pt x="262001" y="179239"/>
                    <a:pt x="262286" y="179866"/>
                    <a:pt x="262429" y="179866"/>
                  </a:cubicBezTo>
                  <a:cubicBezTo>
                    <a:pt x="262860" y="179868"/>
                    <a:pt x="264418" y="183482"/>
                    <a:pt x="264411" y="184489"/>
                  </a:cubicBezTo>
                  <a:cubicBezTo>
                    <a:pt x="264408" y="184922"/>
                    <a:pt x="264784" y="185834"/>
                    <a:pt x="265308" y="186511"/>
                  </a:cubicBezTo>
                  <a:cubicBezTo>
                    <a:pt x="265782" y="187236"/>
                    <a:pt x="266111" y="188199"/>
                    <a:pt x="266011" y="188725"/>
                  </a:cubicBezTo>
                  <a:cubicBezTo>
                    <a:pt x="265959" y="189205"/>
                    <a:pt x="266050" y="189975"/>
                    <a:pt x="266287" y="190407"/>
                  </a:cubicBezTo>
                  <a:cubicBezTo>
                    <a:pt x="268133" y="193781"/>
                    <a:pt x="268748" y="201371"/>
                    <a:pt x="267434" y="203809"/>
                  </a:cubicBezTo>
                  <a:cubicBezTo>
                    <a:pt x="267046" y="204525"/>
                    <a:pt x="266605" y="205528"/>
                    <a:pt x="266411" y="206009"/>
                  </a:cubicBezTo>
                  <a:cubicBezTo>
                    <a:pt x="266213" y="206725"/>
                    <a:pt x="266020" y="206821"/>
                    <a:pt x="265591" y="206385"/>
                  </a:cubicBezTo>
                  <a:cubicBezTo>
                    <a:pt x="265258" y="206047"/>
                    <a:pt x="264443" y="205800"/>
                    <a:pt x="263723" y="205795"/>
                  </a:cubicBezTo>
                  <a:cubicBezTo>
                    <a:pt x="261901" y="205783"/>
                    <a:pt x="259173" y="204513"/>
                    <a:pt x="258798" y="203504"/>
                  </a:cubicBezTo>
                  <a:cubicBezTo>
                    <a:pt x="258374" y="202252"/>
                    <a:pt x="257521" y="200903"/>
                    <a:pt x="255809" y="198682"/>
                  </a:cubicBezTo>
                  <a:cubicBezTo>
                    <a:pt x="254954" y="197620"/>
                    <a:pt x="254243" y="196268"/>
                    <a:pt x="254247" y="195742"/>
                  </a:cubicBezTo>
                  <a:cubicBezTo>
                    <a:pt x="254251" y="195212"/>
                    <a:pt x="253777" y="194345"/>
                    <a:pt x="253205" y="193861"/>
                  </a:cubicBezTo>
                  <a:cubicBezTo>
                    <a:pt x="252013" y="192845"/>
                    <a:pt x="251490" y="192120"/>
                    <a:pt x="249930" y="188989"/>
                  </a:cubicBezTo>
                  <a:cubicBezTo>
                    <a:pt x="249313" y="187879"/>
                    <a:pt x="248696" y="186964"/>
                    <a:pt x="248456" y="186961"/>
                  </a:cubicBezTo>
                  <a:cubicBezTo>
                    <a:pt x="248265" y="186961"/>
                    <a:pt x="248074" y="186671"/>
                    <a:pt x="248077" y="186335"/>
                  </a:cubicBezTo>
                  <a:cubicBezTo>
                    <a:pt x="248080" y="185998"/>
                    <a:pt x="247319" y="184987"/>
                    <a:pt x="246414" y="184067"/>
                  </a:cubicBezTo>
                  <a:cubicBezTo>
                    <a:pt x="245509" y="183148"/>
                    <a:pt x="244747" y="182133"/>
                    <a:pt x="244751" y="181800"/>
                  </a:cubicBezTo>
                  <a:cubicBezTo>
                    <a:pt x="244753" y="181464"/>
                    <a:pt x="244419" y="181171"/>
                    <a:pt x="244036" y="181168"/>
                  </a:cubicBezTo>
                  <a:cubicBezTo>
                    <a:pt x="243652" y="181165"/>
                    <a:pt x="243317" y="180875"/>
                    <a:pt x="243320" y="180539"/>
                  </a:cubicBezTo>
                  <a:cubicBezTo>
                    <a:pt x="243325" y="179868"/>
                    <a:pt x="240752" y="177306"/>
                    <a:pt x="240081" y="177300"/>
                  </a:cubicBezTo>
                  <a:cubicBezTo>
                    <a:pt x="239216" y="177294"/>
                    <a:pt x="237601" y="174977"/>
                    <a:pt x="236185" y="171846"/>
                  </a:cubicBezTo>
                  <a:cubicBezTo>
                    <a:pt x="235432" y="170067"/>
                    <a:pt x="234529" y="168619"/>
                    <a:pt x="234242" y="168619"/>
                  </a:cubicBezTo>
                  <a:cubicBezTo>
                    <a:pt x="234003" y="168616"/>
                    <a:pt x="233860" y="168423"/>
                    <a:pt x="234054" y="168183"/>
                  </a:cubicBezTo>
                  <a:cubicBezTo>
                    <a:pt x="234198" y="167946"/>
                    <a:pt x="234106" y="167560"/>
                    <a:pt x="233818" y="167413"/>
                  </a:cubicBezTo>
                  <a:cubicBezTo>
                    <a:pt x="233055" y="166927"/>
                    <a:pt x="229539" y="161960"/>
                    <a:pt x="229544" y="161383"/>
                  </a:cubicBezTo>
                  <a:cubicBezTo>
                    <a:pt x="229545" y="161143"/>
                    <a:pt x="229355" y="160901"/>
                    <a:pt x="229115" y="160901"/>
                  </a:cubicBezTo>
                  <a:cubicBezTo>
                    <a:pt x="228683" y="160895"/>
                    <a:pt x="227894" y="157337"/>
                    <a:pt x="228048" y="155900"/>
                  </a:cubicBezTo>
                  <a:cubicBezTo>
                    <a:pt x="228202" y="154654"/>
                    <a:pt x="230151" y="150827"/>
                    <a:pt x="230678" y="150829"/>
                  </a:cubicBezTo>
                  <a:cubicBezTo>
                    <a:pt x="230870" y="150833"/>
                    <a:pt x="231064" y="150499"/>
                    <a:pt x="231068" y="150113"/>
                  </a:cubicBezTo>
                  <a:cubicBezTo>
                    <a:pt x="231070" y="149729"/>
                    <a:pt x="231555" y="149156"/>
                    <a:pt x="232181" y="148875"/>
                  </a:cubicBezTo>
                  <a:cubicBezTo>
                    <a:pt x="232759" y="148541"/>
                    <a:pt x="233483" y="147971"/>
                    <a:pt x="233822" y="147541"/>
                  </a:cubicBezTo>
                  <a:cubicBezTo>
                    <a:pt x="234114" y="147113"/>
                    <a:pt x="234548" y="146780"/>
                    <a:pt x="234789" y="146733"/>
                  </a:cubicBezTo>
                  <a:cubicBezTo>
                    <a:pt x="235653" y="146642"/>
                    <a:pt x="237725" y="145651"/>
                    <a:pt x="238064" y="145174"/>
                  </a:cubicBezTo>
                  <a:cubicBezTo>
                    <a:pt x="238209" y="144887"/>
                    <a:pt x="239267" y="144657"/>
                    <a:pt x="240421" y="144665"/>
                  </a:cubicBezTo>
                  <a:cubicBezTo>
                    <a:pt x="242100" y="144676"/>
                    <a:pt x="242627" y="144919"/>
                    <a:pt x="243481" y="146127"/>
                  </a:cubicBezTo>
                  <a:close/>
                </a:path>
              </a:pathLst>
            </a:custGeom>
            <a:solidFill>
              <a:srgbClr val="BFC9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A86C1F4D-13C4-3F4C-17D5-F0E08C06CA02}"/>
                </a:ext>
              </a:extLst>
            </p:cNvPr>
            <p:cNvSpPr/>
            <p:nvPr/>
          </p:nvSpPr>
          <p:spPr>
            <a:xfrm>
              <a:off x="6423722" y="11236987"/>
              <a:ext cx="845273" cy="900849"/>
            </a:xfrm>
            <a:custGeom>
              <a:avLst/>
              <a:gdLst>
                <a:gd name="connsiteX0" fmla="*/ 709329 w 845273"/>
                <a:gd name="connsiteY0" fmla="*/ 2777 h 900849"/>
                <a:gd name="connsiteX1" fmla="*/ 709324 w 845273"/>
                <a:gd name="connsiteY1" fmla="*/ 2777 h 900849"/>
                <a:gd name="connsiteX2" fmla="*/ 709334 w 845273"/>
                <a:gd name="connsiteY2" fmla="*/ 2782 h 900849"/>
                <a:gd name="connsiteX3" fmla="*/ 709329 w 845273"/>
                <a:gd name="connsiteY3" fmla="*/ 2777 h 900849"/>
                <a:gd name="connsiteX4" fmla="*/ 712271 w 845273"/>
                <a:gd name="connsiteY4" fmla="*/ 299102 h 900849"/>
                <a:gd name="connsiteX5" fmla="*/ 712271 w 845273"/>
                <a:gd name="connsiteY5" fmla="*/ 299102 h 900849"/>
                <a:gd name="connsiteX6" fmla="*/ 712278 w 845273"/>
                <a:gd name="connsiteY6" fmla="*/ 299105 h 900849"/>
                <a:gd name="connsiteX7" fmla="*/ 712278 w 845273"/>
                <a:gd name="connsiteY7" fmla="*/ 299102 h 900849"/>
                <a:gd name="connsiteX8" fmla="*/ 712278 w 845273"/>
                <a:gd name="connsiteY8" fmla="*/ 299105 h 900849"/>
                <a:gd name="connsiteX9" fmla="*/ 712278 w 845273"/>
                <a:gd name="connsiteY9" fmla="*/ 299102 h 900849"/>
                <a:gd name="connsiteX10" fmla="*/ 494258 w 845273"/>
                <a:gd name="connsiteY10" fmla="*/ 463565 h 900849"/>
                <a:gd name="connsiteX11" fmla="*/ 491191 w 845273"/>
                <a:gd name="connsiteY11" fmla="*/ 466067 h 900849"/>
                <a:gd name="connsiteX12" fmla="*/ 493765 w 845273"/>
                <a:gd name="connsiteY12" fmla="*/ 467717 h 900849"/>
                <a:gd name="connsiteX13" fmla="*/ 494258 w 845273"/>
                <a:gd name="connsiteY13" fmla="*/ 463574 h 900849"/>
                <a:gd name="connsiteX14" fmla="*/ 494258 w 845273"/>
                <a:gd name="connsiteY14" fmla="*/ 463565 h 900849"/>
                <a:gd name="connsiteX15" fmla="*/ 604384 w 845273"/>
                <a:gd name="connsiteY15" fmla="*/ 611719 h 900849"/>
                <a:gd name="connsiteX16" fmla="*/ 603584 w 845273"/>
                <a:gd name="connsiteY16" fmla="*/ 611748 h 900849"/>
                <a:gd name="connsiteX17" fmla="*/ 603244 w 845273"/>
                <a:gd name="connsiteY17" fmla="*/ 616473 h 900849"/>
                <a:gd name="connsiteX18" fmla="*/ 603244 w 845273"/>
                <a:gd name="connsiteY18" fmla="*/ 616476 h 900849"/>
                <a:gd name="connsiteX19" fmla="*/ 603584 w 845273"/>
                <a:gd name="connsiteY19" fmla="*/ 611748 h 900849"/>
                <a:gd name="connsiteX20" fmla="*/ 604384 w 845273"/>
                <a:gd name="connsiteY20" fmla="*/ 611719 h 900849"/>
                <a:gd name="connsiteX21" fmla="*/ 604391 w 845273"/>
                <a:gd name="connsiteY21" fmla="*/ 611722 h 900849"/>
                <a:gd name="connsiteX22" fmla="*/ 604391 w 845273"/>
                <a:gd name="connsiteY22" fmla="*/ 611719 h 900849"/>
                <a:gd name="connsiteX23" fmla="*/ 603237 w 845273"/>
                <a:gd name="connsiteY23" fmla="*/ 616494 h 900849"/>
                <a:gd name="connsiteX24" fmla="*/ 603237 w 845273"/>
                <a:gd name="connsiteY24" fmla="*/ 616494 h 900849"/>
                <a:gd name="connsiteX25" fmla="*/ 603243 w 845273"/>
                <a:gd name="connsiteY25" fmla="*/ 616496 h 900849"/>
                <a:gd name="connsiteX26" fmla="*/ 603243 w 845273"/>
                <a:gd name="connsiteY26" fmla="*/ 616494 h 900849"/>
                <a:gd name="connsiteX27" fmla="*/ 219442 w 845273"/>
                <a:gd name="connsiteY27" fmla="*/ 619873 h 900849"/>
                <a:gd name="connsiteX28" fmla="*/ 212048 w 845273"/>
                <a:gd name="connsiteY28" fmla="*/ 620260 h 900849"/>
                <a:gd name="connsiteX29" fmla="*/ 212048 w 845273"/>
                <a:gd name="connsiteY29" fmla="*/ 620262 h 900849"/>
                <a:gd name="connsiteX30" fmla="*/ 219442 w 845273"/>
                <a:gd name="connsiteY30" fmla="*/ 619873 h 900849"/>
                <a:gd name="connsiteX31" fmla="*/ 227013 w 845273"/>
                <a:gd name="connsiteY31" fmla="*/ 620260 h 900849"/>
                <a:gd name="connsiteX32" fmla="*/ 227013 w 845273"/>
                <a:gd name="connsiteY32" fmla="*/ 620262 h 900849"/>
                <a:gd name="connsiteX33" fmla="*/ 219442 w 845273"/>
                <a:gd name="connsiteY33" fmla="*/ 619873 h 900849"/>
                <a:gd name="connsiteX34" fmla="*/ 294423 w 845273"/>
                <a:gd name="connsiteY34" fmla="*/ 620260 h 900849"/>
                <a:gd name="connsiteX35" fmla="*/ 291959 w 845273"/>
                <a:gd name="connsiteY35" fmla="*/ 620812 h 900849"/>
                <a:gd name="connsiteX36" fmla="*/ 291959 w 845273"/>
                <a:gd name="connsiteY36" fmla="*/ 620816 h 900849"/>
                <a:gd name="connsiteX37" fmla="*/ 294423 w 845273"/>
                <a:gd name="connsiteY37" fmla="*/ 620260 h 900849"/>
                <a:gd name="connsiteX38" fmla="*/ 295803 w 845273"/>
                <a:gd name="connsiteY38" fmla="*/ 620812 h 900849"/>
                <a:gd name="connsiteX39" fmla="*/ 294423 w 845273"/>
                <a:gd name="connsiteY39" fmla="*/ 620260 h 900849"/>
                <a:gd name="connsiteX40" fmla="*/ 301109 w 845273"/>
                <a:gd name="connsiteY40" fmla="*/ 647119 h 900849"/>
                <a:gd name="connsiteX41" fmla="*/ 301104 w 845273"/>
                <a:gd name="connsiteY41" fmla="*/ 647119 h 900849"/>
                <a:gd name="connsiteX42" fmla="*/ 301123 w 845273"/>
                <a:gd name="connsiteY42" fmla="*/ 647124 h 900849"/>
                <a:gd name="connsiteX43" fmla="*/ 301120 w 845273"/>
                <a:gd name="connsiteY43" fmla="*/ 647119 h 900849"/>
                <a:gd name="connsiteX44" fmla="*/ 476781 w 845273"/>
                <a:gd name="connsiteY44" fmla="*/ 487080 h 900849"/>
                <a:gd name="connsiteX45" fmla="*/ 318169 w 845273"/>
                <a:gd name="connsiteY45" fmla="*/ 660229 h 900849"/>
                <a:gd name="connsiteX46" fmla="*/ 320940 w 845273"/>
                <a:gd name="connsiteY46" fmla="*/ 663518 h 900849"/>
                <a:gd name="connsiteX47" fmla="*/ 327605 w 845273"/>
                <a:gd name="connsiteY47" fmla="*/ 656797 h 900849"/>
                <a:gd name="connsiteX48" fmla="*/ 480175 w 845273"/>
                <a:gd name="connsiteY48" fmla="*/ 490661 h 900849"/>
                <a:gd name="connsiteX49" fmla="*/ 476967 w 845273"/>
                <a:gd name="connsiteY49" fmla="*/ 487267 h 900849"/>
                <a:gd name="connsiteX50" fmla="*/ 476781 w 845273"/>
                <a:gd name="connsiteY50" fmla="*/ 487080 h 900849"/>
                <a:gd name="connsiteX51" fmla="*/ 457323 w 845273"/>
                <a:gd name="connsiteY51" fmla="*/ 791496 h 900849"/>
                <a:gd name="connsiteX52" fmla="*/ 456694 w 845273"/>
                <a:gd name="connsiteY52" fmla="*/ 791508 h 900849"/>
                <a:gd name="connsiteX53" fmla="*/ 456695 w 845273"/>
                <a:gd name="connsiteY53" fmla="*/ 791510 h 900849"/>
                <a:gd name="connsiteX54" fmla="*/ 457323 w 845273"/>
                <a:gd name="connsiteY54" fmla="*/ 791496 h 900849"/>
                <a:gd name="connsiteX55" fmla="*/ 458011 w 845273"/>
                <a:gd name="connsiteY55" fmla="*/ 791508 h 900849"/>
                <a:gd name="connsiteX56" fmla="*/ 457323 w 845273"/>
                <a:gd name="connsiteY56" fmla="*/ 791496 h 900849"/>
                <a:gd name="connsiteX57" fmla="*/ 675390 w 845273"/>
                <a:gd name="connsiteY57" fmla="*/ 827460 h 900849"/>
                <a:gd name="connsiteX58" fmla="*/ 675390 w 845273"/>
                <a:gd name="connsiteY58" fmla="*/ 827463 h 900849"/>
                <a:gd name="connsiteX59" fmla="*/ 675396 w 845273"/>
                <a:gd name="connsiteY59" fmla="*/ 827460 h 900849"/>
                <a:gd name="connsiteX60" fmla="*/ 675402 w 845273"/>
                <a:gd name="connsiteY60" fmla="*/ 827460 h 900849"/>
                <a:gd name="connsiteX61" fmla="*/ 110398 w 845273"/>
                <a:gd name="connsiteY61" fmla="*/ 882762 h 900849"/>
                <a:gd name="connsiteX62" fmla="*/ 110398 w 845273"/>
                <a:gd name="connsiteY62" fmla="*/ 882765 h 900849"/>
                <a:gd name="connsiteX63" fmla="*/ 110459 w 845273"/>
                <a:gd name="connsiteY63" fmla="*/ 882762 h 900849"/>
                <a:gd name="connsiteX64" fmla="*/ 110520 w 845273"/>
                <a:gd name="connsiteY64" fmla="*/ 882762 h 900849"/>
                <a:gd name="connsiteX65" fmla="*/ 87886 w 845273"/>
                <a:gd name="connsiteY65" fmla="*/ 898210 h 900849"/>
                <a:gd name="connsiteX66" fmla="*/ 87886 w 845273"/>
                <a:gd name="connsiteY66" fmla="*/ 898216 h 900849"/>
                <a:gd name="connsiteX67" fmla="*/ 87936 w 845273"/>
                <a:gd name="connsiteY67" fmla="*/ 898210 h 900849"/>
                <a:gd name="connsiteX68" fmla="*/ 87984 w 845273"/>
                <a:gd name="connsiteY68" fmla="*/ 898210 h 900849"/>
                <a:gd name="connsiteX69" fmla="*/ 85649 w 845273"/>
                <a:gd name="connsiteY69" fmla="*/ 898239 h 900849"/>
                <a:gd name="connsiteX70" fmla="*/ 85649 w 845273"/>
                <a:gd name="connsiteY70" fmla="*/ 898243 h 900849"/>
                <a:gd name="connsiteX71" fmla="*/ 85600 w 845273"/>
                <a:gd name="connsiteY71" fmla="*/ 898239 h 900849"/>
                <a:gd name="connsiteX72" fmla="*/ 85552 w 845273"/>
                <a:gd name="connsiteY72" fmla="*/ 898239 h 900849"/>
                <a:gd name="connsiteX73" fmla="*/ 85540 w 845273"/>
                <a:gd name="connsiteY73" fmla="*/ 898243 h 900849"/>
                <a:gd name="connsiteX74" fmla="*/ 85600 w 845273"/>
                <a:gd name="connsiteY74" fmla="*/ 898239 h 900849"/>
                <a:gd name="connsiteX75" fmla="*/ 85661 w 845273"/>
                <a:gd name="connsiteY75" fmla="*/ 898239 h 900849"/>
                <a:gd name="connsiteX76" fmla="*/ 708723 w 845273"/>
                <a:gd name="connsiteY76" fmla="*/ 0 h 900849"/>
                <a:gd name="connsiteX77" fmla="*/ 742541 w 845273"/>
                <a:gd name="connsiteY77" fmla="*/ 20987 h 900849"/>
                <a:gd name="connsiteX78" fmla="*/ 754933 w 845273"/>
                <a:gd name="connsiteY78" fmla="*/ 44797 h 900849"/>
                <a:gd name="connsiteX79" fmla="*/ 755763 w 845273"/>
                <a:gd name="connsiteY79" fmla="*/ 96141 h 900849"/>
                <a:gd name="connsiteX80" fmla="*/ 754730 w 845273"/>
                <a:gd name="connsiteY80" fmla="*/ 97267 h 900849"/>
                <a:gd name="connsiteX81" fmla="*/ 752756 w 845273"/>
                <a:gd name="connsiteY81" fmla="*/ 94350 h 900849"/>
                <a:gd name="connsiteX82" fmla="*/ 747665 w 845273"/>
                <a:gd name="connsiteY82" fmla="*/ 113579 h 900849"/>
                <a:gd name="connsiteX83" fmla="*/ 728281 w 845273"/>
                <a:gd name="connsiteY83" fmla="*/ 142255 h 900849"/>
                <a:gd name="connsiteX84" fmla="*/ 727419 w 845273"/>
                <a:gd name="connsiteY84" fmla="*/ 142041 h 900849"/>
                <a:gd name="connsiteX85" fmla="*/ 724231 w 845273"/>
                <a:gd name="connsiteY85" fmla="*/ 155700 h 900849"/>
                <a:gd name="connsiteX86" fmla="*/ 747382 w 845273"/>
                <a:gd name="connsiteY86" fmla="*/ 170748 h 900849"/>
                <a:gd name="connsiteX87" fmla="*/ 752997 w 845273"/>
                <a:gd name="connsiteY87" fmla="*/ 181032 h 900849"/>
                <a:gd name="connsiteX88" fmla="*/ 749482 w 845273"/>
                <a:gd name="connsiteY88" fmla="*/ 240023 h 900849"/>
                <a:gd name="connsiteX89" fmla="*/ 752638 w 845273"/>
                <a:gd name="connsiteY89" fmla="*/ 271514 h 900849"/>
                <a:gd name="connsiteX90" fmla="*/ 781983 w 845273"/>
                <a:gd name="connsiteY90" fmla="*/ 240500 h 900849"/>
                <a:gd name="connsiteX91" fmla="*/ 780578 w 845273"/>
                <a:gd name="connsiteY91" fmla="*/ 234280 h 900849"/>
                <a:gd name="connsiteX92" fmla="*/ 787201 w 845273"/>
                <a:gd name="connsiteY92" fmla="*/ 229537 h 900849"/>
                <a:gd name="connsiteX93" fmla="*/ 791269 w 845273"/>
                <a:gd name="connsiteY93" fmla="*/ 209004 h 900849"/>
                <a:gd name="connsiteX94" fmla="*/ 806216 w 845273"/>
                <a:gd name="connsiteY94" fmla="*/ 202959 h 900849"/>
                <a:gd name="connsiteX95" fmla="*/ 820324 w 845273"/>
                <a:gd name="connsiteY95" fmla="*/ 181427 h 900849"/>
                <a:gd name="connsiteX96" fmla="*/ 843274 w 845273"/>
                <a:gd name="connsiteY96" fmla="*/ 183346 h 900849"/>
                <a:gd name="connsiteX97" fmla="*/ 843613 w 845273"/>
                <a:gd name="connsiteY97" fmla="*/ 183328 h 900849"/>
                <a:gd name="connsiteX98" fmla="*/ 845244 w 845273"/>
                <a:gd name="connsiteY98" fmla="*/ 185408 h 900849"/>
                <a:gd name="connsiteX99" fmla="*/ 837081 w 845273"/>
                <a:gd name="connsiteY99" fmla="*/ 200711 h 900849"/>
                <a:gd name="connsiteX100" fmla="*/ 842876 w 845273"/>
                <a:gd name="connsiteY100" fmla="*/ 210335 h 900849"/>
                <a:gd name="connsiteX101" fmla="*/ 834341 w 845273"/>
                <a:gd name="connsiteY101" fmla="*/ 220870 h 900849"/>
                <a:gd name="connsiteX102" fmla="*/ 836952 w 845273"/>
                <a:gd name="connsiteY102" fmla="*/ 230288 h 900849"/>
                <a:gd name="connsiteX103" fmla="*/ 831916 w 845273"/>
                <a:gd name="connsiteY103" fmla="*/ 234242 h 900849"/>
                <a:gd name="connsiteX104" fmla="*/ 830629 w 845273"/>
                <a:gd name="connsiteY104" fmla="*/ 242806 h 900849"/>
                <a:gd name="connsiteX105" fmla="*/ 819794 w 845273"/>
                <a:gd name="connsiteY105" fmla="*/ 255159 h 900849"/>
                <a:gd name="connsiteX106" fmla="*/ 799055 w 845273"/>
                <a:gd name="connsiteY106" fmla="*/ 259182 h 900849"/>
                <a:gd name="connsiteX107" fmla="*/ 771745 w 845273"/>
                <a:gd name="connsiteY107" fmla="*/ 307396 h 900849"/>
                <a:gd name="connsiteX108" fmla="*/ 751790 w 845273"/>
                <a:gd name="connsiteY108" fmla="*/ 328472 h 900849"/>
                <a:gd name="connsiteX109" fmla="*/ 731617 w 845273"/>
                <a:gd name="connsiteY109" fmla="*/ 338978 h 900849"/>
                <a:gd name="connsiteX110" fmla="*/ 728224 w 845273"/>
                <a:gd name="connsiteY110" fmla="*/ 338198 h 900849"/>
                <a:gd name="connsiteX111" fmla="*/ 709419 w 845273"/>
                <a:gd name="connsiteY111" fmla="*/ 301710 h 900849"/>
                <a:gd name="connsiteX112" fmla="*/ 709413 w 845273"/>
                <a:gd name="connsiteY112" fmla="*/ 301712 h 900849"/>
                <a:gd name="connsiteX113" fmla="*/ 698593 w 845273"/>
                <a:gd name="connsiteY113" fmla="*/ 305085 h 900849"/>
                <a:gd name="connsiteX114" fmla="*/ 691403 w 845273"/>
                <a:gd name="connsiteY114" fmla="*/ 320864 h 900849"/>
                <a:gd name="connsiteX115" fmla="*/ 679293 w 845273"/>
                <a:gd name="connsiteY115" fmla="*/ 368410 h 900849"/>
                <a:gd name="connsiteX116" fmla="*/ 674519 w 845273"/>
                <a:gd name="connsiteY116" fmla="*/ 374820 h 900849"/>
                <a:gd name="connsiteX117" fmla="*/ 654260 w 845273"/>
                <a:gd name="connsiteY117" fmla="*/ 437870 h 900849"/>
                <a:gd name="connsiteX118" fmla="*/ 668264 w 845273"/>
                <a:gd name="connsiteY118" fmla="*/ 561675 h 900849"/>
                <a:gd name="connsiteX119" fmla="*/ 668874 w 845273"/>
                <a:gd name="connsiteY119" fmla="*/ 618209 h 900849"/>
                <a:gd name="connsiteX120" fmla="*/ 660787 w 845273"/>
                <a:gd name="connsiteY120" fmla="*/ 657304 h 900849"/>
                <a:gd name="connsiteX121" fmla="*/ 664858 w 845273"/>
                <a:gd name="connsiteY121" fmla="*/ 692197 h 900849"/>
                <a:gd name="connsiteX122" fmla="*/ 664408 w 845273"/>
                <a:gd name="connsiteY122" fmla="*/ 761026 h 900849"/>
                <a:gd name="connsiteX123" fmla="*/ 670969 w 845273"/>
                <a:gd name="connsiteY123" fmla="*/ 805955 h 900849"/>
                <a:gd name="connsiteX124" fmla="*/ 668821 w 845273"/>
                <a:gd name="connsiteY124" fmla="*/ 809826 h 900849"/>
                <a:gd name="connsiteX125" fmla="*/ 675481 w 845273"/>
                <a:gd name="connsiteY125" fmla="*/ 823979 h 900849"/>
                <a:gd name="connsiteX126" fmla="*/ 679156 w 845273"/>
                <a:gd name="connsiteY126" fmla="*/ 823595 h 900849"/>
                <a:gd name="connsiteX127" fmla="*/ 681351 w 845273"/>
                <a:gd name="connsiteY127" fmla="*/ 824792 h 900849"/>
                <a:gd name="connsiteX128" fmla="*/ 709318 w 845273"/>
                <a:gd name="connsiteY128" fmla="*/ 857272 h 900849"/>
                <a:gd name="connsiteX129" fmla="*/ 736028 w 845273"/>
                <a:gd name="connsiteY129" fmla="*/ 867006 h 900849"/>
                <a:gd name="connsiteX130" fmla="*/ 740063 w 845273"/>
                <a:gd name="connsiteY130" fmla="*/ 866881 h 900849"/>
                <a:gd name="connsiteX131" fmla="*/ 745111 w 845273"/>
                <a:gd name="connsiteY131" fmla="*/ 877715 h 900849"/>
                <a:gd name="connsiteX132" fmla="*/ 740156 w 845273"/>
                <a:gd name="connsiteY132" fmla="*/ 895270 h 900849"/>
                <a:gd name="connsiteX133" fmla="*/ 697522 w 845273"/>
                <a:gd name="connsiteY133" fmla="*/ 899146 h 900849"/>
                <a:gd name="connsiteX134" fmla="*/ 697199 w 845273"/>
                <a:gd name="connsiteY134" fmla="*/ 899146 h 900849"/>
                <a:gd name="connsiteX135" fmla="*/ 695746 w 845273"/>
                <a:gd name="connsiteY135" fmla="*/ 899156 h 900849"/>
                <a:gd name="connsiteX136" fmla="*/ 677693 w 845273"/>
                <a:gd name="connsiteY136" fmla="*/ 896605 h 900849"/>
                <a:gd name="connsiteX137" fmla="*/ 655021 w 845273"/>
                <a:gd name="connsiteY137" fmla="*/ 882776 h 900849"/>
                <a:gd name="connsiteX138" fmla="*/ 653866 w 845273"/>
                <a:gd name="connsiteY138" fmla="*/ 898216 h 900849"/>
                <a:gd name="connsiteX139" fmla="*/ 652341 w 845273"/>
                <a:gd name="connsiteY139" fmla="*/ 898994 h 900849"/>
                <a:gd name="connsiteX140" fmla="*/ 611059 w 845273"/>
                <a:gd name="connsiteY140" fmla="*/ 898166 h 900849"/>
                <a:gd name="connsiteX141" fmla="*/ 610317 w 845273"/>
                <a:gd name="connsiteY141" fmla="*/ 898263 h 900849"/>
                <a:gd name="connsiteX142" fmla="*/ 608595 w 845273"/>
                <a:gd name="connsiteY142" fmla="*/ 896578 h 900849"/>
                <a:gd name="connsiteX143" fmla="*/ 607875 w 845273"/>
                <a:gd name="connsiteY143" fmla="*/ 847224 h 900849"/>
                <a:gd name="connsiteX144" fmla="*/ 617728 w 845273"/>
                <a:gd name="connsiteY144" fmla="*/ 829394 h 900849"/>
                <a:gd name="connsiteX145" fmla="*/ 619279 w 845273"/>
                <a:gd name="connsiteY145" fmla="*/ 817237 h 900849"/>
                <a:gd name="connsiteX146" fmla="*/ 595879 w 845273"/>
                <a:gd name="connsiteY146" fmla="*/ 700668 h 900849"/>
                <a:gd name="connsiteX147" fmla="*/ 599653 w 845273"/>
                <a:gd name="connsiteY147" fmla="*/ 627816 h 900849"/>
                <a:gd name="connsiteX148" fmla="*/ 599646 w 845273"/>
                <a:gd name="connsiteY148" fmla="*/ 627820 h 900849"/>
                <a:gd name="connsiteX149" fmla="*/ 546590 w 845273"/>
                <a:gd name="connsiteY149" fmla="*/ 683719 h 900849"/>
                <a:gd name="connsiteX150" fmla="*/ 529461 w 845273"/>
                <a:gd name="connsiteY150" fmla="*/ 706613 h 900849"/>
                <a:gd name="connsiteX151" fmla="*/ 487676 w 845273"/>
                <a:gd name="connsiteY151" fmla="*/ 754475 h 900849"/>
                <a:gd name="connsiteX152" fmla="*/ 459868 w 845273"/>
                <a:gd name="connsiteY152" fmla="*/ 793675 h 900849"/>
                <a:gd name="connsiteX153" fmla="*/ 455586 w 845273"/>
                <a:gd name="connsiteY153" fmla="*/ 795162 h 900849"/>
                <a:gd name="connsiteX154" fmla="*/ 442197 w 845273"/>
                <a:gd name="connsiteY154" fmla="*/ 817228 h 900849"/>
                <a:gd name="connsiteX155" fmla="*/ 443709 w 845273"/>
                <a:gd name="connsiteY155" fmla="*/ 823408 h 900849"/>
                <a:gd name="connsiteX156" fmla="*/ 443674 w 845273"/>
                <a:gd name="connsiteY156" fmla="*/ 823404 h 900849"/>
                <a:gd name="connsiteX157" fmla="*/ 415270 w 845273"/>
                <a:gd name="connsiteY157" fmla="*/ 857459 h 900849"/>
                <a:gd name="connsiteX158" fmla="*/ 420230 w 845273"/>
                <a:gd name="connsiteY158" fmla="*/ 882508 h 900849"/>
                <a:gd name="connsiteX159" fmla="*/ 414915 w 845273"/>
                <a:gd name="connsiteY159" fmla="*/ 893251 h 900849"/>
                <a:gd name="connsiteX160" fmla="*/ 402838 w 845273"/>
                <a:gd name="connsiteY160" fmla="*/ 896622 h 900849"/>
                <a:gd name="connsiteX161" fmla="*/ 370777 w 845273"/>
                <a:gd name="connsiteY161" fmla="*/ 859674 h 900849"/>
                <a:gd name="connsiteX162" fmla="*/ 381330 w 845273"/>
                <a:gd name="connsiteY162" fmla="*/ 813738 h 900849"/>
                <a:gd name="connsiteX163" fmla="*/ 381320 w 845273"/>
                <a:gd name="connsiteY163" fmla="*/ 813741 h 900849"/>
                <a:gd name="connsiteX164" fmla="*/ 362675 w 845273"/>
                <a:gd name="connsiteY164" fmla="*/ 814031 h 900849"/>
                <a:gd name="connsiteX165" fmla="*/ 357548 w 845273"/>
                <a:gd name="connsiteY165" fmla="*/ 772261 h 900849"/>
                <a:gd name="connsiteX166" fmla="*/ 400907 w 845273"/>
                <a:gd name="connsiteY166" fmla="*/ 760815 h 900849"/>
                <a:gd name="connsiteX167" fmla="*/ 420532 w 845273"/>
                <a:gd name="connsiteY167" fmla="*/ 761734 h 900849"/>
                <a:gd name="connsiteX168" fmla="*/ 426924 w 845273"/>
                <a:gd name="connsiteY168" fmla="*/ 755957 h 900849"/>
                <a:gd name="connsiteX169" fmla="*/ 474400 w 845273"/>
                <a:gd name="connsiteY169" fmla="*/ 671922 h 900849"/>
                <a:gd name="connsiteX170" fmla="*/ 529821 w 845273"/>
                <a:gd name="connsiteY170" fmla="*/ 607464 h 900849"/>
                <a:gd name="connsiteX171" fmla="*/ 544448 w 845273"/>
                <a:gd name="connsiteY171" fmla="*/ 478449 h 900849"/>
                <a:gd name="connsiteX172" fmla="*/ 527906 w 845273"/>
                <a:gd name="connsiteY172" fmla="*/ 411376 h 900849"/>
                <a:gd name="connsiteX173" fmla="*/ 527898 w 845273"/>
                <a:gd name="connsiteY173" fmla="*/ 411380 h 900849"/>
                <a:gd name="connsiteX174" fmla="*/ 519144 w 845273"/>
                <a:gd name="connsiteY174" fmla="*/ 431881 h 900849"/>
                <a:gd name="connsiteX175" fmla="*/ 518720 w 845273"/>
                <a:gd name="connsiteY175" fmla="*/ 452613 h 900849"/>
                <a:gd name="connsiteX176" fmla="*/ 506322 w 845273"/>
                <a:gd name="connsiteY176" fmla="*/ 470958 h 900849"/>
                <a:gd name="connsiteX177" fmla="*/ 507591 w 845273"/>
                <a:gd name="connsiteY177" fmla="*/ 488071 h 900849"/>
                <a:gd name="connsiteX178" fmla="*/ 506442 w 845273"/>
                <a:gd name="connsiteY178" fmla="*/ 487668 h 900849"/>
                <a:gd name="connsiteX179" fmla="*/ 506656 w 845273"/>
                <a:gd name="connsiteY179" fmla="*/ 488899 h 900849"/>
                <a:gd name="connsiteX180" fmla="*/ 506098 w 845273"/>
                <a:gd name="connsiteY180" fmla="*/ 488885 h 900849"/>
                <a:gd name="connsiteX181" fmla="*/ 495659 w 845273"/>
                <a:gd name="connsiteY181" fmla="*/ 492463 h 900849"/>
                <a:gd name="connsiteX182" fmla="*/ 469479 w 845273"/>
                <a:gd name="connsiteY182" fmla="*/ 519460 h 900849"/>
                <a:gd name="connsiteX183" fmla="*/ 334036 w 845273"/>
                <a:gd name="connsiteY183" fmla="*/ 671090 h 900849"/>
                <a:gd name="connsiteX184" fmla="*/ 329884 w 845273"/>
                <a:gd name="connsiteY184" fmla="*/ 676503 h 900849"/>
                <a:gd name="connsiteX185" fmla="*/ 331183 w 845273"/>
                <a:gd name="connsiteY185" fmla="*/ 695020 h 900849"/>
                <a:gd name="connsiteX186" fmla="*/ 321142 w 845273"/>
                <a:gd name="connsiteY186" fmla="*/ 710900 h 900849"/>
                <a:gd name="connsiteX187" fmla="*/ 202356 w 845273"/>
                <a:gd name="connsiteY187" fmla="*/ 825746 h 900849"/>
                <a:gd name="connsiteX188" fmla="*/ 161959 w 845273"/>
                <a:gd name="connsiteY188" fmla="*/ 876647 h 900849"/>
                <a:gd name="connsiteX189" fmla="*/ 160612 w 845273"/>
                <a:gd name="connsiteY189" fmla="*/ 877796 h 900849"/>
                <a:gd name="connsiteX190" fmla="*/ 157867 w 845273"/>
                <a:gd name="connsiteY190" fmla="*/ 876884 h 900849"/>
                <a:gd name="connsiteX191" fmla="*/ 151492 w 845273"/>
                <a:gd name="connsiteY191" fmla="*/ 888800 h 900849"/>
                <a:gd name="connsiteX192" fmla="*/ 139637 w 845273"/>
                <a:gd name="connsiteY192" fmla="*/ 892713 h 900849"/>
                <a:gd name="connsiteX193" fmla="*/ 137316 w 845273"/>
                <a:gd name="connsiteY193" fmla="*/ 892628 h 900849"/>
                <a:gd name="connsiteX194" fmla="*/ 125213 w 845273"/>
                <a:gd name="connsiteY194" fmla="*/ 884190 h 900849"/>
                <a:gd name="connsiteX195" fmla="*/ 109594 w 845273"/>
                <a:gd name="connsiteY195" fmla="*/ 885570 h 900849"/>
                <a:gd name="connsiteX196" fmla="*/ 105540 w 845273"/>
                <a:gd name="connsiteY196" fmla="*/ 884663 h 900849"/>
                <a:gd name="connsiteX197" fmla="*/ 87485 w 845273"/>
                <a:gd name="connsiteY197" fmla="*/ 900850 h 900849"/>
                <a:gd name="connsiteX198" fmla="*/ 79305 w 845273"/>
                <a:gd name="connsiteY198" fmla="*/ 899430 h 900849"/>
                <a:gd name="connsiteX199" fmla="*/ 22570 w 845273"/>
                <a:gd name="connsiteY199" fmla="*/ 843602 h 900849"/>
                <a:gd name="connsiteX200" fmla="*/ 18109 w 845273"/>
                <a:gd name="connsiteY200" fmla="*/ 843649 h 900849"/>
                <a:gd name="connsiteX201" fmla="*/ 29 w 845273"/>
                <a:gd name="connsiteY201" fmla="*/ 823080 h 900849"/>
                <a:gd name="connsiteX202" fmla="*/ 1753 w 845273"/>
                <a:gd name="connsiteY202" fmla="*/ 820967 h 900849"/>
                <a:gd name="connsiteX203" fmla="*/ 2007 w 845273"/>
                <a:gd name="connsiteY203" fmla="*/ 820977 h 900849"/>
                <a:gd name="connsiteX204" fmla="*/ 19558 w 845273"/>
                <a:gd name="connsiteY204" fmla="*/ 817647 h 900849"/>
                <a:gd name="connsiteX205" fmla="*/ 22003 w 845273"/>
                <a:gd name="connsiteY205" fmla="*/ 811107 h 900849"/>
                <a:gd name="connsiteX206" fmla="*/ 15833 w 845273"/>
                <a:gd name="connsiteY206" fmla="*/ 795536 h 900849"/>
                <a:gd name="connsiteX207" fmla="*/ 41781 w 845273"/>
                <a:gd name="connsiteY207" fmla="*/ 761819 h 900849"/>
                <a:gd name="connsiteX208" fmla="*/ 184594 w 845273"/>
                <a:gd name="connsiteY208" fmla="*/ 627378 h 900849"/>
                <a:gd name="connsiteX209" fmla="*/ 219742 w 845273"/>
                <a:gd name="connsiteY209" fmla="*/ 617114 h 900849"/>
                <a:gd name="connsiteX210" fmla="*/ 269051 w 845273"/>
                <a:gd name="connsiteY210" fmla="*/ 632323 h 900849"/>
                <a:gd name="connsiteX211" fmla="*/ 294754 w 845273"/>
                <a:gd name="connsiteY211" fmla="*/ 617134 h 900849"/>
                <a:gd name="connsiteX212" fmla="*/ 296689 w 845273"/>
                <a:gd name="connsiteY212" fmla="*/ 618161 h 900849"/>
                <a:gd name="connsiteX213" fmla="*/ 309361 w 845273"/>
                <a:gd name="connsiteY213" fmla="*/ 631258 h 900849"/>
                <a:gd name="connsiteX214" fmla="*/ 304503 w 845273"/>
                <a:gd name="connsiteY214" fmla="*/ 647292 h 900849"/>
                <a:gd name="connsiteX215" fmla="*/ 307389 w 845273"/>
                <a:gd name="connsiteY215" fmla="*/ 650879 h 900849"/>
                <a:gd name="connsiteX216" fmla="*/ 461080 w 845273"/>
                <a:gd name="connsiteY216" fmla="*/ 485740 h 900849"/>
                <a:gd name="connsiteX217" fmla="*/ 460804 w 845273"/>
                <a:gd name="connsiteY217" fmla="*/ 481343 h 900849"/>
                <a:gd name="connsiteX218" fmla="*/ 472337 w 845273"/>
                <a:gd name="connsiteY218" fmla="*/ 468884 h 900849"/>
                <a:gd name="connsiteX219" fmla="*/ 473394 w 845273"/>
                <a:gd name="connsiteY219" fmla="*/ 448532 h 900849"/>
                <a:gd name="connsiteX220" fmla="*/ 498468 w 845273"/>
                <a:gd name="connsiteY220" fmla="*/ 421216 h 900849"/>
                <a:gd name="connsiteX221" fmla="*/ 508842 w 845273"/>
                <a:gd name="connsiteY221" fmla="*/ 385704 h 900849"/>
                <a:gd name="connsiteX222" fmla="*/ 465897 w 845273"/>
                <a:gd name="connsiteY222" fmla="*/ 329861 h 900849"/>
                <a:gd name="connsiteX223" fmla="*/ 469923 w 845273"/>
                <a:gd name="connsiteY223" fmla="*/ 305785 h 900849"/>
                <a:gd name="connsiteX224" fmla="*/ 495525 w 845273"/>
                <a:gd name="connsiteY224" fmla="*/ 253149 h 900849"/>
                <a:gd name="connsiteX225" fmla="*/ 553825 w 845273"/>
                <a:gd name="connsiteY225" fmla="*/ 199160 h 900849"/>
                <a:gd name="connsiteX226" fmla="*/ 548759 w 845273"/>
                <a:gd name="connsiteY226" fmla="*/ 182892 h 900849"/>
                <a:gd name="connsiteX227" fmla="*/ 554190 w 845273"/>
                <a:gd name="connsiteY227" fmla="*/ 181242 h 900849"/>
                <a:gd name="connsiteX228" fmla="*/ 556698 w 845273"/>
                <a:gd name="connsiteY228" fmla="*/ 182038 h 900849"/>
                <a:gd name="connsiteX229" fmla="*/ 576667 w 845273"/>
                <a:gd name="connsiteY229" fmla="*/ 197490 h 900849"/>
                <a:gd name="connsiteX230" fmla="*/ 616945 w 845273"/>
                <a:gd name="connsiteY230" fmla="*/ 153403 h 900849"/>
                <a:gd name="connsiteX231" fmla="*/ 670110 w 845273"/>
                <a:gd name="connsiteY231" fmla="*/ 130740 h 900849"/>
                <a:gd name="connsiteX232" fmla="*/ 671506 w 845273"/>
                <a:gd name="connsiteY232" fmla="*/ 106253 h 900849"/>
                <a:gd name="connsiteX233" fmla="*/ 651530 w 845273"/>
                <a:gd name="connsiteY233" fmla="*/ 40417 h 900849"/>
                <a:gd name="connsiteX234" fmla="*/ 665359 w 845273"/>
                <a:gd name="connsiteY234" fmla="*/ 18957 h 900849"/>
                <a:gd name="connsiteX235" fmla="*/ 676976 w 845273"/>
                <a:gd name="connsiteY235" fmla="*/ 15060 h 900849"/>
                <a:gd name="connsiteX236" fmla="*/ 679405 w 845273"/>
                <a:gd name="connsiteY236" fmla="*/ 15153 h 900849"/>
                <a:gd name="connsiteX237" fmla="*/ 706316 w 845273"/>
                <a:gd name="connsiteY237" fmla="*/ 160 h 900849"/>
                <a:gd name="connsiteX238" fmla="*/ 706976 w 845273"/>
                <a:gd name="connsiteY238" fmla="*/ 152 h 900849"/>
                <a:gd name="connsiteX239" fmla="*/ 708723 w 845273"/>
                <a:gd name="connsiteY239" fmla="*/ 0 h 900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</a:cxnLst>
              <a:rect l="l" t="t" r="r" b="b"/>
              <a:pathLst>
                <a:path w="845273" h="900849">
                  <a:moveTo>
                    <a:pt x="709329" y="2777"/>
                  </a:moveTo>
                  <a:cubicBezTo>
                    <a:pt x="709326" y="2777"/>
                    <a:pt x="709325" y="2777"/>
                    <a:pt x="709324" y="2777"/>
                  </a:cubicBezTo>
                  <a:lnTo>
                    <a:pt x="709334" y="2782"/>
                  </a:lnTo>
                  <a:cubicBezTo>
                    <a:pt x="709333" y="2779"/>
                    <a:pt x="709331" y="2777"/>
                    <a:pt x="709329" y="2777"/>
                  </a:cubicBezTo>
                  <a:close/>
                  <a:moveTo>
                    <a:pt x="712271" y="299102"/>
                  </a:moveTo>
                  <a:cubicBezTo>
                    <a:pt x="712271" y="299102"/>
                    <a:pt x="712271" y="299102"/>
                    <a:pt x="712271" y="299102"/>
                  </a:cubicBezTo>
                  <a:lnTo>
                    <a:pt x="712278" y="299105"/>
                  </a:lnTo>
                  <a:cubicBezTo>
                    <a:pt x="712278" y="299103"/>
                    <a:pt x="712278" y="299102"/>
                    <a:pt x="712278" y="299102"/>
                  </a:cubicBezTo>
                  <a:lnTo>
                    <a:pt x="712278" y="299105"/>
                  </a:lnTo>
                  <a:cubicBezTo>
                    <a:pt x="712278" y="299103"/>
                    <a:pt x="712278" y="299102"/>
                    <a:pt x="712278" y="299102"/>
                  </a:cubicBezTo>
                  <a:close/>
                  <a:moveTo>
                    <a:pt x="494258" y="463565"/>
                  </a:moveTo>
                  <a:lnTo>
                    <a:pt x="491191" y="466067"/>
                  </a:lnTo>
                  <a:lnTo>
                    <a:pt x="493765" y="467717"/>
                  </a:lnTo>
                  <a:lnTo>
                    <a:pt x="494258" y="463574"/>
                  </a:lnTo>
                  <a:lnTo>
                    <a:pt x="494258" y="463565"/>
                  </a:lnTo>
                  <a:close/>
                  <a:moveTo>
                    <a:pt x="604384" y="611719"/>
                  </a:moveTo>
                  <a:lnTo>
                    <a:pt x="603584" y="611748"/>
                  </a:lnTo>
                  <a:lnTo>
                    <a:pt x="603244" y="616473"/>
                  </a:lnTo>
                  <a:lnTo>
                    <a:pt x="603244" y="616476"/>
                  </a:lnTo>
                  <a:lnTo>
                    <a:pt x="603584" y="611748"/>
                  </a:lnTo>
                  <a:lnTo>
                    <a:pt x="604384" y="611719"/>
                  </a:lnTo>
                  <a:lnTo>
                    <a:pt x="604391" y="611722"/>
                  </a:lnTo>
                  <a:cubicBezTo>
                    <a:pt x="604391" y="611720"/>
                    <a:pt x="604391" y="611719"/>
                    <a:pt x="604391" y="611719"/>
                  </a:cubicBezTo>
                  <a:close/>
                  <a:moveTo>
                    <a:pt x="603237" y="616494"/>
                  </a:moveTo>
                  <a:cubicBezTo>
                    <a:pt x="603237" y="616494"/>
                    <a:pt x="603237" y="616494"/>
                    <a:pt x="603237" y="616494"/>
                  </a:cubicBezTo>
                  <a:lnTo>
                    <a:pt x="603243" y="616496"/>
                  </a:lnTo>
                  <a:lnTo>
                    <a:pt x="603243" y="616494"/>
                  </a:lnTo>
                  <a:close/>
                  <a:moveTo>
                    <a:pt x="219442" y="619873"/>
                  </a:moveTo>
                  <a:cubicBezTo>
                    <a:pt x="216948" y="619873"/>
                    <a:pt x="214483" y="620002"/>
                    <a:pt x="212048" y="620260"/>
                  </a:cubicBezTo>
                  <a:lnTo>
                    <a:pt x="212048" y="620262"/>
                  </a:lnTo>
                  <a:cubicBezTo>
                    <a:pt x="214483" y="620003"/>
                    <a:pt x="216948" y="619873"/>
                    <a:pt x="219442" y="619873"/>
                  </a:cubicBezTo>
                  <a:cubicBezTo>
                    <a:pt x="221936" y="619873"/>
                    <a:pt x="224459" y="620002"/>
                    <a:pt x="227013" y="620260"/>
                  </a:cubicBezTo>
                  <a:lnTo>
                    <a:pt x="227013" y="620262"/>
                  </a:lnTo>
                  <a:cubicBezTo>
                    <a:pt x="224460" y="620003"/>
                    <a:pt x="221937" y="619873"/>
                    <a:pt x="219442" y="619873"/>
                  </a:cubicBezTo>
                  <a:close/>
                  <a:moveTo>
                    <a:pt x="294423" y="620260"/>
                  </a:moveTo>
                  <a:cubicBezTo>
                    <a:pt x="293783" y="620260"/>
                    <a:pt x="292962" y="620445"/>
                    <a:pt x="291959" y="620812"/>
                  </a:cubicBezTo>
                  <a:lnTo>
                    <a:pt x="291959" y="620816"/>
                  </a:lnTo>
                  <a:cubicBezTo>
                    <a:pt x="292962" y="620446"/>
                    <a:pt x="293783" y="620260"/>
                    <a:pt x="294423" y="620260"/>
                  </a:cubicBezTo>
                  <a:cubicBezTo>
                    <a:pt x="295064" y="620260"/>
                    <a:pt x="295524" y="620445"/>
                    <a:pt x="295803" y="620812"/>
                  </a:cubicBezTo>
                  <a:cubicBezTo>
                    <a:pt x="295524" y="620445"/>
                    <a:pt x="295064" y="620260"/>
                    <a:pt x="294423" y="620260"/>
                  </a:cubicBezTo>
                  <a:close/>
                  <a:moveTo>
                    <a:pt x="301109" y="647119"/>
                  </a:moveTo>
                  <a:cubicBezTo>
                    <a:pt x="301108" y="647119"/>
                    <a:pt x="301106" y="647119"/>
                    <a:pt x="301104" y="647119"/>
                  </a:cubicBezTo>
                  <a:lnTo>
                    <a:pt x="301123" y="647124"/>
                  </a:lnTo>
                  <a:cubicBezTo>
                    <a:pt x="301123" y="647121"/>
                    <a:pt x="301122" y="647119"/>
                    <a:pt x="301120" y="647119"/>
                  </a:cubicBezTo>
                  <a:close/>
                  <a:moveTo>
                    <a:pt x="476781" y="487080"/>
                  </a:moveTo>
                  <a:lnTo>
                    <a:pt x="318169" y="660229"/>
                  </a:lnTo>
                  <a:lnTo>
                    <a:pt x="320940" y="663518"/>
                  </a:lnTo>
                  <a:lnTo>
                    <a:pt x="327605" y="656797"/>
                  </a:lnTo>
                  <a:lnTo>
                    <a:pt x="480175" y="490661"/>
                  </a:lnTo>
                  <a:lnTo>
                    <a:pt x="476967" y="487267"/>
                  </a:lnTo>
                  <a:lnTo>
                    <a:pt x="476781" y="487080"/>
                  </a:lnTo>
                  <a:close/>
                  <a:moveTo>
                    <a:pt x="457323" y="791496"/>
                  </a:moveTo>
                  <a:cubicBezTo>
                    <a:pt x="457104" y="791496"/>
                    <a:pt x="456894" y="791499"/>
                    <a:pt x="456694" y="791508"/>
                  </a:cubicBezTo>
                  <a:lnTo>
                    <a:pt x="456695" y="791510"/>
                  </a:lnTo>
                  <a:cubicBezTo>
                    <a:pt x="456895" y="791501"/>
                    <a:pt x="457104" y="791496"/>
                    <a:pt x="457323" y="791496"/>
                  </a:cubicBezTo>
                  <a:cubicBezTo>
                    <a:pt x="457542" y="791496"/>
                    <a:pt x="457772" y="791499"/>
                    <a:pt x="458011" y="791508"/>
                  </a:cubicBezTo>
                  <a:cubicBezTo>
                    <a:pt x="457772" y="791499"/>
                    <a:pt x="457542" y="791496"/>
                    <a:pt x="457323" y="791496"/>
                  </a:cubicBezTo>
                  <a:close/>
                  <a:moveTo>
                    <a:pt x="675390" y="827460"/>
                  </a:moveTo>
                  <a:lnTo>
                    <a:pt x="675390" y="827463"/>
                  </a:lnTo>
                  <a:cubicBezTo>
                    <a:pt x="675392" y="827461"/>
                    <a:pt x="675394" y="827460"/>
                    <a:pt x="675396" y="827460"/>
                  </a:cubicBezTo>
                  <a:cubicBezTo>
                    <a:pt x="675398" y="827460"/>
                    <a:pt x="675400" y="827460"/>
                    <a:pt x="675402" y="827460"/>
                  </a:cubicBezTo>
                  <a:close/>
                  <a:moveTo>
                    <a:pt x="110398" y="882762"/>
                  </a:moveTo>
                  <a:lnTo>
                    <a:pt x="110398" y="882765"/>
                  </a:lnTo>
                  <a:cubicBezTo>
                    <a:pt x="110419" y="882764"/>
                    <a:pt x="110440" y="882762"/>
                    <a:pt x="110459" y="882762"/>
                  </a:cubicBezTo>
                  <a:cubicBezTo>
                    <a:pt x="110479" y="882762"/>
                    <a:pt x="110499" y="882762"/>
                    <a:pt x="110520" y="882762"/>
                  </a:cubicBezTo>
                  <a:close/>
                  <a:moveTo>
                    <a:pt x="87886" y="898210"/>
                  </a:moveTo>
                  <a:lnTo>
                    <a:pt x="87886" y="898216"/>
                  </a:lnTo>
                  <a:cubicBezTo>
                    <a:pt x="87903" y="898213"/>
                    <a:pt x="87919" y="898210"/>
                    <a:pt x="87936" y="898210"/>
                  </a:cubicBezTo>
                  <a:cubicBezTo>
                    <a:pt x="87952" y="898210"/>
                    <a:pt x="87968" y="898210"/>
                    <a:pt x="87984" y="898210"/>
                  </a:cubicBezTo>
                  <a:close/>
                  <a:moveTo>
                    <a:pt x="85649" y="898239"/>
                  </a:moveTo>
                  <a:lnTo>
                    <a:pt x="85649" y="898243"/>
                  </a:lnTo>
                  <a:cubicBezTo>
                    <a:pt x="85633" y="898241"/>
                    <a:pt x="85617" y="898239"/>
                    <a:pt x="85600" y="898239"/>
                  </a:cubicBezTo>
                  <a:cubicBezTo>
                    <a:pt x="85583" y="898239"/>
                    <a:pt x="85567" y="898239"/>
                    <a:pt x="85552" y="898239"/>
                  </a:cubicBezTo>
                  <a:lnTo>
                    <a:pt x="85540" y="898243"/>
                  </a:lnTo>
                  <a:cubicBezTo>
                    <a:pt x="85559" y="898241"/>
                    <a:pt x="85579" y="898239"/>
                    <a:pt x="85600" y="898239"/>
                  </a:cubicBezTo>
                  <a:cubicBezTo>
                    <a:pt x="85621" y="898239"/>
                    <a:pt x="85641" y="898239"/>
                    <a:pt x="85661" y="898239"/>
                  </a:cubicBezTo>
                  <a:close/>
                  <a:moveTo>
                    <a:pt x="708723" y="0"/>
                  </a:moveTo>
                  <a:cubicBezTo>
                    <a:pt x="715874" y="-2"/>
                    <a:pt x="727146" y="6994"/>
                    <a:pt x="742541" y="20987"/>
                  </a:cubicBezTo>
                  <a:cubicBezTo>
                    <a:pt x="749508" y="27299"/>
                    <a:pt x="753638" y="35236"/>
                    <a:pt x="754933" y="44797"/>
                  </a:cubicBezTo>
                  <a:cubicBezTo>
                    <a:pt x="756633" y="53314"/>
                    <a:pt x="756909" y="70428"/>
                    <a:pt x="755763" y="96141"/>
                  </a:cubicBezTo>
                  <a:cubicBezTo>
                    <a:pt x="755444" y="96892"/>
                    <a:pt x="755100" y="97267"/>
                    <a:pt x="754730" y="97267"/>
                  </a:cubicBezTo>
                  <a:cubicBezTo>
                    <a:pt x="754136" y="97267"/>
                    <a:pt x="753478" y="96295"/>
                    <a:pt x="752756" y="94350"/>
                  </a:cubicBezTo>
                  <a:cubicBezTo>
                    <a:pt x="752045" y="102763"/>
                    <a:pt x="750348" y="109172"/>
                    <a:pt x="747665" y="113579"/>
                  </a:cubicBezTo>
                  <a:cubicBezTo>
                    <a:pt x="738312" y="132697"/>
                    <a:pt x="731850" y="142255"/>
                    <a:pt x="728281" y="142255"/>
                  </a:cubicBezTo>
                  <a:cubicBezTo>
                    <a:pt x="727972" y="142255"/>
                    <a:pt x="727684" y="142184"/>
                    <a:pt x="727419" y="142041"/>
                  </a:cubicBezTo>
                  <a:lnTo>
                    <a:pt x="724231" y="155700"/>
                  </a:lnTo>
                  <a:lnTo>
                    <a:pt x="747382" y="170748"/>
                  </a:lnTo>
                  <a:cubicBezTo>
                    <a:pt x="749759" y="172600"/>
                    <a:pt x="751630" y="176028"/>
                    <a:pt x="752997" y="181032"/>
                  </a:cubicBezTo>
                  <a:cubicBezTo>
                    <a:pt x="755512" y="199061"/>
                    <a:pt x="754340" y="218724"/>
                    <a:pt x="749482" y="240023"/>
                  </a:cubicBezTo>
                  <a:lnTo>
                    <a:pt x="752638" y="271514"/>
                  </a:lnTo>
                  <a:cubicBezTo>
                    <a:pt x="763546" y="263576"/>
                    <a:pt x="773328" y="253238"/>
                    <a:pt x="781983" y="240500"/>
                  </a:cubicBezTo>
                  <a:lnTo>
                    <a:pt x="780578" y="234280"/>
                  </a:lnTo>
                  <a:cubicBezTo>
                    <a:pt x="781567" y="232714"/>
                    <a:pt x="783775" y="231132"/>
                    <a:pt x="787201" y="229537"/>
                  </a:cubicBezTo>
                  <a:cubicBezTo>
                    <a:pt x="787408" y="219906"/>
                    <a:pt x="788764" y="213063"/>
                    <a:pt x="791269" y="209004"/>
                  </a:cubicBezTo>
                  <a:cubicBezTo>
                    <a:pt x="793208" y="205454"/>
                    <a:pt x="798191" y="203439"/>
                    <a:pt x="806216" y="202959"/>
                  </a:cubicBezTo>
                  <a:lnTo>
                    <a:pt x="820324" y="181427"/>
                  </a:lnTo>
                  <a:lnTo>
                    <a:pt x="843274" y="183346"/>
                  </a:lnTo>
                  <a:cubicBezTo>
                    <a:pt x="843393" y="183334"/>
                    <a:pt x="843506" y="183328"/>
                    <a:pt x="843613" y="183328"/>
                  </a:cubicBezTo>
                  <a:cubicBezTo>
                    <a:pt x="844869" y="183328"/>
                    <a:pt x="845413" y="184021"/>
                    <a:pt x="845244" y="185408"/>
                  </a:cubicBezTo>
                  <a:lnTo>
                    <a:pt x="837081" y="200711"/>
                  </a:lnTo>
                  <a:cubicBezTo>
                    <a:pt x="842130" y="205780"/>
                    <a:pt x="844062" y="208988"/>
                    <a:pt x="842876" y="210335"/>
                  </a:cubicBezTo>
                  <a:cubicBezTo>
                    <a:pt x="842661" y="212779"/>
                    <a:pt x="839816" y="216290"/>
                    <a:pt x="834341" y="220870"/>
                  </a:cubicBezTo>
                  <a:lnTo>
                    <a:pt x="836952" y="230288"/>
                  </a:lnTo>
                  <a:cubicBezTo>
                    <a:pt x="835887" y="232611"/>
                    <a:pt x="834209" y="233929"/>
                    <a:pt x="831916" y="234242"/>
                  </a:cubicBezTo>
                  <a:cubicBezTo>
                    <a:pt x="832223" y="238488"/>
                    <a:pt x="831794" y="241342"/>
                    <a:pt x="830629" y="242806"/>
                  </a:cubicBezTo>
                  <a:lnTo>
                    <a:pt x="819794" y="255159"/>
                  </a:lnTo>
                  <a:lnTo>
                    <a:pt x="799055" y="259182"/>
                  </a:lnTo>
                  <a:lnTo>
                    <a:pt x="771745" y="307396"/>
                  </a:lnTo>
                  <a:cubicBezTo>
                    <a:pt x="766818" y="314565"/>
                    <a:pt x="760166" y="321590"/>
                    <a:pt x="751790" y="328472"/>
                  </a:cubicBezTo>
                  <a:cubicBezTo>
                    <a:pt x="743040" y="335476"/>
                    <a:pt x="736316" y="338978"/>
                    <a:pt x="731617" y="338978"/>
                  </a:cubicBezTo>
                  <a:cubicBezTo>
                    <a:pt x="730335" y="338978"/>
                    <a:pt x="729204" y="338719"/>
                    <a:pt x="728224" y="338198"/>
                  </a:cubicBezTo>
                  <a:cubicBezTo>
                    <a:pt x="715415" y="330695"/>
                    <a:pt x="709147" y="318533"/>
                    <a:pt x="709419" y="301710"/>
                  </a:cubicBezTo>
                  <a:lnTo>
                    <a:pt x="709413" y="301712"/>
                  </a:lnTo>
                  <a:lnTo>
                    <a:pt x="698593" y="305085"/>
                  </a:lnTo>
                  <a:cubicBezTo>
                    <a:pt x="696436" y="307877"/>
                    <a:pt x="694039" y="313136"/>
                    <a:pt x="691403" y="320864"/>
                  </a:cubicBezTo>
                  <a:cubicBezTo>
                    <a:pt x="683038" y="345392"/>
                    <a:pt x="679002" y="361240"/>
                    <a:pt x="679293" y="368410"/>
                  </a:cubicBezTo>
                  <a:cubicBezTo>
                    <a:pt x="677867" y="372240"/>
                    <a:pt x="676275" y="374376"/>
                    <a:pt x="674519" y="374820"/>
                  </a:cubicBezTo>
                  <a:lnTo>
                    <a:pt x="654260" y="437870"/>
                  </a:lnTo>
                  <a:cubicBezTo>
                    <a:pt x="660332" y="458694"/>
                    <a:pt x="664999" y="499963"/>
                    <a:pt x="668264" y="561675"/>
                  </a:cubicBezTo>
                  <a:cubicBezTo>
                    <a:pt x="669500" y="592072"/>
                    <a:pt x="669704" y="610917"/>
                    <a:pt x="668874" y="618209"/>
                  </a:cubicBezTo>
                  <a:lnTo>
                    <a:pt x="660787" y="657304"/>
                  </a:lnTo>
                  <a:lnTo>
                    <a:pt x="664858" y="692197"/>
                  </a:lnTo>
                  <a:cubicBezTo>
                    <a:pt x="663463" y="727936"/>
                    <a:pt x="663313" y="750879"/>
                    <a:pt x="664408" y="761026"/>
                  </a:cubicBezTo>
                  <a:cubicBezTo>
                    <a:pt x="665095" y="774153"/>
                    <a:pt x="667282" y="789130"/>
                    <a:pt x="670969" y="805955"/>
                  </a:cubicBezTo>
                  <a:cubicBezTo>
                    <a:pt x="671585" y="806975"/>
                    <a:pt x="670869" y="808266"/>
                    <a:pt x="668821" y="809826"/>
                  </a:cubicBezTo>
                  <a:lnTo>
                    <a:pt x="675481" y="823979"/>
                  </a:lnTo>
                  <a:cubicBezTo>
                    <a:pt x="676999" y="823723"/>
                    <a:pt x="678224" y="823595"/>
                    <a:pt x="679156" y="823595"/>
                  </a:cubicBezTo>
                  <a:cubicBezTo>
                    <a:pt x="680800" y="823595"/>
                    <a:pt x="681532" y="823994"/>
                    <a:pt x="681351" y="824792"/>
                  </a:cubicBezTo>
                  <a:cubicBezTo>
                    <a:pt x="693612" y="840802"/>
                    <a:pt x="702934" y="851629"/>
                    <a:pt x="709318" y="857272"/>
                  </a:cubicBezTo>
                  <a:cubicBezTo>
                    <a:pt x="715593" y="863761"/>
                    <a:pt x="724496" y="867006"/>
                    <a:pt x="736028" y="867006"/>
                  </a:cubicBezTo>
                  <a:cubicBezTo>
                    <a:pt x="737339" y="867006"/>
                    <a:pt x="738684" y="866965"/>
                    <a:pt x="740063" y="866881"/>
                  </a:cubicBezTo>
                  <a:cubicBezTo>
                    <a:pt x="742826" y="868306"/>
                    <a:pt x="744509" y="871918"/>
                    <a:pt x="745111" y="877715"/>
                  </a:cubicBezTo>
                  <a:cubicBezTo>
                    <a:pt x="745522" y="885765"/>
                    <a:pt x="743870" y="891617"/>
                    <a:pt x="740156" y="895270"/>
                  </a:cubicBezTo>
                  <a:cubicBezTo>
                    <a:pt x="719420" y="897855"/>
                    <a:pt x="705209" y="899146"/>
                    <a:pt x="697522" y="899146"/>
                  </a:cubicBezTo>
                  <a:cubicBezTo>
                    <a:pt x="697413" y="899146"/>
                    <a:pt x="697306" y="899146"/>
                    <a:pt x="697199" y="899146"/>
                  </a:cubicBezTo>
                  <a:cubicBezTo>
                    <a:pt x="696708" y="899153"/>
                    <a:pt x="696223" y="899156"/>
                    <a:pt x="695746" y="899156"/>
                  </a:cubicBezTo>
                  <a:cubicBezTo>
                    <a:pt x="687774" y="899156"/>
                    <a:pt x="681756" y="898306"/>
                    <a:pt x="677693" y="896605"/>
                  </a:cubicBezTo>
                  <a:lnTo>
                    <a:pt x="655021" y="882776"/>
                  </a:lnTo>
                  <a:lnTo>
                    <a:pt x="653866" y="898216"/>
                  </a:lnTo>
                  <a:lnTo>
                    <a:pt x="652341" y="898994"/>
                  </a:lnTo>
                  <a:lnTo>
                    <a:pt x="611059" y="898166"/>
                  </a:lnTo>
                  <a:cubicBezTo>
                    <a:pt x="610790" y="898230"/>
                    <a:pt x="610543" y="898263"/>
                    <a:pt x="610317" y="898263"/>
                  </a:cubicBezTo>
                  <a:cubicBezTo>
                    <a:pt x="609376" y="898263"/>
                    <a:pt x="608802" y="897701"/>
                    <a:pt x="608595" y="896578"/>
                  </a:cubicBezTo>
                  <a:cubicBezTo>
                    <a:pt x="610085" y="884882"/>
                    <a:pt x="609845" y="868431"/>
                    <a:pt x="607875" y="847224"/>
                  </a:cubicBezTo>
                  <a:cubicBezTo>
                    <a:pt x="607243" y="844374"/>
                    <a:pt x="610527" y="838431"/>
                    <a:pt x="617728" y="829394"/>
                  </a:cubicBezTo>
                  <a:cubicBezTo>
                    <a:pt x="618946" y="826997"/>
                    <a:pt x="619463" y="822945"/>
                    <a:pt x="619279" y="817237"/>
                  </a:cubicBezTo>
                  <a:cubicBezTo>
                    <a:pt x="617945" y="784048"/>
                    <a:pt x="610145" y="745191"/>
                    <a:pt x="595879" y="700668"/>
                  </a:cubicBezTo>
                  <a:lnTo>
                    <a:pt x="599653" y="627816"/>
                  </a:lnTo>
                  <a:lnTo>
                    <a:pt x="599646" y="627820"/>
                  </a:lnTo>
                  <a:cubicBezTo>
                    <a:pt x="590283" y="642555"/>
                    <a:pt x="572597" y="661188"/>
                    <a:pt x="546590" y="683719"/>
                  </a:cubicBezTo>
                  <a:lnTo>
                    <a:pt x="529461" y="706613"/>
                  </a:lnTo>
                  <a:lnTo>
                    <a:pt x="487676" y="754475"/>
                  </a:lnTo>
                  <a:lnTo>
                    <a:pt x="459868" y="793675"/>
                  </a:lnTo>
                  <a:lnTo>
                    <a:pt x="455586" y="795162"/>
                  </a:lnTo>
                  <a:lnTo>
                    <a:pt x="442197" y="817228"/>
                  </a:lnTo>
                  <a:cubicBezTo>
                    <a:pt x="444867" y="821348"/>
                    <a:pt x="445371" y="823408"/>
                    <a:pt x="443709" y="823408"/>
                  </a:cubicBezTo>
                  <a:cubicBezTo>
                    <a:pt x="443697" y="823408"/>
                    <a:pt x="443686" y="823407"/>
                    <a:pt x="443674" y="823404"/>
                  </a:cubicBezTo>
                  <a:cubicBezTo>
                    <a:pt x="426602" y="840375"/>
                    <a:pt x="417134" y="851727"/>
                    <a:pt x="415270" y="857459"/>
                  </a:cubicBezTo>
                  <a:cubicBezTo>
                    <a:pt x="412705" y="860674"/>
                    <a:pt x="414359" y="869024"/>
                    <a:pt x="420230" y="882508"/>
                  </a:cubicBezTo>
                  <a:cubicBezTo>
                    <a:pt x="420351" y="885745"/>
                    <a:pt x="418579" y="889327"/>
                    <a:pt x="414915" y="893251"/>
                  </a:cubicBezTo>
                  <a:cubicBezTo>
                    <a:pt x="410704" y="895499"/>
                    <a:pt x="406678" y="896622"/>
                    <a:pt x="402838" y="896622"/>
                  </a:cubicBezTo>
                  <a:cubicBezTo>
                    <a:pt x="390125" y="896620"/>
                    <a:pt x="379438" y="884304"/>
                    <a:pt x="370777" y="859674"/>
                  </a:cubicBezTo>
                  <a:cubicBezTo>
                    <a:pt x="365100" y="852234"/>
                    <a:pt x="368618" y="836922"/>
                    <a:pt x="381330" y="813738"/>
                  </a:cubicBezTo>
                  <a:lnTo>
                    <a:pt x="381320" y="813741"/>
                  </a:lnTo>
                  <a:lnTo>
                    <a:pt x="362675" y="814031"/>
                  </a:lnTo>
                  <a:lnTo>
                    <a:pt x="357548" y="772261"/>
                  </a:lnTo>
                  <a:lnTo>
                    <a:pt x="400907" y="760815"/>
                  </a:lnTo>
                  <a:lnTo>
                    <a:pt x="420532" y="761734"/>
                  </a:lnTo>
                  <a:lnTo>
                    <a:pt x="426924" y="755957"/>
                  </a:lnTo>
                  <a:cubicBezTo>
                    <a:pt x="432261" y="751984"/>
                    <a:pt x="448087" y="723973"/>
                    <a:pt x="474400" y="671922"/>
                  </a:cubicBezTo>
                  <a:cubicBezTo>
                    <a:pt x="513234" y="634471"/>
                    <a:pt x="531707" y="612985"/>
                    <a:pt x="529821" y="607464"/>
                  </a:cubicBezTo>
                  <a:lnTo>
                    <a:pt x="544448" y="478449"/>
                  </a:lnTo>
                  <a:cubicBezTo>
                    <a:pt x="527415" y="455330"/>
                    <a:pt x="521902" y="432974"/>
                    <a:pt x="527906" y="411376"/>
                  </a:cubicBezTo>
                  <a:lnTo>
                    <a:pt x="527898" y="411380"/>
                  </a:lnTo>
                  <a:lnTo>
                    <a:pt x="519144" y="431881"/>
                  </a:lnTo>
                  <a:cubicBezTo>
                    <a:pt x="520871" y="441179"/>
                    <a:pt x="520730" y="448090"/>
                    <a:pt x="518720" y="452613"/>
                  </a:cubicBezTo>
                  <a:lnTo>
                    <a:pt x="506322" y="470958"/>
                  </a:lnTo>
                  <a:cubicBezTo>
                    <a:pt x="504847" y="474663"/>
                    <a:pt x="505270" y="480367"/>
                    <a:pt x="507591" y="488071"/>
                  </a:cubicBezTo>
                  <a:lnTo>
                    <a:pt x="506442" y="487668"/>
                  </a:lnTo>
                  <a:lnTo>
                    <a:pt x="506656" y="488899"/>
                  </a:lnTo>
                  <a:cubicBezTo>
                    <a:pt x="506472" y="488890"/>
                    <a:pt x="506286" y="488885"/>
                    <a:pt x="506098" y="488885"/>
                  </a:cubicBezTo>
                  <a:cubicBezTo>
                    <a:pt x="503149" y="488885"/>
                    <a:pt x="499670" y="490078"/>
                    <a:pt x="495659" y="492463"/>
                  </a:cubicBezTo>
                  <a:lnTo>
                    <a:pt x="469479" y="519460"/>
                  </a:lnTo>
                  <a:cubicBezTo>
                    <a:pt x="423811" y="573551"/>
                    <a:pt x="378663" y="624094"/>
                    <a:pt x="334036" y="671090"/>
                  </a:cubicBezTo>
                  <a:lnTo>
                    <a:pt x="329884" y="676503"/>
                  </a:lnTo>
                  <a:cubicBezTo>
                    <a:pt x="333060" y="683455"/>
                    <a:pt x="333493" y="689628"/>
                    <a:pt x="331183" y="695020"/>
                  </a:cubicBezTo>
                  <a:cubicBezTo>
                    <a:pt x="329529" y="699934"/>
                    <a:pt x="326182" y="705227"/>
                    <a:pt x="321142" y="710900"/>
                  </a:cubicBezTo>
                  <a:lnTo>
                    <a:pt x="202356" y="825746"/>
                  </a:lnTo>
                  <a:lnTo>
                    <a:pt x="161959" y="876647"/>
                  </a:lnTo>
                  <a:cubicBezTo>
                    <a:pt x="161815" y="877413"/>
                    <a:pt x="161366" y="877796"/>
                    <a:pt x="160612" y="877796"/>
                  </a:cubicBezTo>
                  <a:cubicBezTo>
                    <a:pt x="159940" y="877796"/>
                    <a:pt x="159025" y="877492"/>
                    <a:pt x="157867" y="876884"/>
                  </a:cubicBezTo>
                  <a:cubicBezTo>
                    <a:pt x="157365" y="881774"/>
                    <a:pt x="155240" y="885746"/>
                    <a:pt x="151492" y="888800"/>
                  </a:cubicBezTo>
                  <a:cubicBezTo>
                    <a:pt x="148674" y="891410"/>
                    <a:pt x="144723" y="892713"/>
                    <a:pt x="139637" y="892713"/>
                  </a:cubicBezTo>
                  <a:cubicBezTo>
                    <a:pt x="138887" y="892713"/>
                    <a:pt x="138113" y="892685"/>
                    <a:pt x="137316" y="892628"/>
                  </a:cubicBezTo>
                  <a:cubicBezTo>
                    <a:pt x="132602" y="892349"/>
                    <a:pt x="128568" y="889536"/>
                    <a:pt x="125213" y="884190"/>
                  </a:cubicBezTo>
                  <a:cubicBezTo>
                    <a:pt x="118054" y="885109"/>
                    <a:pt x="112848" y="885568"/>
                    <a:pt x="109594" y="885570"/>
                  </a:cubicBezTo>
                  <a:cubicBezTo>
                    <a:pt x="106960" y="885570"/>
                    <a:pt x="105608" y="885268"/>
                    <a:pt x="105540" y="884663"/>
                  </a:cubicBezTo>
                  <a:cubicBezTo>
                    <a:pt x="101985" y="895455"/>
                    <a:pt x="95967" y="900850"/>
                    <a:pt x="87485" y="900850"/>
                  </a:cubicBezTo>
                  <a:cubicBezTo>
                    <a:pt x="84974" y="900850"/>
                    <a:pt x="82247" y="900376"/>
                    <a:pt x="79305" y="899430"/>
                  </a:cubicBezTo>
                  <a:lnTo>
                    <a:pt x="22570" y="843602"/>
                  </a:lnTo>
                  <a:lnTo>
                    <a:pt x="18109" y="843649"/>
                  </a:lnTo>
                  <a:lnTo>
                    <a:pt x="29" y="823080"/>
                  </a:lnTo>
                  <a:cubicBezTo>
                    <a:pt x="-140" y="821672"/>
                    <a:pt x="435" y="820967"/>
                    <a:pt x="1753" y="820967"/>
                  </a:cubicBezTo>
                  <a:cubicBezTo>
                    <a:pt x="1835" y="820967"/>
                    <a:pt x="1920" y="820971"/>
                    <a:pt x="2007" y="820977"/>
                  </a:cubicBezTo>
                  <a:lnTo>
                    <a:pt x="19558" y="817647"/>
                  </a:lnTo>
                  <a:lnTo>
                    <a:pt x="22003" y="811107"/>
                  </a:lnTo>
                  <a:cubicBezTo>
                    <a:pt x="14647" y="804456"/>
                    <a:pt x="12590" y="799266"/>
                    <a:pt x="15833" y="795536"/>
                  </a:cubicBezTo>
                  <a:cubicBezTo>
                    <a:pt x="24186" y="782062"/>
                    <a:pt x="32836" y="770822"/>
                    <a:pt x="41781" y="761819"/>
                  </a:cubicBezTo>
                  <a:cubicBezTo>
                    <a:pt x="53079" y="749145"/>
                    <a:pt x="100683" y="704331"/>
                    <a:pt x="184594" y="627378"/>
                  </a:cubicBezTo>
                  <a:cubicBezTo>
                    <a:pt x="195503" y="620534"/>
                    <a:pt x="207219" y="617114"/>
                    <a:pt x="219742" y="617114"/>
                  </a:cubicBezTo>
                  <a:cubicBezTo>
                    <a:pt x="234984" y="617114"/>
                    <a:pt x="251420" y="622183"/>
                    <a:pt x="269051" y="632323"/>
                  </a:cubicBezTo>
                  <a:cubicBezTo>
                    <a:pt x="282449" y="622197"/>
                    <a:pt x="291017" y="617134"/>
                    <a:pt x="294754" y="617134"/>
                  </a:cubicBezTo>
                  <a:cubicBezTo>
                    <a:pt x="295726" y="617134"/>
                    <a:pt x="296371" y="617476"/>
                    <a:pt x="296689" y="618161"/>
                  </a:cubicBezTo>
                  <a:cubicBezTo>
                    <a:pt x="301956" y="619601"/>
                    <a:pt x="306181" y="623967"/>
                    <a:pt x="309361" y="631258"/>
                  </a:cubicBezTo>
                  <a:cubicBezTo>
                    <a:pt x="311062" y="635110"/>
                    <a:pt x="309443" y="640455"/>
                    <a:pt x="304503" y="647292"/>
                  </a:cubicBezTo>
                  <a:cubicBezTo>
                    <a:pt x="304210" y="647780"/>
                    <a:pt x="305172" y="648976"/>
                    <a:pt x="307389" y="650879"/>
                  </a:cubicBezTo>
                  <a:lnTo>
                    <a:pt x="461080" y="485740"/>
                  </a:lnTo>
                  <a:lnTo>
                    <a:pt x="460804" y="481343"/>
                  </a:lnTo>
                  <a:lnTo>
                    <a:pt x="472337" y="468884"/>
                  </a:lnTo>
                  <a:cubicBezTo>
                    <a:pt x="469930" y="459436"/>
                    <a:pt x="470283" y="452651"/>
                    <a:pt x="473394" y="448532"/>
                  </a:cubicBezTo>
                  <a:cubicBezTo>
                    <a:pt x="489827" y="433925"/>
                    <a:pt x="498185" y="424819"/>
                    <a:pt x="498468" y="421216"/>
                  </a:cubicBezTo>
                  <a:cubicBezTo>
                    <a:pt x="501262" y="415579"/>
                    <a:pt x="504720" y="403742"/>
                    <a:pt x="508842" y="385704"/>
                  </a:cubicBezTo>
                  <a:cubicBezTo>
                    <a:pt x="481037" y="363395"/>
                    <a:pt x="466722" y="344781"/>
                    <a:pt x="465897" y="329861"/>
                  </a:cubicBezTo>
                  <a:cubicBezTo>
                    <a:pt x="464963" y="323871"/>
                    <a:pt x="466305" y="315846"/>
                    <a:pt x="469923" y="305785"/>
                  </a:cubicBezTo>
                  <a:lnTo>
                    <a:pt x="495525" y="253149"/>
                  </a:lnTo>
                  <a:cubicBezTo>
                    <a:pt x="516049" y="227081"/>
                    <a:pt x="535482" y="209085"/>
                    <a:pt x="553825" y="199160"/>
                  </a:cubicBezTo>
                  <a:cubicBezTo>
                    <a:pt x="545244" y="193250"/>
                    <a:pt x="543556" y="187827"/>
                    <a:pt x="548759" y="182892"/>
                  </a:cubicBezTo>
                  <a:cubicBezTo>
                    <a:pt x="550927" y="181792"/>
                    <a:pt x="552738" y="181242"/>
                    <a:pt x="554190" y="181242"/>
                  </a:cubicBezTo>
                  <a:cubicBezTo>
                    <a:pt x="555198" y="181245"/>
                    <a:pt x="556034" y="181510"/>
                    <a:pt x="556698" y="182038"/>
                  </a:cubicBezTo>
                  <a:lnTo>
                    <a:pt x="576667" y="197490"/>
                  </a:lnTo>
                  <a:cubicBezTo>
                    <a:pt x="597202" y="172028"/>
                    <a:pt x="610628" y="157332"/>
                    <a:pt x="616945" y="153403"/>
                  </a:cubicBezTo>
                  <a:lnTo>
                    <a:pt x="670110" y="130740"/>
                  </a:lnTo>
                  <a:cubicBezTo>
                    <a:pt x="671828" y="129701"/>
                    <a:pt x="672293" y="121539"/>
                    <a:pt x="671506" y="106253"/>
                  </a:cubicBezTo>
                  <a:cubicBezTo>
                    <a:pt x="657333" y="103990"/>
                    <a:pt x="650674" y="82045"/>
                    <a:pt x="651530" y="40417"/>
                  </a:cubicBezTo>
                  <a:cubicBezTo>
                    <a:pt x="653429" y="32695"/>
                    <a:pt x="658039" y="25541"/>
                    <a:pt x="665359" y="18957"/>
                  </a:cubicBezTo>
                  <a:cubicBezTo>
                    <a:pt x="668062" y="16358"/>
                    <a:pt x="671934" y="15060"/>
                    <a:pt x="676976" y="15060"/>
                  </a:cubicBezTo>
                  <a:cubicBezTo>
                    <a:pt x="677758" y="15060"/>
                    <a:pt x="678568" y="15091"/>
                    <a:pt x="679405" y="15153"/>
                  </a:cubicBezTo>
                  <a:cubicBezTo>
                    <a:pt x="687267" y="5543"/>
                    <a:pt x="696238" y="545"/>
                    <a:pt x="706316" y="160"/>
                  </a:cubicBezTo>
                  <a:lnTo>
                    <a:pt x="706976" y="152"/>
                  </a:lnTo>
                  <a:cubicBezTo>
                    <a:pt x="707528" y="51"/>
                    <a:pt x="708111" y="0"/>
                    <a:pt x="708723" y="0"/>
                  </a:cubicBezTo>
                  <a:close/>
                </a:path>
              </a:pathLst>
            </a:custGeom>
            <a:solidFill>
              <a:srgbClr val="BFC9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2A843441-50C0-CBB2-8517-9CDDAB844800}"/>
                </a:ext>
              </a:extLst>
            </p:cNvPr>
            <p:cNvSpPr/>
            <p:nvPr/>
          </p:nvSpPr>
          <p:spPr>
            <a:xfrm>
              <a:off x="5354143" y="11222367"/>
              <a:ext cx="513577" cy="915469"/>
            </a:xfrm>
            <a:custGeom>
              <a:avLst/>
              <a:gdLst>
                <a:gd name="connsiteX0" fmla="*/ 152534 w 513577"/>
                <a:gd name="connsiteY0" fmla="*/ 741673 h 915469"/>
                <a:gd name="connsiteX1" fmla="*/ 146678 w 513577"/>
                <a:gd name="connsiteY1" fmla="*/ 834464 h 915469"/>
                <a:gd name="connsiteX2" fmla="*/ 147052 w 513577"/>
                <a:gd name="connsiteY2" fmla="*/ 834684 h 915469"/>
                <a:gd name="connsiteX3" fmla="*/ 150808 w 513577"/>
                <a:gd name="connsiteY3" fmla="*/ 835585 h 915469"/>
                <a:gd name="connsiteX4" fmla="*/ 150800 w 513577"/>
                <a:gd name="connsiteY4" fmla="*/ 835587 h 915469"/>
                <a:gd name="connsiteX5" fmla="*/ 147673 w 513577"/>
                <a:gd name="connsiteY5" fmla="*/ 858371 h 915469"/>
                <a:gd name="connsiteX6" fmla="*/ 147673 w 513577"/>
                <a:gd name="connsiteY6" fmla="*/ 858374 h 915469"/>
                <a:gd name="connsiteX7" fmla="*/ 143428 w 513577"/>
                <a:gd name="connsiteY7" fmla="*/ 850890 h 915469"/>
                <a:gd name="connsiteX8" fmla="*/ 136456 w 513577"/>
                <a:gd name="connsiteY8" fmla="*/ 842290 h 915469"/>
                <a:gd name="connsiteX9" fmla="*/ 118405 w 513577"/>
                <a:gd name="connsiteY9" fmla="*/ 823964 h 915469"/>
                <a:gd name="connsiteX10" fmla="*/ 111832 w 513577"/>
                <a:gd name="connsiteY10" fmla="*/ 816371 h 915469"/>
                <a:gd name="connsiteX11" fmla="*/ 102988 w 513577"/>
                <a:gd name="connsiteY11" fmla="*/ 800764 h 915469"/>
                <a:gd name="connsiteX12" fmla="*/ 102995 w 513577"/>
                <a:gd name="connsiteY12" fmla="*/ 800767 h 915469"/>
                <a:gd name="connsiteX13" fmla="*/ 105029 w 513577"/>
                <a:gd name="connsiteY13" fmla="*/ 801460 h 915469"/>
                <a:gd name="connsiteX14" fmla="*/ 152534 w 513577"/>
                <a:gd name="connsiteY14" fmla="*/ 741673 h 915469"/>
                <a:gd name="connsiteX15" fmla="*/ 446171 w 513577"/>
                <a:gd name="connsiteY15" fmla="*/ 0 h 915469"/>
                <a:gd name="connsiteX16" fmla="*/ 414774 w 513577"/>
                <a:gd name="connsiteY16" fmla="*/ 12803 h 915469"/>
                <a:gd name="connsiteX17" fmla="*/ 388799 w 513577"/>
                <a:gd name="connsiteY17" fmla="*/ 58074 h 915469"/>
                <a:gd name="connsiteX18" fmla="*/ 388789 w 513577"/>
                <a:gd name="connsiteY18" fmla="*/ 58078 h 915469"/>
                <a:gd name="connsiteX19" fmla="*/ 381991 w 513577"/>
                <a:gd name="connsiteY19" fmla="*/ 61449 h 915469"/>
                <a:gd name="connsiteX20" fmla="*/ 381991 w 513577"/>
                <a:gd name="connsiteY20" fmla="*/ 61451 h 915469"/>
                <a:gd name="connsiteX21" fmla="*/ 381552 w 513577"/>
                <a:gd name="connsiteY21" fmla="*/ 60325 h 915469"/>
                <a:gd name="connsiteX22" fmla="*/ 381546 w 513577"/>
                <a:gd name="connsiteY22" fmla="*/ 60310 h 915469"/>
                <a:gd name="connsiteX23" fmla="*/ 366941 w 513577"/>
                <a:gd name="connsiteY23" fmla="*/ 65580 h 915469"/>
                <a:gd name="connsiteX24" fmla="*/ 366941 w 513577"/>
                <a:gd name="connsiteY24" fmla="*/ 65583 h 915469"/>
                <a:gd name="connsiteX25" fmla="*/ 366642 w 513577"/>
                <a:gd name="connsiteY25" fmla="*/ 65065 h 915469"/>
                <a:gd name="connsiteX26" fmla="*/ 366553 w 513577"/>
                <a:gd name="connsiteY26" fmla="*/ 64910 h 915469"/>
                <a:gd name="connsiteX27" fmla="*/ 358949 w 513577"/>
                <a:gd name="connsiteY27" fmla="*/ 63766 h 915469"/>
                <a:gd name="connsiteX28" fmla="*/ 328831 w 513577"/>
                <a:gd name="connsiteY28" fmla="*/ 52212 h 915469"/>
                <a:gd name="connsiteX29" fmla="*/ 309395 w 513577"/>
                <a:gd name="connsiteY29" fmla="*/ 49806 h 915469"/>
                <a:gd name="connsiteX30" fmla="*/ 302097 w 513577"/>
                <a:gd name="connsiteY30" fmla="*/ 50210 h 915469"/>
                <a:gd name="connsiteX31" fmla="*/ 251493 w 513577"/>
                <a:gd name="connsiteY31" fmla="*/ 76973 h 915469"/>
                <a:gd name="connsiteX32" fmla="*/ 175467 w 513577"/>
                <a:gd name="connsiteY32" fmla="*/ 174858 h 915469"/>
                <a:gd name="connsiteX33" fmla="*/ 117081 w 513577"/>
                <a:gd name="connsiteY33" fmla="*/ 269457 h 915469"/>
                <a:gd name="connsiteX34" fmla="*/ 88463 w 513577"/>
                <a:gd name="connsiteY34" fmla="*/ 324993 h 915469"/>
                <a:gd name="connsiteX35" fmla="*/ 88828 w 513577"/>
                <a:gd name="connsiteY35" fmla="*/ 325182 h 915469"/>
                <a:gd name="connsiteX36" fmla="*/ 88820 w 513577"/>
                <a:gd name="connsiteY36" fmla="*/ 325186 h 915469"/>
                <a:gd name="connsiteX37" fmla="*/ 78237 w 513577"/>
                <a:gd name="connsiteY37" fmla="*/ 401316 h 915469"/>
                <a:gd name="connsiteX38" fmla="*/ 86562 w 513577"/>
                <a:gd name="connsiteY38" fmla="*/ 427773 h 915469"/>
                <a:gd name="connsiteX39" fmla="*/ 122140 w 513577"/>
                <a:gd name="connsiteY39" fmla="*/ 513187 h 915469"/>
                <a:gd name="connsiteX40" fmla="*/ 151996 w 513577"/>
                <a:gd name="connsiteY40" fmla="*/ 603441 h 915469"/>
                <a:gd name="connsiteX41" fmla="*/ 37100 w 513577"/>
                <a:gd name="connsiteY41" fmla="*/ 745775 h 915469"/>
                <a:gd name="connsiteX42" fmla="*/ 37093 w 513577"/>
                <a:gd name="connsiteY42" fmla="*/ 745778 h 915469"/>
                <a:gd name="connsiteX43" fmla="*/ 5 w 513577"/>
                <a:gd name="connsiteY43" fmla="*/ 778463 h 915469"/>
                <a:gd name="connsiteX44" fmla="*/ 8797 w 513577"/>
                <a:gd name="connsiteY44" fmla="*/ 794333 h 915469"/>
                <a:gd name="connsiteX45" fmla="*/ 14642 w 513577"/>
                <a:gd name="connsiteY45" fmla="*/ 799409 h 915469"/>
                <a:gd name="connsiteX46" fmla="*/ 32890 w 513577"/>
                <a:gd name="connsiteY46" fmla="*/ 813495 h 915469"/>
                <a:gd name="connsiteX47" fmla="*/ 61269 w 513577"/>
                <a:gd name="connsiteY47" fmla="*/ 841293 h 915469"/>
                <a:gd name="connsiteX48" fmla="*/ 68901 w 513577"/>
                <a:gd name="connsiteY48" fmla="*/ 848406 h 915469"/>
                <a:gd name="connsiteX49" fmla="*/ 82272 w 513577"/>
                <a:gd name="connsiteY49" fmla="*/ 857903 h 915469"/>
                <a:gd name="connsiteX50" fmla="*/ 128603 w 513577"/>
                <a:gd name="connsiteY50" fmla="*/ 875192 h 915469"/>
                <a:gd name="connsiteX51" fmla="*/ 133155 w 513577"/>
                <a:gd name="connsiteY51" fmla="*/ 875402 h 915469"/>
                <a:gd name="connsiteX52" fmla="*/ 149184 w 513577"/>
                <a:gd name="connsiteY52" fmla="*/ 865498 h 915469"/>
                <a:gd name="connsiteX53" fmla="*/ 149192 w 513577"/>
                <a:gd name="connsiteY53" fmla="*/ 865502 h 915469"/>
                <a:gd name="connsiteX54" fmla="*/ 149317 w 513577"/>
                <a:gd name="connsiteY54" fmla="*/ 865794 h 915469"/>
                <a:gd name="connsiteX55" fmla="*/ 164909 w 513577"/>
                <a:gd name="connsiteY55" fmla="*/ 874876 h 915469"/>
                <a:gd name="connsiteX56" fmla="*/ 174949 w 513577"/>
                <a:gd name="connsiteY56" fmla="*/ 875450 h 915469"/>
                <a:gd name="connsiteX57" fmla="*/ 179425 w 513577"/>
                <a:gd name="connsiteY57" fmla="*/ 875379 h 915469"/>
                <a:gd name="connsiteX58" fmla="*/ 191604 w 513577"/>
                <a:gd name="connsiteY58" fmla="*/ 874750 h 915469"/>
                <a:gd name="connsiteX59" fmla="*/ 196460 w 513577"/>
                <a:gd name="connsiteY59" fmla="*/ 873679 h 915469"/>
                <a:gd name="connsiteX60" fmla="*/ 198559 w 513577"/>
                <a:gd name="connsiteY60" fmla="*/ 873612 h 915469"/>
                <a:gd name="connsiteX61" fmla="*/ 202251 w 513577"/>
                <a:gd name="connsiteY61" fmla="*/ 873768 h 915469"/>
                <a:gd name="connsiteX62" fmla="*/ 213317 w 513577"/>
                <a:gd name="connsiteY62" fmla="*/ 875125 h 915469"/>
                <a:gd name="connsiteX63" fmla="*/ 255990 w 513577"/>
                <a:gd name="connsiteY63" fmla="*/ 882042 h 915469"/>
                <a:gd name="connsiteX64" fmla="*/ 279681 w 513577"/>
                <a:gd name="connsiteY64" fmla="*/ 883762 h 915469"/>
                <a:gd name="connsiteX65" fmla="*/ 282126 w 513577"/>
                <a:gd name="connsiteY65" fmla="*/ 883733 h 915469"/>
                <a:gd name="connsiteX66" fmla="*/ 308149 w 513577"/>
                <a:gd name="connsiteY66" fmla="*/ 877299 h 915469"/>
                <a:gd name="connsiteX67" fmla="*/ 316872 w 513577"/>
                <a:gd name="connsiteY67" fmla="*/ 862056 h 915469"/>
                <a:gd name="connsiteX68" fmla="*/ 316845 w 513577"/>
                <a:gd name="connsiteY68" fmla="*/ 861994 h 915469"/>
                <a:gd name="connsiteX69" fmla="*/ 310360 w 513577"/>
                <a:gd name="connsiteY69" fmla="*/ 857663 h 915469"/>
                <a:gd name="connsiteX70" fmla="*/ 305191 w 513577"/>
                <a:gd name="connsiteY70" fmla="*/ 856680 h 915469"/>
                <a:gd name="connsiteX71" fmla="*/ 282263 w 513577"/>
                <a:gd name="connsiteY71" fmla="*/ 853749 h 915469"/>
                <a:gd name="connsiteX72" fmla="*/ 268207 w 513577"/>
                <a:gd name="connsiteY72" fmla="*/ 848982 h 915469"/>
                <a:gd name="connsiteX73" fmla="*/ 252874 w 513577"/>
                <a:gd name="connsiteY73" fmla="*/ 839064 h 915469"/>
                <a:gd name="connsiteX74" fmla="*/ 240376 w 513577"/>
                <a:gd name="connsiteY74" fmla="*/ 828130 h 915469"/>
                <a:gd name="connsiteX75" fmla="*/ 240368 w 513577"/>
                <a:gd name="connsiteY75" fmla="*/ 828132 h 915469"/>
                <a:gd name="connsiteX76" fmla="*/ 266709 w 513577"/>
                <a:gd name="connsiteY76" fmla="*/ 621227 h 915469"/>
                <a:gd name="connsiteX77" fmla="*/ 262085 w 513577"/>
                <a:gd name="connsiteY77" fmla="*/ 514828 h 915469"/>
                <a:gd name="connsiteX78" fmla="*/ 252137 w 513577"/>
                <a:gd name="connsiteY78" fmla="*/ 430241 h 915469"/>
                <a:gd name="connsiteX79" fmla="*/ 245845 w 513577"/>
                <a:gd name="connsiteY79" fmla="*/ 407604 h 915469"/>
                <a:gd name="connsiteX80" fmla="*/ 245836 w 513577"/>
                <a:gd name="connsiteY80" fmla="*/ 407608 h 915469"/>
                <a:gd name="connsiteX81" fmla="*/ 246820 w 513577"/>
                <a:gd name="connsiteY81" fmla="*/ 406773 h 915469"/>
                <a:gd name="connsiteX82" fmla="*/ 249965 w 513577"/>
                <a:gd name="connsiteY82" fmla="*/ 400681 h 915469"/>
                <a:gd name="connsiteX83" fmla="*/ 254628 w 513577"/>
                <a:gd name="connsiteY83" fmla="*/ 376271 h 915469"/>
                <a:gd name="connsiteX84" fmla="*/ 254786 w 513577"/>
                <a:gd name="connsiteY84" fmla="*/ 376377 h 915469"/>
                <a:gd name="connsiteX85" fmla="*/ 256535 w 513577"/>
                <a:gd name="connsiteY85" fmla="*/ 375961 h 915469"/>
                <a:gd name="connsiteX86" fmla="*/ 261066 w 513577"/>
                <a:gd name="connsiteY86" fmla="*/ 379291 h 915469"/>
                <a:gd name="connsiteX87" fmla="*/ 264022 w 513577"/>
                <a:gd name="connsiteY87" fmla="*/ 376667 h 915469"/>
                <a:gd name="connsiteX88" fmla="*/ 264031 w 513577"/>
                <a:gd name="connsiteY88" fmla="*/ 376669 h 915469"/>
                <a:gd name="connsiteX89" fmla="*/ 266718 w 513577"/>
                <a:gd name="connsiteY89" fmla="*/ 386535 h 915469"/>
                <a:gd name="connsiteX90" fmla="*/ 266710 w 513577"/>
                <a:gd name="connsiteY90" fmla="*/ 386538 h 915469"/>
                <a:gd name="connsiteX91" fmla="*/ 266118 w 513577"/>
                <a:gd name="connsiteY91" fmla="*/ 420724 h 915469"/>
                <a:gd name="connsiteX92" fmla="*/ 273066 w 513577"/>
                <a:gd name="connsiteY92" fmla="*/ 427275 h 915469"/>
                <a:gd name="connsiteX93" fmla="*/ 280209 w 513577"/>
                <a:gd name="connsiteY93" fmla="*/ 423349 h 915469"/>
                <a:gd name="connsiteX94" fmla="*/ 281093 w 513577"/>
                <a:gd name="connsiteY94" fmla="*/ 419893 h 915469"/>
                <a:gd name="connsiteX95" fmla="*/ 280514 w 513577"/>
                <a:gd name="connsiteY95" fmla="*/ 398402 h 915469"/>
                <a:gd name="connsiteX96" fmla="*/ 280523 w 513577"/>
                <a:gd name="connsiteY96" fmla="*/ 398405 h 915469"/>
                <a:gd name="connsiteX97" fmla="*/ 292960 w 513577"/>
                <a:gd name="connsiteY97" fmla="*/ 400058 h 915469"/>
                <a:gd name="connsiteX98" fmla="*/ 319131 w 513577"/>
                <a:gd name="connsiteY98" fmla="*/ 392952 h 915469"/>
                <a:gd name="connsiteX99" fmla="*/ 329518 w 513577"/>
                <a:gd name="connsiteY99" fmla="*/ 379536 h 915469"/>
                <a:gd name="connsiteX100" fmla="*/ 329527 w 513577"/>
                <a:gd name="connsiteY100" fmla="*/ 379540 h 915469"/>
                <a:gd name="connsiteX101" fmla="*/ 334345 w 513577"/>
                <a:gd name="connsiteY101" fmla="*/ 390795 h 915469"/>
                <a:gd name="connsiteX102" fmla="*/ 337321 w 513577"/>
                <a:gd name="connsiteY102" fmla="*/ 416505 h 915469"/>
                <a:gd name="connsiteX103" fmla="*/ 346926 w 513577"/>
                <a:gd name="connsiteY103" fmla="*/ 607213 h 915469"/>
                <a:gd name="connsiteX104" fmla="*/ 371222 w 513577"/>
                <a:gd name="connsiteY104" fmla="*/ 908389 h 915469"/>
                <a:gd name="connsiteX105" fmla="*/ 379165 w 513577"/>
                <a:gd name="connsiteY105" fmla="*/ 915470 h 915469"/>
                <a:gd name="connsiteX106" fmla="*/ 386232 w 513577"/>
                <a:gd name="connsiteY106" fmla="*/ 907564 h 915469"/>
                <a:gd name="connsiteX107" fmla="*/ 361063 w 513577"/>
                <a:gd name="connsiteY107" fmla="*/ 594006 h 915469"/>
                <a:gd name="connsiteX108" fmla="*/ 356453 w 513577"/>
                <a:gd name="connsiteY108" fmla="*/ 520159 h 915469"/>
                <a:gd name="connsiteX109" fmla="*/ 352653 w 513577"/>
                <a:gd name="connsiteY109" fmla="*/ 422008 h 915469"/>
                <a:gd name="connsiteX110" fmla="*/ 350761 w 513577"/>
                <a:gd name="connsiteY110" fmla="*/ 397469 h 915469"/>
                <a:gd name="connsiteX111" fmla="*/ 330692 w 513577"/>
                <a:gd name="connsiteY111" fmla="*/ 360573 h 915469"/>
                <a:gd name="connsiteX112" fmla="*/ 330683 w 513577"/>
                <a:gd name="connsiteY112" fmla="*/ 360577 h 915469"/>
                <a:gd name="connsiteX113" fmla="*/ 325773 w 513577"/>
                <a:gd name="connsiteY113" fmla="*/ 349921 h 915469"/>
                <a:gd name="connsiteX114" fmla="*/ 303900 w 513577"/>
                <a:gd name="connsiteY114" fmla="*/ 341901 h 915469"/>
                <a:gd name="connsiteX115" fmla="*/ 303858 w 513577"/>
                <a:gd name="connsiteY115" fmla="*/ 341901 h 915469"/>
                <a:gd name="connsiteX116" fmla="*/ 303832 w 513577"/>
                <a:gd name="connsiteY116" fmla="*/ 341901 h 915469"/>
                <a:gd name="connsiteX117" fmla="*/ 303745 w 513577"/>
                <a:gd name="connsiteY117" fmla="*/ 341898 h 915469"/>
                <a:gd name="connsiteX118" fmla="*/ 303004 w 513577"/>
                <a:gd name="connsiteY118" fmla="*/ 341904 h 915469"/>
                <a:gd name="connsiteX119" fmla="*/ 303004 w 513577"/>
                <a:gd name="connsiteY119" fmla="*/ 341907 h 915469"/>
                <a:gd name="connsiteX120" fmla="*/ 297935 w 513577"/>
                <a:gd name="connsiteY120" fmla="*/ 337735 h 915469"/>
                <a:gd name="connsiteX121" fmla="*/ 297935 w 513577"/>
                <a:gd name="connsiteY121" fmla="*/ 337738 h 915469"/>
                <a:gd name="connsiteX122" fmla="*/ 294365 w 513577"/>
                <a:gd name="connsiteY122" fmla="*/ 334801 h 915469"/>
                <a:gd name="connsiteX123" fmla="*/ 294365 w 513577"/>
                <a:gd name="connsiteY123" fmla="*/ 334803 h 915469"/>
                <a:gd name="connsiteX124" fmla="*/ 290602 w 513577"/>
                <a:gd name="connsiteY124" fmla="*/ 331704 h 915469"/>
                <a:gd name="connsiteX125" fmla="*/ 291660 w 513577"/>
                <a:gd name="connsiteY125" fmla="*/ 330154 h 915469"/>
                <a:gd name="connsiteX126" fmla="*/ 291660 w 513577"/>
                <a:gd name="connsiteY126" fmla="*/ 330157 h 915469"/>
                <a:gd name="connsiteX127" fmla="*/ 293721 w 513577"/>
                <a:gd name="connsiteY127" fmla="*/ 327146 h 915469"/>
                <a:gd name="connsiteX128" fmla="*/ 293721 w 513577"/>
                <a:gd name="connsiteY128" fmla="*/ 327149 h 915469"/>
                <a:gd name="connsiteX129" fmla="*/ 345719 w 513577"/>
                <a:gd name="connsiteY129" fmla="*/ 251202 h 915469"/>
                <a:gd name="connsiteX130" fmla="*/ 353716 w 513577"/>
                <a:gd name="connsiteY130" fmla="*/ 237392 h 915469"/>
                <a:gd name="connsiteX131" fmla="*/ 365565 w 513577"/>
                <a:gd name="connsiteY131" fmla="*/ 212203 h 915469"/>
                <a:gd name="connsiteX132" fmla="*/ 365629 w 513577"/>
                <a:gd name="connsiteY132" fmla="*/ 212332 h 915469"/>
                <a:gd name="connsiteX133" fmla="*/ 373262 w 513577"/>
                <a:gd name="connsiteY133" fmla="*/ 204754 h 915469"/>
                <a:gd name="connsiteX134" fmla="*/ 395966 w 513577"/>
                <a:gd name="connsiteY134" fmla="*/ 190014 h 915469"/>
                <a:gd name="connsiteX135" fmla="*/ 408789 w 513577"/>
                <a:gd name="connsiteY135" fmla="*/ 175217 h 915469"/>
                <a:gd name="connsiteX136" fmla="*/ 411716 w 513577"/>
                <a:gd name="connsiteY136" fmla="*/ 169741 h 915469"/>
                <a:gd name="connsiteX137" fmla="*/ 410772 w 513577"/>
                <a:gd name="connsiteY137" fmla="*/ 151108 h 915469"/>
                <a:gd name="connsiteX138" fmla="*/ 410762 w 513577"/>
                <a:gd name="connsiteY138" fmla="*/ 151112 h 915469"/>
                <a:gd name="connsiteX139" fmla="*/ 411759 w 513577"/>
                <a:gd name="connsiteY139" fmla="*/ 147515 h 915469"/>
                <a:gd name="connsiteX140" fmla="*/ 411769 w 513577"/>
                <a:gd name="connsiteY140" fmla="*/ 147519 h 915469"/>
                <a:gd name="connsiteX141" fmla="*/ 427723 w 513577"/>
                <a:gd name="connsiteY141" fmla="*/ 156679 h 915469"/>
                <a:gd name="connsiteX142" fmla="*/ 428058 w 513577"/>
                <a:gd name="connsiteY142" fmla="*/ 156671 h 915469"/>
                <a:gd name="connsiteX143" fmla="*/ 428328 w 513577"/>
                <a:gd name="connsiteY143" fmla="*/ 156673 h 915469"/>
                <a:gd name="connsiteX144" fmla="*/ 436155 w 513577"/>
                <a:gd name="connsiteY144" fmla="*/ 153674 h 915469"/>
                <a:gd name="connsiteX145" fmla="*/ 450222 w 513577"/>
                <a:gd name="connsiteY145" fmla="*/ 140876 h 915469"/>
                <a:gd name="connsiteX146" fmla="*/ 454871 w 513577"/>
                <a:gd name="connsiteY146" fmla="*/ 137924 h 915469"/>
                <a:gd name="connsiteX147" fmla="*/ 455748 w 513577"/>
                <a:gd name="connsiteY147" fmla="*/ 137754 h 915469"/>
                <a:gd name="connsiteX148" fmla="*/ 457568 w 513577"/>
                <a:gd name="connsiteY148" fmla="*/ 138402 h 915469"/>
                <a:gd name="connsiteX149" fmla="*/ 461272 w 513577"/>
                <a:gd name="connsiteY149" fmla="*/ 142606 h 915469"/>
                <a:gd name="connsiteX150" fmla="*/ 463353 w 513577"/>
                <a:gd name="connsiteY150" fmla="*/ 144004 h 915469"/>
                <a:gd name="connsiteX151" fmla="*/ 466396 w 513577"/>
                <a:gd name="connsiteY151" fmla="*/ 144677 h 915469"/>
                <a:gd name="connsiteX152" fmla="*/ 468619 w 513577"/>
                <a:gd name="connsiteY152" fmla="*/ 143992 h 915469"/>
                <a:gd name="connsiteX153" fmla="*/ 475338 w 513577"/>
                <a:gd name="connsiteY153" fmla="*/ 130742 h 915469"/>
                <a:gd name="connsiteX154" fmla="*/ 480552 w 513577"/>
                <a:gd name="connsiteY154" fmla="*/ 124954 h 915469"/>
                <a:gd name="connsiteX155" fmla="*/ 498824 w 513577"/>
                <a:gd name="connsiteY155" fmla="*/ 106512 h 915469"/>
                <a:gd name="connsiteX156" fmla="*/ 507390 w 513577"/>
                <a:gd name="connsiteY156" fmla="*/ 96322 h 915469"/>
                <a:gd name="connsiteX157" fmla="*/ 513024 w 513577"/>
                <a:gd name="connsiteY157" fmla="*/ 84475 h 915469"/>
                <a:gd name="connsiteX158" fmla="*/ 513035 w 513577"/>
                <a:gd name="connsiteY158" fmla="*/ 84477 h 915469"/>
                <a:gd name="connsiteX159" fmla="*/ 513129 w 513577"/>
                <a:gd name="connsiteY159" fmla="*/ 84489 h 915469"/>
                <a:gd name="connsiteX160" fmla="*/ 512085 w 513577"/>
                <a:gd name="connsiteY160" fmla="*/ 46322 h 915469"/>
                <a:gd name="connsiteX161" fmla="*/ 502611 w 513577"/>
                <a:gd name="connsiteY161" fmla="*/ 23216 h 915469"/>
                <a:gd name="connsiteX162" fmla="*/ 479574 w 513577"/>
                <a:gd name="connsiteY162" fmla="*/ 6790 h 915469"/>
                <a:gd name="connsiteX163" fmla="*/ 447190 w 513577"/>
                <a:gd name="connsiteY163" fmla="*/ 8 h 915469"/>
                <a:gd name="connsiteX164" fmla="*/ 447039 w 513577"/>
                <a:gd name="connsiteY164" fmla="*/ 8 h 915469"/>
                <a:gd name="connsiteX165" fmla="*/ 446171 w 513577"/>
                <a:gd name="connsiteY165" fmla="*/ 0 h 915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</a:cxnLst>
              <a:rect l="l" t="t" r="r" b="b"/>
              <a:pathLst>
                <a:path w="513577" h="915469">
                  <a:moveTo>
                    <a:pt x="152534" y="741673"/>
                  </a:moveTo>
                  <a:lnTo>
                    <a:pt x="146678" y="834464"/>
                  </a:lnTo>
                  <a:lnTo>
                    <a:pt x="147052" y="834684"/>
                  </a:lnTo>
                  <a:cubicBezTo>
                    <a:pt x="148304" y="834999"/>
                    <a:pt x="149556" y="835299"/>
                    <a:pt x="150808" y="835585"/>
                  </a:cubicBezTo>
                  <a:lnTo>
                    <a:pt x="150800" y="835587"/>
                  </a:lnTo>
                  <a:cubicBezTo>
                    <a:pt x="148312" y="844902"/>
                    <a:pt x="147269" y="852496"/>
                    <a:pt x="147673" y="858371"/>
                  </a:cubicBezTo>
                  <a:lnTo>
                    <a:pt x="147673" y="858374"/>
                  </a:lnTo>
                  <a:cubicBezTo>
                    <a:pt x="146708" y="856051"/>
                    <a:pt x="145293" y="853556"/>
                    <a:pt x="143428" y="850890"/>
                  </a:cubicBezTo>
                  <a:cubicBezTo>
                    <a:pt x="141429" y="848034"/>
                    <a:pt x="139105" y="845168"/>
                    <a:pt x="136456" y="842290"/>
                  </a:cubicBezTo>
                  <a:lnTo>
                    <a:pt x="118405" y="823964"/>
                  </a:lnTo>
                  <a:cubicBezTo>
                    <a:pt x="115697" y="821120"/>
                    <a:pt x="113506" y="818588"/>
                    <a:pt x="111832" y="816371"/>
                  </a:cubicBezTo>
                  <a:cubicBezTo>
                    <a:pt x="108576" y="812196"/>
                    <a:pt x="105628" y="806994"/>
                    <a:pt x="102988" y="800764"/>
                  </a:cubicBezTo>
                  <a:lnTo>
                    <a:pt x="102995" y="800767"/>
                  </a:lnTo>
                  <a:cubicBezTo>
                    <a:pt x="103666" y="800998"/>
                    <a:pt x="104344" y="801228"/>
                    <a:pt x="105029" y="801460"/>
                  </a:cubicBezTo>
                  <a:lnTo>
                    <a:pt x="152534" y="741673"/>
                  </a:lnTo>
                  <a:close/>
                  <a:moveTo>
                    <a:pt x="446171" y="0"/>
                  </a:moveTo>
                  <a:cubicBezTo>
                    <a:pt x="433334" y="0"/>
                    <a:pt x="422868" y="4267"/>
                    <a:pt x="414774" y="12803"/>
                  </a:cubicBezTo>
                  <a:cubicBezTo>
                    <a:pt x="408624" y="18643"/>
                    <a:pt x="399966" y="33733"/>
                    <a:pt x="388799" y="58074"/>
                  </a:cubicBezTo>
                  <a:lnTo>
                    <a:pt x="388789" y="58078"/>
                  </a:lnTo>
                  <a:cubicBezTo>
                    <a:pt x="386942" y="59232"/>
                    <a:pt x="384676" y="60357"/>
                    <a:pt x="381991" y="61449"/>
                  </a:cubicBezTo>
                  <a:lnTo>
                    <a:pt x="381991" y="61451"/>
                  </a:lnTo>
                  <a:lnTo>
                    <a:pt x="381552" y="60325"/>
                  </a:lnTo>
                  <a:lnTo>
                    <a:pt x="381546" y="60310"/>
                  </a:lnTo>
                  <a:lnTo>
                    <a:pt x="366941" y="65580"/>
                  </a:lnTo>
                  <a:lnTo>
                    <a:pt x="366941" y="65583"/>
                  </a:lnTo>
                  <a:cubicBezTo>
                    <a:pt x="366842" y="65409"/>
                    <a:pt x="366742" y="65237"/>
                    <a:pt x="366642" y="65065"/>
                  </a:cubicBezTo>
                  <a:lnTo>
                    <a:pt x="366553" y="64910"/>
                  </a:lnTo>
                  <a:lnTo>
                    <a:pt x="358949" y="63766"/>
                  </a:lnTo>
                  <a:cubicBezTo>
                    <a:pt x="348654" y="58196"/>
                    <a:pt x="338615" y="54346"/>
                    <a:pt x="328831" y="52212"/>
                  </a:cubicBezTo>
                  <a:cubicBezTo>
                    <a:pt x="321974" y="50609"/>
                    <a:pt x="315495" y="49806"/>
                    <a:pt x="309395" y="49806"/>
                  </a:cubicBezTo>
                  <a:cubicBezTo>
                    <a:pt x="306899" y="49806"/>
                    <a:pt x="304466" y="49941"/>
                    <a:pt x="302097" y="50210"/>
                  </a:cubicBezTo>
                  <a:cubicBezTo>
                    <a:pt x="285520" y="51718"/>
                    <a:pt x="268652" y="60639"/>
                    <a:pt x="251493" y="76973"/>
                  </a:cubicBezTo>
                  <a:cubicBezTo>
                    <a:pt x="231399" y="95584"/>
                    <a:pt x="206057" y="128212"/>
                    <a:pt x="175467" y="174858"/>
                  </a:cubicBezTo>
                  <a:cubicBezTo>
                    <a:pt x="156404" y="203883"/>
                    <a:pt x="136942" y="235416"/>
                    <a:pt x="117081" y="269457"/>
                  </a:cubicBezTo>
                  <a:cubicBezTo>
                    <a:pt x="100476" y="298070"/>
                    <a:pt x="90937" y="316582"/>
                    <a:pt x="88463" y="324993"/>
                  </a:cubicBezTo>
                  <a:lnTo>
                    <a:pt x="88828" y="325182"/>
                  </a:lnTo>
                  <a:lnTo>
                    <a:pt x="88820" y="325186"/>
                  </a:lnTo>
                  <a:cubicBezTo>
                    <a:pt x="76769" y="357540"/>
                    <a:pt x="73241" y="382916"/>
                    <a:pt x="78237" y="401316"/>
                  </a:cubicBezTo>
                  <a:cubicBezTo>
                    <a:pt x="79811" y="408894"/>
                    <a:pt x="82586" y="417713"/>
                    <a:pt x="86562" y="427773"/>
                  </a:cubicBezTo>
                  <a:cubicBezTo>
                    <a:pt x="105887" y="471292"/>
                    <a:pt x="117747" y="499763"/>
                    <a:pt x="122140" y="513187"/>
                  </a:cubicBezTo>
                  <a:cubicBezTo>
                    <a:pt x="131040" y="537677"/>
                    <a:pt x="140992" y="567761"/>
                    <a:pt x="151996" y="603441"/>
                  </a:cubicBezTo>
                  <a:cubicBezTo>
                    <a:pt x="113612" y="645036"/>
                    <a:pt x="75314" y="692481"/>
                    <a:pt x="37100" y="745775"/>
                  </a:cubicBezTo>
                  <a:lnTo>
                    <a:pt x="37093" y="745778"/>
                  </a:lnTo>
                  <a:cubicBezTo>
                    <a:pt x="12081" y="758699"/>
                    <a:pt x="-282" y="769594"/>
                    <a:pt x="5" y="778463"/>
                  </a:cubicBezTo>
                  <a:cubicBezTo>
                    <a:pt x="2" y="783427"/>
                    <a:pt x="2933" y="788717"/>
                    <a:pt x="8797" y="794333"/>
                  </a:cubicBezTo>
                  <a:cubicBezTo>
                    <a:pt x="10367" y="795862"/>
                    <a:pt x="12315" y="797555"/>
                    <a:pt x="14642" y="799409"/>
                  </a:cubicBezTo>
                  <a:cubicBezTo>
                    <a:pt x="25535" y="807422"/>
                    <a:pt x="31617" y="812117"/>
                    <a:pt x="32890" y="813495"/>
                  </a:cubicBezTo>
                  <a:lnTo>
                    <a:pt x="61269" y="841293"/>
                  </a:lnTo>
                  <a:cubicBezTo>
                    <a:pt x="64573" y="844507"/>
                    <a:pt x="67117" y="846879"/>
                    <a:pt x="68901" y="848406"/>
                  </a:cubicBezTo>
                  <a:cubicBezTo>
                    <a:pt x="72848" y="851861"/>
                    <a:pt x="77305" y="855026"/>
                    <a:pt x="82272" y="857903"/>
                  </a:cubicBezTo>
                  <a:cubicBezTo>
                    <a:pt x="99901" y="867610"/>
                    <a:pt x="115345" y="873372"/>
                    <a:pt x="128603" y="875192"/>
                  </a:cubicBezTo>
                  <a:cubicBezTo>
                    <a:pt x="130214" y="875333"/>
                    <a:pt x="131732" y="875402"/>
                    <a:pt x="133155" y="875402"/>
                  </a:cubicBezTo>
                  <a:cubicBezTo>
                    <a:pt x="142958" y="875402"/>
                    <a:pt x="148300" y="872101"/>
                    <a:pt x="149184" y="865498"/>
                  </a:cubicBezTo>
                  <a:lnTo>
                    <a:pt x="149192" y="865502"/>
                  </a:lnTo>
                  <a:cubicBezTo>
                    <a:pt x="149233" y="865600"/>
                    <a:pt x="149275" y="865697"/>
                    <a:pt x="149317" y="865794"/>
                  </a:cubicBezTo>
                  <a:cubicBezTo>
                    <a:pt x="151399" y="870743"/>
                    <a:pt x="156597" y="873770"/>
                    <a:pt x="164909" y="874876"/>
                  </a:cubicBezTo>
                  <a:cubicBezTo>
                    <a:pt x="167576" y="875258"/>
                    <a:pt x="170923" y="875450"/>
                    <a:pt x="174949" y="875450"/>
                  </a:cubicBezTo>
                  <a:cubicBezTo>
                    <a:pt x="176358" y="875450"/>
                    <a:pt x="177850" y="875427"/>
                    <a:pt x="179425" y="875379"/>
                  </a:cubicBezTo>
                  <a:cubicBezTo>
                    <a:pt x="182154" y="875306"/>
                    <a:pt x="186214" y="875095"/>
                    <a:pt x="191604" y="874750"/>
                  </a:cubicBezTo>
                  <a:cubicBezTo>
                    <a:pt x="193540" y="874077"/>
                    <a:pt x="195159" y="873720"/>
                    <a:pt x="196460" y="873679"/>
                  </a:cubicBezTo>
                  <a:cubicBezTo>
                    <a:pt x="197114" y="873634"/>
                    <a:pt x="197814" y="873612"/>
                    <a:pt x="198559" y="873612"/>
                  </a:cubicBezTo>
                  <a:cubicBezTo>
                    <a:pt x="199686" y="873612"/>
                    <a:pt x="200916" y="873664"/>
                    <a:pt x="202251" y="873768"/>
                  </a:cubicBezTo>
                  <a:cubicBezTo>
                    <a:pt x="205176" y="873984"/>
                    <a:pt x="208865" y="874436"/>
                    <a:pt x="213317" y="875125"/>
                  </a:cubicBezTo>
                  <a:cubicBezTo>
                    <a:pt x="235956" y="879124"/>
                    <a:pt x="250181" y="881430"/>
                    <a:pt x="255990" y="882042"/>
                  </a:cubicBezTo>
                  <a:cubicBezTo>
                    <a:pt x="265109" y="883187"/>
                    <a:pt x="273007" y="883760"/>
                    <a:pt x="279681" y="883762"/>
                  </a:cubicBezTo>
                  <a:cubicBezTo>
                    <a:pt x="280515" y="883762"/>
                    <a:pt x="281330" y="883753"/>
                    <a:pt x="282126" y="883733"/>
                  </a:cubicBezTo>
                  <a:cubicBezTo>
                    <a:pt x="292701" y="883612"/>
                    <a:pt x="301375" y="881468"/>
                    <a:pt x="308149" y="877299"/>
                  </a:cubicBezTo>
                  <a:cubicBezTo>
                    <a:pt x="315532" y="872310"/>
                    <a:pt x="318440" y="867228"/>
                    <a:pt x="316872" y="862056"/>
                  </a:cubicBezTo>
                  <a:lnTo>
                    <a:pt x="316845" y="861994"/>
                  </a:lnTo>
                  <a:cubicBezTo>
                    <a:pt x="316073" y="860058"/>
                    <a:pt x="313911" y="858614"/>
                    <a:pt x="310360" y="857663"/>
                  </a:cubicBezTo>
                  <a:cubicBezTo>
                    <a:pt x="308998" y="857297"/>
                    <a:pt x="307275" y="856969"/>
                    <a:pt x="305191" y="856680"/>
                  </a:cubicBezTo>
                  <a:cubicBezTo>
                    <a:pt x="292753" y="855457"/>
                    <a:pt x="285111" y="854480"/>
                    <a:pt x="282263" y="853749"/>
                  </a:cubicBezTo>
                  <a:cubicBezTo>
                    <a:pt x="277339" y="852765"/>
                    <a:pt x="272654" y="851176"/>
                    <a:pt x="268207" y="848982"/>
                  </a:cubicBezTo>
                  <a:cubicBezTo>
                    <a:pt x="263325" y="846601"/>
                    <a:pt x="258214" y="843295"/>
                    <a:pt x="252874" y="839064"/>
                  </a:cubicBezTo>
                  <a:cubicBezTo>
                    <a:pt x="249852" y="836735"/>
                    <a:pt x="245686" y="833090"/>
                    <a:pt x="240376" y="828130"/>
                  </a:cubicBezTo>
                  <a:lnTo>
                    <a:pt x="240368" y="828132"/>
                  </a:lnTo>
                  <a:cubicBezTo>
                    <a:pt x="257065" y="709701"/>
                    <a:pt x="265845" y="640733"/>
                    <a:pt x="266709" y="621227"/>
                  </a:cubicBezTo>
                  <a:cubicBezTo>
                    <a:pt x="269065" y="597389"/>
                    <a:pt x="267523" y="561923"/>
                    <a:pt x="262085" y="514828"/>
                  </a:cubicBezTo>
                  <a:lnTo>
                    <a:pt x="252137" y="430241"/>
                  </a:lnTo>
                  <a:lnTo>
                    <a:pt x="245845" y="407604"/>
                  </a:lnTo>
                  <a:lnTo>
                    <a:pt x="245836" y="407608"/>
                  </a:lnTo>
                  <a:cubicBezTo>
                    <a:pt x="246185" y="407357"/>
                    <a:pt x="246513" y="407079"/>
                    <a:pt x="246820" y="406773"/>
                  </a:cubicBezTo>
                  <a:cubicBezTo>
                    <a:pt x="248341" y="405097"/>
                    <a:pt x="249389" y="403067"/>
                    <a:pt x="249965" y="400681"/>
                  </a:cubicBezTo>
                  <a:cubicBezTo>
                    <a:pt x="252229" y="384408"/>
                    <a:pt x="253783" y="376271"/>
                    <a:pt x="254628" y="376271"/>
                  </a:cubicBezTo>
                  <a:cubicBezTo>
                    <a:pt x="254684" y="376271"/>
                    <a:pt x="254736" y="376306"/>
                    <a:pt x="254786" y="376377"/>
                  </a:cubicBezTo>
                  <a:lnTo>
                    <a:pt x="256535" y="375961"/>
                  </a:lnTo>
                  <a:lnTo>
                    <a:pt x="261066" y="379291"/>
                  </a:lnTo>
                  <a:lnTo>
                    <a:pt x="264022" y="376667"/>
                  </a:lnTo>
                  <a:lnTo>
                    <a:pt x="264031" y="376669"/>
                  </a:lnTo>
                  <a:cubicBezTo>
                    <a:pt x="264688" y="380574"/>
                    <a:pt x="265583" y="383863"/>
                    <a:pt x="266718" y="386535"/>
                  </a:cubicBezTo>
                  <a:lnTo>
                    <a:pt x="266710" y="386538"/>
                  </a:lnTo>
                  <a:cubicBezTo>
                    <a:pt x="264986" y="395532"/>
                    <a:pt x="264789" y="406928"/>
                    <a:pt x="266118" y="420724"/>
                  </a:cubicBezTo>
                  <a:cubicBezTo>
                    <a:pt x="268006" y="425092"/>
                    <a:pt x="270322" y="427275"/>
                    <a:pt x="273066" y="427275"/>
                  </a:cubicBezTo>
                  <a:cubicBezTo>
                    <a:pt x="275191" y="427275"/>
                    <a:pt x="277572" y="425967"/>
                    <a:pt x="280209" y="423349"/>
                  </a:cubicBezTo>
                  <a:cubicBezTo>
                    <a:pt x="280776" y="422296"/>
                    <a:pt x="281070" y="421145"/>
                    <a:pt x="281093" y="419893"/>
                  </a:cubicBezTo>
                  <a:cubicBezTo>
                    <a:pt x="280519" y="409812"/>
                    <a:pt x="280326" y="402649"/>
                    <a:pt x="280514" y="398402"/>
                  </a:cubicBezTo>
                  <a:lnTo>
                    <a:pt x="280523" y="398405"/>
                  </a:lnTo>
                  <a:cubicBezTo>
                    <a:pt x="284037" y="399445"/>
                    <a:pt x="288182" y="399997"/>
                    <a:pt x="292960" y="400058"/>
                  </a:cubicBezTo>
                  <a:cubicBezTo>
                    <a:pt x="303383" y="399900"/>
                    <a:pt x="312107" y="397532"/>
                    <a:pt x="319131" y="392952"/>
                  </a:cubicBezTo>
                  <a:cubicBezTo>
                    <a:pt x="324017" y="389686"/>
                    <a:pt x="327480" y="385214"/>
                    <a:pt x="329518" y="379536"/>
                  </a:cubicBezTo>
                  <a:lnTo>
                    <a:pt x="329527" y="379540"/>
                  </a:lnTo>
                  <a:cubicBezTo>
                    <a:pt x="331695" y="382558"/>
                    <a:pt x="333301" y="386310"/>
                    <a:pt x="334345" y="390795"/>
                  </a:cubicBezTo>
                  <a:cubicBezTo>
                    <a:pt x="335643" y="396097"/>
                    <a:pt x="336636" y="404667"/>
                    <a:pt x="337321" y="416505"/>
                  </a:cubicBezTo>
                  <a:cubicBezTo>
                    <a:pt x="339264" y="485336"/>
                    <a:pt x="342466" y="548905"/>
                    <a:pt x="346926" y="607213"/>
                  </a:cubicBezTo>
                  <a:cubicBezTo>
                    <a:pt x="351082" y="666464"/>
                    <a:pt x="359180" y="766856"/>
                    <a:pt x="371222" y="908389"/>
                  </a:cubicBezTo>
                  <a:cubicBezTo>
                    <a:pt x="372022" y="913042"/>
                    <a:pt x="374669" y="915401"/>
                    <a:pt x="379165" y="915470"/>
                  </a:cubicBezTo>
                  <a:cubicBezTo>
                    <a:pt x="383645" y="914840"/>
                    <a:pt x="386001" y="912205"/>
                    <a:pt x="386232" y="907564"/>
                  </a:cubicBezTo>
                  <a:cubicBezTo>
                    <a:pt x="373374" y="756361"/>
                    <a:pt x="364985" y="651842"/>
                    <a:pt x="361063" y="594006"/>
                  </a:cubicBezTo>
                  <a:cubicBezTo>
                    <a:pt x="359075" y="565449"/>
                    <a:pt x="357538" y="540833"/>
                    <a:pt x="356453" y="520159"/>
                  </a:cubicBezTo>
                  <a:cubicBezTo>
                    <a:pt x="355568" y="505666"/>
                    <a:pt x="354301" y="472949"/>
                    <a:pt x="352653" y="422008"/>
                  </a:cubicBezTo>
                  <a:cubicBezTo>
                    <a:pt x="352204" y="411832"/>
                    <a:pt x="351573" y="403652"/>
                    <a:pt x="350761" y="397469"/>
                  </a:cubicBezTo>
                  <a:cubicBezTo>
                    <a:pt x="349003" y="379492"/>
                    <a:pt x="342314" y="367194"/>
                    <a:pt x="330692" y="360573"/>
                  </a:cubicBezTo>
                  <a:lnTo>
                    <a:pt x="330683" y="360577"/>
                  </a:lnTo>
                  <a:cubicBezTo>
                    <a:pt x="329809" y="356619"/>
                    <a:pt x="328173" y="353067"/>
                    <a:pt x="325773" y="349921"/>
                  </a:cubicBezTo>
                  <a:cubicBezTo>
                    <a:pt x="321248" y="344574"/>
                    <a:pt x="313957" y="341901"/>
                    <a:pt x="303900" y="341901"/>
                  </a:cubicBezTo>
                  <a:cubicBezTo>
                    <a:pt x="303886" y="341901"/>
                    <a:pt x="303872" y="341901"/>
                    <a:pt x="303858" y="341901"/>
                  </a:cubicBezTo>
                  <a:lnTo>
                    <a:pt x="303832" y="341901"/>
                  </a:lnTo>
                  <a:cubicBezTo>
                    <a:pt x="303804" y="341899"/>
                    <a:pt x="303774" y="341898"/>
                    <a:pt x="303745" y="341898"/>
                  </a:cubicBezTo>
                  <a:cubicBezTo>
                    <a:pt x="303504" y="341898"/>
                    <a:pt x="303257" y="341900"/>
                    <a:pt x="303004" y="341904"/>
                  </a:cubicBezTo>
                  <a:lnTo>
                    <a:pt x="303004" y="341907"/>
                  </a:lnTo>
                  <a:lnTo>
                    <a:pt x="297935" y="337735"/>
                  </a:lnTo>
                  <a:lnTo>
                    <a:pt x="297935" y="337738"/>
                  </a:lnTo>
                  <a:lnTo>
                    <a:pt x="294365" y="334801"/>
                  </a:lnTo>
                  <a:lnTo>
                    <a:pt x="294365" y="334803"/>
                  </a:lnTo>
                  <a:lnTo>
                    <a:pt x="290602" y="331704"/>
                  </a:lnTo>
                  <a:lnTo>
                    <a:pt x="291660" y="330154"/>
                  </a:lnTo>
                  <a:lnTo>
                    <a:pt x="291660" y="330157"/>
                  </a:lnTo>
                  <a:lnTo>
                    <a:pt x="293721" y="327146"/>
                  </a:lnTo>
                  <a:lnTo>
                    <a:pt x="293721" y="327149"/>
                  </a:lnTo>
                  <a:lnTo>
                    <a:pt x="345719" y="251202"/>
                  </a:lnTo>
                  <a:lnTo>
                    <a:pt x="353716" y="237392"/>
                  </a:lnTo>
                  <a:cubicBezTo>
                    <a:pt x="361076" y="220599"/>
                    <a:pt x="365025" y="212203"/>
                    <a:pt x="365565" y="212203"/>
                  </a:cubicBezTo>
                  <a:cubicBezTo>
                    <a:pt x="365604" y="212203"/>
                    <a:pt x="365625" y="212246"/>
                    <a:pt x="365629" y="212332"/>
                  </a:cubicBezTo>
                  <a:cubicBezTo>
                    <a:pt x="367114" y="210007"/>
                    <a:pt x="369658" y="207480"/>
                    <a:pt x="373262" y="204754"/>
                  </a:cubicBezTo>
                  <a:lnTo>
                    <a:pt x="395966" y="190014"/>
                  </a:lnTo>
                  <a:lnTo>
                    <a:pt x="408789" y="175217"/>
                  </a:lnTo>
                  <a:cubicBezTo>
                    <a:pt x="410268" y="173189"/>
                    <a:pt x="411244" y="171364"/>
                    <a:pt x="411716" y="169741"/>
                  </a:cubicBezTo>
                  <a:cubicBezTo>
                    <a:pt x="413413" y="165349"/>
                    <a:pt x="413098" y="159139"/>
                    <a:pt x="410772" y="151108"/>
                  </a:cubicBezTo>
                  <a:lnTo>
                    <a:pt x="410762" y="151112"/>
                  </a:lnTo>
                  <a:cubicBezTo>
                    <a:pt x="411142" y="150012"/>
                    <a:pt x="411475" y="148813"/>
                    <a:pt x="411759" y="147515"/>
                  </a:cubicBezTo>
                  <a:lnTo>
                    <a:pt x="411769" y="147519"/>
                  </a:lnTo>
                  <a:cubicBezTo>
                    <a:pt x="418857" y="153626"/>
                    <a:pt x="424175" y="156679"/>
                    <a:pt x="427723" y="156679"/>
                  </a:cubicBezTo>
                  <a:cubicBezTo>
                    <a:pt x="427836" y="156679"/>
                    <a:pt x="427948" y="156676"/>
                    <a:pt x="428058" y="156671"/>
                  </a:cubicBezTo>
                  <a:cubicBezTo>
                    <a:pt x="428148" y="156672"/>
                    <a:pt x="428238" y="156673"/>
                    <a:pt x="428328" y="156673"/>
                  </a:cubicBezTo>
                  <a:cubicBezTo>
                    <a:pt x="430686" y="156673"/>
                    <a:pt x="433295" y="155673"/>
                    <a:pt x="436155" y="153674"/>
                  </a:cubicBezTo>
                  <a:cubicBezTo>
                    <a:pt x="436862" y="153548"/>
                    <a:pt x="441551" y="149282"/>
                    <a:pt x="450222" y="140876"/>
                  </a:cubicBezTo>
                  <a:cubicBezTo>
                    <a:pt x="452133" y="139258"/>
                    <a:pt x="453683" y="138274"/>
                    <a:pt x="454871" y="137924"/>
                  </a:cubicBezTo>
                  <a:cubicBezTo>
                    <a:pt x="455156" y="137811"/>
                    <a:pt x="455449" y="137754"/>
                    <a:pt x="455748" y="137754"/>
                  </a:cubicBezTo>
                  <a:cubicBezTo>
                    <a:pt x="456329" y="137754"/>
                    <a:pt x="456936" y="137971"/>
                    <a:pt x="457568" y="138402"/>
                  </a:cubicBezTo>
                  <a:lnTo>
                    <a:pt x="461272" y="142606"/>
                  </a:lnTo>
                  <a:cubicBezTo>
                    <a:pt x="461862" y="143180"/>
                    <a:pt x="462556" y="143645"/>
                    <a:pt x="463353" y="144004"/>
                  </a:cubicBezTo>
                  <a:cubicBezTo>
                    <a:pt x="464506" y="144453"/>
                    <a:pt x="465521" y="144677"/>
                    <a:pt x="466396" y="144677"/>
                  </a:cubicBezTo>
                  <a:cubicBezTo>
                    <a:pt x="467278" y="144677"/>
                    <a:pt x="468019" y="144449"/>
                    <a:pt x="468619" y="143992"/>
                  </a:cubicBezTo>
                  <a:cubicBezTo>
                    <a:pt x="469461" y="139452"/>
                    <a:pt x="471700" y="135035"/>
                    <a:pt x="475338" y="130742"/>
                  </a:cubicBezTo>
                  <a:cubicBezTo>
                    <a:pt x="476751" y="129004"/>
                    <a:pt x="478489" y="127075"/>
                    <a:pt x="480552" y="124954"/>
                  </a:cubicBezTo>
                  <a:cubicBezTo>
                    <a:pt x="491356" y="114257"/>
                    <a:pt x="497447" y="108110"/>
                    <a:pt x="498824" y="106512"/>
                  </a:cubicBezTo>
                  <a:cubicBezTo>
                    <a:pt x="502419" y="102655"/>
                    <a:pt x="505274" y="99259"/>
                    <a:pt x="507390" y="96322"/>
                  </a:cubicBezTo>
                  <a:cubicBezTo>
                    <a:pt x="510781" y="91604"/>
                    <a:pt x="512659" y="87655"/>
                    <a:pt x="513024" y="84475"/>
                  </a:cubicBezTo>
                  <a:lnTo>
                    <a:pt x="513035" y="84477"/>
                  </a:lnTo>
                  <a:lnTo>
                    <a:pt x="513129" y="84489"/>
                  </a:lnTo>
                  <a:cubicBezTo>
                    <a:pt x="513973" y="67105"/>
                    <a:pt x="513625" y="54383"/>
                    <a:pt x="512085" y="46322"/>
                  </a:cubicBezTo>
                  <a:cubicBezTo>
                    <a:pt x="510499" y="36970"/>
                    <a:pt x="507341" y="29268"/>
                    <a:pt x="502611" y="23216"/>
                  </a:cubicBezTo>
                  <a:cubicBezTo>
                    <a:pt x="497509" y="16644"/>
                    <a:pt x="489831" y="11169"/>
                    <a:pt x="479574" y="6790"/>
                  </a:cubicBezTo>
                  <a:cubicBezTo>
                    <a:pt x="468898" y="2409"/>
                    <a:pt x="458104" y="149"/>
                    <a:pt x="447190" y="8"/>
                  </a:cubicBezTo>
                  <a:lnTo>
                    <a:pt x="447039" y="8"/>
                  </a:lnTo>
                  <a:cubicBezTo>
                    <a:pt x="446749" y="2"/>
                    <a:pt x="446459" y="0"/>
                    <a:pt x="446171" y="0"/>
                  </a:cubicBezTo>
                  <a:close/>
                </a:path>
              </a:pathLst>
            </a:custGeom>
            <a:solidFill>
              <a:srgbClr val="BFC9D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" name="图形 3">
            <a:extLst>
              <a:ext uri="{FF2B5EF4-FFF2-40B4-BE49-F238E27FC236}">
                <a16:creationId xmlns:a16="http://schemas.microsoft.com/office/drawing/2014/main" id="{0F87F578-72A1-C940-C85B-F363C9E38E83}"/>
              </a:ext>
            </a:extLst>
          </p:cNvPr>
          <p:cNvGrpSpPr/>
          <p:nvPr/>
        </p:nvGrpSpPr>
        <p:grpSpPr>
          <a:xfrm>
            <a:off x="5199062" y="1587339"/>
            <a:ext cx="3475404" cy="1979186"/>
            <a:chOff x="5143275" y="11047359"/>
            <a:chExt cx="1914852" cy="1090477"/>
          </a:xfrm>
          <a:solidFill>
            <a:srgbClr val="637079"/>
          </a:solidFill>
        </p:grpSpPr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35EAFE36-0B4A-8447-EF1F-5831AB9E05DE}"/>
                </a:ext>
              </a:extLst>
            </p:cNvPr>
            <p:cNvSpPr/>
            <p:nvPr/>
          </p:nvSpPr>
          <p:spPr>
            <a:xfrm>
              <a:off x="5931764" y="11102508"/>
              <a:ext cx="532193" cy="1035328"/>
            </a:xfrm>
            <a:custGeom>
              <a:avLst/>
              <a:gdLst>
                <a:gd name="connsiteX0" fmla="*/ 248216 w 532193"/>
                <a:gd name="connsiteY0" fmla="*/ 0 h 1035328"/>
                <a:gd name="connsiteX1" fmla="*/ 250498 w 532193"/>
                <a:gd name="connsiteY1" fmla="*/ 156 h 1035328"/>
                <a:gd name="connsiteX2" fmla="*/ 254729 w 532193"/>
                <a:gd name="connsiteY2" fmla="*/ 720 h 1035328"/>
                <a:gd name="connsiteX3" fmla="*/ 255455 w 532193"/>
                <a:gd name="connsiteY3" fmla="*/ 1935 h 1035328"/>
                <a:gd name="connsiteX4" fmla="*/ 256892 w 532193"/>
                <a:gd name="connsiteY4" fmla="*/ 3137 h 1035328"/>
                <a:gd name="connsiteX5" fmla="*/ 260469 w 532193"/>
                <a:gd name="connsiteY5" fmla="*/ 4422 h 1035328"/>
                <a:gd name="connsiteX6" fmla="*/ 264220 w 532193"/>
                <a:gd name="connsiteY6" fmla="*/ 5308 h 1035328"/>
                <a:gd name="connsiteX7" fmla="*/ 267188 w 532193"/>
                <a:gd name="connsiteY7" fmla="*/ 4447 h 1035328"/>
                <a:gd name="connsiteX8" fmla="*/ 271750 w 532193"/>
                <a:gd name="connsiteY8" fmla="*/ 3479 h 1035328"/>
                <a:gd name="connsiteX9" fmla="*/ 274208 w 532193"/>
                <a:gd name="connsiteY9" fmla="*/ 4117 h 1035328"/>
                <a:gd name="connsiteX10" fmla="*/ 279300 w 532193"/>
                <a:gd name="connsiteY10" fmla="*/ 6197 h 1035328"/>
                <a:gd name="connsiteX11" fmla="*/ 279372 w 532193"/>
                <a:gd name="connsiteY11" fmla="*/ 6197 h 1035328"/>
                <a:gd name="connsiteX12" fmla="*/ 279464 w 532193"/>
                <a:gd name="connsiteY12" fmla="*/ 6197 h 1035328"/>
                <a:gd name="connsiteX13" fmla="*/ 282745 w 532193"/>
                <a:gd name="connsiteY13" fmla="*/ 7382 h 1035328"/>
                <a:gd name="connsiteX14" fmla="*/ 287191 w 532193"/>
                <a:gd name="connsiteY14" fmla="*/ 9115 h 1035328"/>
                <a:gd name="connsiteX15" fmla="*/ 290870 w 532193"/>
                <a:gd name="connsiteY15" fmla="*/ 10446 h 1035328"/>
                <a:gd name="connsiteX16" fmla="*/ 293834 w 532193"/>
                <a:gd name="connsiteY16" fmla="*/ 11484 h 1035328"/>
                <a:gd name="connsiteX17" fmla="*/ 296229 w 532193"/>
                <a:gd name="connsiteY17" fmla="*/ 11713 h 1035328"/>
                <a:gd name="connsiteX18" fmla="*/ 296578 w 532193"/>
                <a:gd name="connsiteY18" fmla="*/ 15630 h 1035328"/>
                <a:gd name="connsiteX19" fmla="*/ 297922 w 532193"/>
                <a:gd name="connsiteY19" fmla="*/ 22281 h 1035328"/>
                <a:gd name="connsiteX20" fmla="*/ 297924 w 532193"/>
                <a:gd name="connsiteY20" fmla="*/ 22281 h 1035328"/>
                <a:gd name="connsiteX21" fmla="*/ 297926 w 532193"/>
                <a:gd name="connsiteY21" fmla="*/ 22281 h 1035328"/>
                <a:gd name="connsiteX22" fmla="*/ 298705 w 532193"/>
                <a:gd name="connsiteY22" fmla="*/ 23800 h 1035328"/>
                <a:gd name="connsiteX23" fmla="*/ 299485 w 532193"/>
                <a:gd name="connsiteY23" fmla="*/ 25318 h 1035328"/>
                <a:gd name="connsiteX24" fmla="*/ 299485 w 532193"/>
                <a:gd name="connsiteY24" fmla="*/ 25318 h 1035328"/>
                <a:gd name="connsiteX25" fmla="*/ 299487 w 532193"/>
                <a:gd name="connsiteY25" fmla="*/ 25318 h 1035328"/>
                <a:gd name="connsiteX26" fmla="*/ 300267 w 532193"/>
                <a:gd name="connsiteY26" fmla="*/ 26989 h 1035328"/>
                <a:gd name="connsiteX27" fmla="*/ 302074 w 532193"/>
                <a:gd name="connsiteY27" fmla="*/ 29259 h 1035328"/>
                <a:gd name="connsiteX28" fmla="*/ 304135 w 532193"/>
                <a:gd name="connsiteY28" fmla="*/ 31629 h 1035328"/>
                <a:gd name="connsiteX29" fmla="*/ 305225 w 532193"/>
                <a:gd name="connsiteY29" fmla="*/ 33501 h 1035328"/>
                <a:gd name="connsiteX30" fmla="*/ 306067 w 532193"/>
                <a:gd name="connsiteY30" fmla="*/ 35933 h 1035328"/>
                <a:gd name="connsiteX31" fmla="*/ 307324 w 532193"/>
                <a:gd name="connsiteY31" fmla="*/ 39128 h 1035328"/>
                <a:gd name="connsiteX32" fmla="*/ 308307 w 532193"/>
                <a:gd name="connsiteY32" fmla="*/ 40746 h 1035328"/>
                <a:gd name="connsiteX33" fmla="*/ 308721 w 532193"/>
                <a:gd name="connsiteY33" fmla="*/ 41503 h 1035328"/>
                <a:gd name="connsiteX34" fmla="*/ 308723 w 532193"/>
                <a:gd name="connsiteY34" fmla="*/ 41503 h 1035328"/>
                <a:gd name="connsiteX35" fmla="*/ 308723 w 532193"/>
                <a:gd name="connsiteY35" fmla="*/ 41503 h 1035328"/>
                <a:gd name="connsiteX36" fmla="*/ 309625 w 532193"/>
                <a:gd name="connsiteY36" fmla="*/ 49483 h 1035328"/>
                <a:gd name="connsiteX37" fmla="*/ 310686 w 532193"/>
                <a:gd name="connsiteY37" fmla="*/ 58023 h 1035328"/>
                <a:gd name="connsiteX38" fmla="*/ 311073 w 532193"/>
                <a:gd name="connsiteY38" fmla="*/ 74613 h 1035328"/>
                <a:gd name="connsiteX39" fmla="*/ 311208 w 532193"/>
                <a:gd name="connsiteY39" fmla="*/ 82194 h 1035328"/>
                <a:gd name="connsiteX40" fmla="*/ 312349 w 532193"/>
                <a:gd name="connsiteY40" fmla="*/ 84013 h 1035328"/>
                <a:gd name="connsiteX41" fmla="*/ 314148 w 532193"/>
                <a:gd name="connsiteY41" fmla="*/ 85524 h 1035328"/>
                <a:gd name="connsiteX42" fmla="*/ 315947 w 532193"/>
                <a:gd name="connsiteY42" fmla="*/ 87232 h 1035328"/>
                <a:gd name="connsiteX43" fmla="*/ 316981 w 532193"/>
                <a:gd name="connsiteY43" fmla="*/ 88748 h 1035328"/>
                <a:gd name="connsiteX44" fmla="*/ 318022 w 532193"/>
                <a:gd name="connsiteY44" fmla="*/ 90772 h 1035328"/>
                <a:gd name="connsiteX45" fmla="*/ 318600 w 532193"/>
                <a:gd name="connsiteY45" fmla="*/ 92393 h 1035328"/>
                <a:gd name="connsiteX46" fmla="*/ 319045 w 532193"/>
                <a:gd name="connsiteY46" fmla="*/ 100480 h 1035328"/>
                <a:gd name="connsiteX47" fmla="*/ 317994 w 532193"/>
                <a:gd name="connsiteY47" fmla="*/ 102072 h 1035328"/>
                <a:gd name="connsiteX48" fmla="*/ 315460 w 532193"/>
                <a:gd name="connsiteY48" fmla="*/ 103017 h 1035328"/>
                <a:gd name="connsiteX49" fmla="*/ 311961 w 532193"/>
                <a:gd name="connsiteY49" fmla="*/ 104173 h 1035328"/>
                <a:gd name="connsiteX50" fmla="*/ 310443 w 532193"/>
                <a:gd name="connsiteY50" fmla="*/ 109685 h 1035328"/>
                <a:gd name="connsiteX51" fmla="*/ 309678 w 532193"/>
                <a:gd name="connsiteY51" fmla="*/ 114173 h 1035328"/>
                <a:gd name="connsiteX52" fmla="*/ 309130 w 532193"/>
                <a:gd name="connsiteY52" fmla="*/ 115248 h 1035328"/>
                <a:gd name="connsiteX53" fmla="*/ 308236 w 532193"/>
                <a:gd name="connsiteY53" fmla="*/ 117243 h 1035328"/>
                <a:gd name="connsiteX54" fmla="*/ 307051 w 532193"/>
                <a:gd name="connsiteY54" fmla="*/ 125096 h 1035328"/>
                <a:gd name="connsiteX55" fmla="*/ 306262 w 532193"/>
                <a:gd name="connsiteY55" fmla="*/ 132025 h 1035328"/>
                <a:gd name="connsiteX56" fmla="*/ 305770 w 532193"/>
                <a:gd name="connsiteY56" fmla="*/ 133557 h 1035328"/>
                <a:gd name="connsiteX57" fmla="*/ 305259 w 532193"/>
                <a:gd name="connsiteY57" fmla="*/ 137990 h 1035328"/>
                <a:gd name="connsiteX58" fmla="*/ 303268 w 532193"/>
                <a:gd name="connsiteY58" fmla="*/ 142033 h 1035328"/>
                <a:gd name="connsiteX59" fmla="*/ 301810 w 532193"/>
                <a:gd name="connsiteY59" fmla="*/ 143628 h 1035328"/>
                <a:gd name="connsiteX60" fmla="*/ 294855 w 532193"/>
                <a:gd name="connsiteY60" fmla="*/ 145182 h 1035328"/>
                <a:gd name="connsiteX61" fmla="*/ 288813 w 532193"/>
                <a:gd name="connsiteY61" fmla="*/ 146571 h 1035328"/>
                <a:gd name="connsiteX62" fmla="*/ 281398 w 532193"/>
                <a:gd name="connsiteY62" fmla="*/ 148078 h 1035328"/>
                <a:gd name="connsiteX63" fmla="*/ 275763 w 532193"/>
                <a:gd name="connsiteY63" fmla="*/ 149261 h 1035328"/>
                <a:gd name="connsiteX64" fmla="*/ 273643 w 532193"/>
                <a:gd name="connsiteY64" fmla="*/ 150864 h 1035328"/>
                <a:gd name="connsiteX65" fmla="*/ 272170 w 532193"/>
                <a:gd name="connsiteY65" fmla="*/ 155864 h 1035328"/>
                <a:gd name="connsiteX66" fmla="*/ 273038 w 532193"/>
                <a:gd name="connsiteY66" fmla="*/ 160643 h 1035328"/>
                <a:gd name="connsiteX67" fmla="*/ 274237 w 532193"/>
                <a:gd name="connsiteY67" fmla="*/ 163226 h 1035328"/>
                <a:gd name="connsiteX68" fmla="*/ 276729 w 532193"/>
                <a:gd name="connsiteY68" fmla="*/ 167574 h 1035328"/>
                <a:gd name="connsiteX69" fmla="*/ 277770 w 532193"/>
                <a:gd name="connsiteY69" fmla="*/ 169700 h 1035328"/>
                <a:gd name="connsiteX70" fmla="*/ 279523 w 532193"/>
                <a:gd name="connsiteY70" fmla="*/ 171666 h 1035328"/>
                <a:gd name="connsiteX71" fmla="*/ 282396 w 532193"/>
                <a:gd name="connsiteY71" fmla="*/ 173773 h 1035328"/>
                <a:gd name="connsiteX72" fmla="*/ 284340 w 532193"/>
                <a:gd name="connsiteY72" fmla="*/ 175122 h 1035328"/>
                <a:gd name="connsiteX73" fmla="*/ 284345 w 532193"/>
                <a:gd name="connsiteY73" fmla="*/ 175122 h 1035328"/>
                <a:gd name="connsiteX74" fmla="*/ 284346 w 532193"/>
                <a:gd name="connsiteY74" fmla="*/ 175122 h 1035328"/>
                <a:gd name="connsiteX75" fmla="*/ 289489 w 532193"/>
                <a:gd name="connsiteY75" fmla="*/ 180105 h 1035328"/>
                <a:gd name="connsiteX76" fmla="*/ 291030 w 532193"/>
                <a:gd name="connsiteY76" fmla="*/ 181410 h 1035328"/>
                <a:gd name="connsiteX77" fmla="*/ 292578 w 532193"/>
                <a:gd name="connsiteY77" fmla="*/ 183276 h 1035328"/>
                <a:gd name="connsiteX78" fmla="*/ 293876 w 532193"/>
                <a:gd name="connsiteY78" fmla="*/ 185503 h 1035328"/>
                <a:gd name="connsiteX79" fmla="*/ 295170 w 532193"/>
                <a:gd name="connsiteY79" fmla="*/ 187525 h 1035328"/>
                <a:gd name="connsiteX80" fmla="*/ 295684 w 532193"/>
                <a:gd name="connsiteY80" fmla="*/ 188233 h 1035328"/>
                <a:gd name="connsiteX81" fmla="*/ 295686 w 532193"/>
                <a:gd name="connsiteY81" fmla="*/ 188233 h 1035328"/>
                <a:gd name="connsiteX82" fmla="*/ 295689 w 532193"/>
                <a:gd name="connsiteY82" fmla="*/ 188233 h 1035328"/>
                <a:gd name="connsiteX83" fmla="*/ 296209 w 532193"/>
                <a:gd name="connsiteY83" fmla="*/ 189447 h 1035328"/>
                <a:gd name="connsiteX84" fmla="*/ 297504 w 532193"/>
                <a:gd name="connsiteY84" fmla="*/ 192282 h 1035328"/>
                <a:gd name="connsiteX85" fmla="*/ 297513 w 532193"/>
                <a:gd name="connsiteY85" fmla="*/ 192282 h 1035328"/>
                <a:gd name="connsiteX86" fmla="*/ 297516 w 532193"/>
                <a:gd name="connsiteY86" fmla="*/ 192282 h 1035328"/>
                <a:gd name="connsiteX87" fmla="*/ 298514 w 532193"/>
                <a:gd name="connsiteY87" fmla="*/ 195275 h 1035328"/>
                <a:gd name="connsiteX88" fmla="*/ 299882 w 532193"/>
                <a:gd name="connsiteY88" fmla="*/ 199383 h 1035328"/>
                <a:gd name="connsiteX89" fmla="*/ 300920 w 532193"/>
                <a:gd name="connsiteY89" fmla="*/ 201203 h 1035328"/>
                <a:gd name="connsiteX90" fmla="*/ 301387 w 532193"/>
                <a:gd name="connsiteY90" fmla="*/ 202013 h 1035328"/>
                <a:gd name="connsiteX91" fmla="*/ 302429 w 532193"/>
                <a:gd name="connsiteY91" fmla="*/ 208720 h 1035328"/>
                <a:gd name="connsiteX92" fmla="*/ 303521 w 532193"/>
                <a:gd name="connsiteY92" fmla="*/ 215581 h 1035328"/>
                <a:gd name="connsiteX93" fmla="*/ 304600 w 532193"/>
                <a:gd name="connsiteY93" fmla="*/ 234909 h 1035328"/>
                <a:gd name="connsiteX94" fmla="*/ 303612 w 532193"/>
                <a:gd name="connsiteY94" fmla="*/ 237516 h 1035328"/>
                <a:gd name="connsiteX95" fmla="*/ 302725 w 532193"/>
                <a:gd name="connsiteY95" fmla="*/ 240173 h 1035328"/>
                <a:gd name="connsiteX96" fmla="*/ 301943 w 532193"/>
                <a:gd name="connsiteY96" fmla="*/ 243081 h 1035328"/>
                <a:gd name="connsiteX97" fmla="*/ 301147 w 532193"/>
                <a:gd name="connsiteY97" fmla="*/ 244822 h 1035328"/>
                <a:gd name="connsiteX98" fmla="*/ 300348 w 532193"/>
                <a:gd name="connsiteY98" fmla="*/ 246202 h 1035328"/>
                <a:gd name="connsiteX99" fmla="*/ 299904 w 532193"/>
                <a:gd name="connsiteY99" fmla="*/ 247481 h 1035328"/>
                <a:gd name="connsiteX100" fmla="*/ 300425 w 532193"/>
                <a:gd name="connsiteY100" fmla="*/ 248749 h 1035328"/>
                <a:gd name="connsiteX101" fmla="*/ 300427 w 532193"/>
                <a:gd name="connsiteY101" fmla="*/ 248749 h 1035328"/>
                <a:gd name="connsiteX102" fmla="*/ 300429 w 532193"/>
                <a:gd name="connsiteY102" fmla="*/ 248749 h 1035328"/>
                <a:gd name="connsiteX103" fmla="*/ 301265 w 532193"/>
                <a:gd name="connsiteY103" fmla="*/ 250777 h 1035328"/>
                <a:gd name="connsiteX104" fmla="*/ 302049 w 532193"/>
                <a:gd name="connsiteY104" fmla="*/ 252801 h 1035328"/>
                <a:gd name="connsiteX105" fmla="*/ 302049 w 532193"/>
                <a:gd name="connsiteY105" fmla="*/ 252801 h 1035328"/>
                <a:gd name="connsiteX106" fmla="*/ 302051 w 532193"/>
                <a:gd name="connsiteY106" fmla="*/ 252801 h 1035328"/>
                <a:gd name="connsiteX107" fmla="*/ 302587 w 532193"/>
                <a:gd name="connsiteY107" fmla="*/ 259923 h 1035328"/>
                <a:gd name="connsiteX108" fmla="*/ 302208 w 532193"/>
                <a:gd name="connsiteY108" fmla="*/ 267050 h 1035328"/>
                <a:gd name="connsiteX109" fmla="*/ 301463 w 532193"/>
                <a:gd name="connsiteY109" fmla="*/ 268791 h 1035328"/>
                <a:gd name="connsiteX110" fmla="*/ 300569 w 532193"/>
                <a:gd name="connsiteY110" fmla="*/ 270733 h 1035328"/>
                <a:gd name="connsiteX111" fmla="*/ 299282 w 532193"/>
                <a:gd name="connsiteY111" fmla="*/ 278636 h 1035328"/>
                <a:gd name="connsiteX112" fmla="*/ 298752 w 532193"/>
                <a:gd name="connsiteY112" fmla="*/ 281342 h 1035328"/>
                <a:gd name="connsiteX113" fmla="*/ 297297 w 532193"/>
                <a:gd name="connsiteY113" fmla="*/ 287821 h 1035328"/>
                <a:gd name="connsiteX114" fmla="*/ 296868 w 532193"/>
                <a:gd name="connsiteY114" fmla="*/ 290524 h 1035328"/>
                <a:gd name="connsiteX115" fmla="*/ 296185 w 532193"/>
                <a:gd name="connsiteY115" fmla="*/ 293177 h 1035328"/>
                <a:gd name="connsiteX116" fmla="*/ 295455 w 532193"/>
                <a:gd name="connsiteY116" fmla="*/ 296089 h 1035328"/>
                <a:gd name="connsiteX117" fmla="*/ 293933 w 532193"/>
                <a:gd name="connsiteY117" fmla="*/ 305876 h 1035328"/>
                <a:gd name="connsiteX118" fmla="*/ 293544 w 532193"/>
                <a:gd name="connsiteY118" fmla="*/ 312038 h 1035328"/>
                <a:gd name="connsiteX119" fmla="*/ 292062 w 532193"/>
                <a:gd name="connsiteY119" fmla="*/ 320707 h 1035328"/>
                <a:gd name="connsiteX120" fmla="*/ 291573 w 532193"/>
                <a:gd name="connsiteY120" fmla="*/ 322647 h 1035328"/>
                <a:gd name="connsiteX121" fmla="*/ 291140 w 532193"/>
                <a:gd name="connsiteY121" fmla="*/ 329473 h 1035328"/>
                <a:gd name="connsiteX122" fmla="*/ 289944 w 532193"/>
                <a:gd name="connsiteY122" fmla="*/ 340990 h 1035328"/>
                <a:gd name="connsiteX123" fmla="*/ 288961 w 532193"/>
                <a:gd name="connsiteY123" fmla="*/ 344052 h 1035328"/>
                <a:gd name="connsiteX124" fmla="*/ 288231 w 532193"/>
                <a:gd name="connsiteY124" fmla="*/ 347113 h 1035328"/>
                <a:gd name="connsiteX125" fmla="*/ 287479 w 532193"/>
                <a:gd name="connsiteY125" fmla="*/ 348243 h 1035328"/>
                <a:gd name="connsiteX126" fmla="*/ 286682 w 532193"/>
                <a:gd name="connsiteY126" fmla="*/ 349726 h 1035328"/>
                <a:gd name="connsiteX127" fmla="*/ 285966 w 532193"/>
                <a:gd name="connsiteY127" fmla="*/ 358644 h 1035328"/>
                <a:gd name="connsiteX128" fmla="*/ 286985 w 532193"/>
                <a:gd name="connsiteY128" fmla="*/ 363416 h 1035328"/>
                <a:gd name="connsiteX129" fmla="*/ 286985 w 532193"/>
                <a:gd name="connsiteY129" fmla="*/ 363416 h 1035328"/>
                <a:gd name="connsiteX130" fmla="*/ 286986 w 532193"/>
                <a:gd name="connsiteY130" fmla="*/ 363416 h 1035328"/>
                <a:gd name="connsiteX131" fmla="*/ 286992 w 532193"/>
                <a:gd name="connsiteY131" fmla="*/ 368607 h 1035328"/>
                <a:gd name="connsiteX132" fmla="*/ 285957 w 532193"/>
                <a:gd name="connsiteY132" fmla="*/ 376255 h 1035328"/>
                <a:gd name="connsiteX133" fmla="*/ 284819 w 532193"/>
                <a:gd name="connsiteY133" fmla="*/ 383801 h 1035328"/>
                <a:gd name="connsiteX134" fmla="*/ 283830 w 532193"/>
                <a:gd name="connsiteY134" fmla="*/ 386354 h 1035328"/>
                <a:gd name="connsiteX135" fmla="*/ 283145 w 532193"/>
                <a:gd name="connsiteY135" fmla="*/ 388907 h 1035328"/>
                <a:gd name="connsiteX136" fmla="*/ 282554 w 532193"/>
                <a:gd name="connsiteY136" fmla="*/ 395378 h 1035328"/>
                <a:gd name="connsiteX137" fmla="*/ 281866 w 532193"/>
                <a:gd name="connsiteY137" fmla="*/ 402105 h 1035328"/>
                <a:gd name="connsiteX138" fmla="*/ 280690 w 532193"/>
                <a:gd name="connsiteY138" fmla="*/ 420084 h 1035328"/>
                <a:gd name="connsiteX139" fmla="*/ 280590 w 532193"/>
                <a:gd name="connsiteY139" fmla="*/ 434184 h 1035328"/>
                <a:gd name="connsiteX140" fmla="*/ 281879 w 532193"/>
                <a:gd name="connsiteY140" fmla="*/ 435544 h 1035328"/>
                <a:gd name="connsiteX141" fmla="*/ 283184 w 532193"/>
                <a:gd name="connsiteY141" fmla="*/ 438584 h 1035328"/>
                <a:gd name="connsiteX142" fmla="*/ 283711 w 532193"/>
                <a:gd name="connsiteY142" fmla="*/ 440308 h 1035328"/>
                <a:gd name="connsiteX143" fmla="*/ 283712 w 532193"/>
                <a:gd name="connsiteY143" fmla="*/ 440308 h 1035328"/>
                <a:gd name="connsiteX144" fmla="*/ 283715 w 532193"/>
                <a:gd name="connsiteY144" fmla="*/ 440308 h 1035328"/>
                <a:gd name="connsiteX145" fmla="*/ 284235 w 532193"/>
                <a:gd name="connsiteY145" fmla="*/ 441677 h 1035328"/>
                <a:gd name="connsiteX146" fmla="*/ 285820 w 532193"/>
                <a:gd name="connsiteY146" fmla="*/ 446904 h 1035328"/>
                <a:gd name="connsiteX147" fmla="*/ 285821 w 532193"/>
                <a:gd name="connsiteY147" fmla="*/ 446904 h 1035328"/>
                <a:gd name="connsiteX148" fmla="*/ 285824 w 532193"/>
                <a:gd name="connsiteY148" fmla="*/ 446904 h 1035328"/>
                <a:gd name="connsiteX149" fmla="*/ 286357 w 532193"/>
                <a:gd name="connsiteY149" fmla="*/ 449391 h 1035328"/>
                <a:gd name="connsiteX150" fmla="*/ 288004 w 532193"/>
                <a:gd name="connsiteY150" fmla="*/ 460111 h 1035328"/>
                <a:gd name="connsiteX151" fmla="*/ 288844 w 532193"/>
                <a:gd name="connsiteY151" fmla="*/ 462546 h 1035328"/>
                <a:gd name="connsiteX152" fmla="*/ 288117 w 532193"/>
                <a:gd name="connsiteY152" fmla="*/ 465761 h 1035328"/>
                <a:gd name="connsiteX153" fmla="*/ 287064 w 532193"/>
                <a:gd name="connsiteY153" fmla="*/ 467198 h 1035328"/>
                <a:gd name="connsiteX154" fmla="*/ 285812 w 532193"/>
                <a:gd name="connsiteY154" fmla="*/ 468995 h 1035328"/>
                <a:gd name="connsiteX155" fmla="*/ 284563 w 532193"/>
                <a:gd name="connsiteY155" fmla="*/ 471145 h 1035328"/>
                <a:gd name="connsiteX156" fmla="*/ 284062 w 532193"/>
                <a:gd name="connsiteY156" fmla="*/ 471862 h 1035328"/>
                <a:gd name="connsiteX157" fmla="*/ 283589 w 532193"/>
                <a:gd name="connsiteY157" fmla="*/ 475177 h 1035328"/>
                <a:gd name="connsiteX158" fmla="*/ 284083 w 532193"/>
                <a:gd name="connsiteY158" fmla="*/ 478477 h 1035328"/>
                <a:gd name="connsiteX159" fmla="*/ 284084 w 532193"/>
                <a:gd name="connsiteY159" fmla="*/ 478477 h 1035328"/>
                <a:gd name="connsiteX160" fmla="*/ 284084 w 532193"/>
                <a:gd name="connsiteY160" fmla="*/ 478477 h 1035328"/>
                <a:gd name="connsiteX161" fmla="*/ 284834 w 532193"/>
                <a:gd name="connsiteY161" fmla="*/ 481880 h 1035328"/>
                <a:gd name="connsiteX162" fmla="*/ 285895 w 532193"/>
                <a:gd name="connsiteY162" fmla="*/ 485789 h 1035328"/>
                <a:gd name="connsiteX163" fmla="*/ 286921 w 532193"/>
                <a:gd name="connsiteY163" fmla="*/ 491172 h 1035328"/>
                <a:gd name="connsiteX164" fmla="*/ 289240 w 532193"/>
                <a:gd name="connsiteY164" fmla="*/ 498271 h 1035328"/>
                <a:gd name="connsiteX165" fmla="*/ 290494 w 532193"/>
                <a:gd name="connsiteY165" fmla="*/ 501260 h 1035328"/>
                <a:gd name="connsiteX166" fmla="*/ 289000 w 532193"/>
                <a:gd name="connsiteY166" fmla="*/ 504231 h 1035328"/>
                <a:gd name="connsiteX167" fmla="*/ 287499 w 532193"/>
                <a:gd name="connsiteY167" fmla="*/ 506537 h 1035328"/>
                <a:gd name="connsiteX168" fmla="*/ 289317 w 532193"/>
                <a:gd name="connsiteY168" fmla="*/ 509775 h 1035328"/>
                <a:gd name="connsiteX169" fmla="*/ 291121 w 532193"/>
                <a:gd name="connsiteY169" fmla="*/ 511841 h 1035328"/>
                <a:gd name="connsiteX170" fmla="*/ 298924 w 532193"/>
                <a:gd name="connsiteY170" fmla="*/ 513333 h 1035328"/>
                <a:gd name="connsiteX171" fmla="*/ 304028 w 532193"/>
                <a:gd name="connsiteY171" fmla="*/ 514550 h 1035328"/>
                <a:gd name="connsiteX172" fmla="*/ 306791 w 532193"/>
                <a:gd name="connsiteY172" fmla="*/ 515893 h 1035328"/>
                <a:gd name="connsiteX173" fmla="*/ 311562 w 532193"/>
                <a:gd name="connsiteY173" fmla="*/ 519351 h 1035328"/>
                <a:gd name="connsiteX174" fmla="*/ 312270 w 532193"/>
                <a:gd name="connsiteY174" fmla="*/ 519901 h 1035328"/>
                <a:gd name="connsiteX175" fmla="*/ 312280 w 532193"/>
                <a:gd name="connsiteY175" fmla="*/ 519901 h 1035328"/>
                <a:gd name="connsiteX176" fmla="*/ 312285 w 532193"/>
                <a:gd name="connsiteY176" fmla="*/ 519901 h 1035328"/>
                <a:gd name="connsiteX177" fmla="*/ 313413 w 532193"/>
                <a:gd name="connsiteY177" fmla="*/ 521010 h 1035328"/>
                <a:gd name="connsiteX178" fmla="*/ 314345 w 532193"/>
                <a:gd name="connsiteY178" fmla="*/ 522526 h 1035328"/>
                <a:gd name="connsiteX179" fmla="*/ 314439 w 532193"/>
                <a:gd name="connsiteY179" fmla="*/ 544818 h 1035328"/>
                <a:gd name="connsiteX180" fmla="*/ 313812 w 532193"/>
                <a:gd name="connsiteY180" fmla="*/ 547878 h 1035328"/>
                <a:gd name="connsiteX181" fmla="*/ 312979 w 532193"/>
                <a:gd name="connsiteY181" fmla="*/ 550842 h 1035328"/>
                <a:gd name="connsiteX182" fmla="*/ 313338 w 532193"/>
                <a:gd name="connsiteY182" fmla="*/ 564983 h 1035328"/>
                <a:gd name="connsiteX183" fmla="*/ 314130 w 532193"/>
                <a:gd name="connsiteY183" fmla="*/ 567520 h 1035328"/>
                <a:gd name="connsiteX184" fmla="*/ 314606 w 532193"/>
                <a:gd name="connsiteY184" fmla="*/ 569246 h 1035328"/>
                <a:gd name="connsiteX185" fmla="*/ 314607 w 532193"/>
                <a:gd name="connsiteY185" fmla="*/ 569246 h 1035328"/>
                <a:gd name="connsiteX186" fmla="*/ 314608 w 532193"/>
                <a:gd name="connsiteY186" fmla="*/ 569246 h 1035328"/>
                <a:gd name="connsiteX187" fmla="*/ 315452 w 532193"/>
                <a:gd name="connsiteY187" fmla="*/ 572037 h 1035328"/>
                <a:gd name="connsiteX188" fmla="*/ 316449 w 532193"/>
                <a:gd name="connsiteY188" fmla="*/ 574825 h 1035328"/>
                <a:gd name="connsiteX189" fmla="*/ 316451 w 532193"/>
                <a:gd name="connsiteY189" fmla="*/ 574825 h 1035328"/>
                <a:gd name="connsiteX190" fmla="*/ 316452 w 532193"/>
                <a:gd name="connsiteY190" fmla="*/ 574825 h 1035328"/>
                <a:gd name="connsiteX191" fmla="*/ 317671 w 532193"/>
                <a:gd name="connsiteY191" fmla="*/ 579240 h 1035328"/>
                <a:gd name="connsiteX192" fmla="*/ 318841 w 532193"/>
                <a:gd name="connsiteY192" fmla="*/ 583861 h 1035328"/>
                <a:gd name="connsiteX193" fmla="*/ 319411 w 532193"/>
                <a:gd name="connsiteY193" fmla="*/ 584721 h 1035328"/>
                <a:gd name="connsiteX194" fmla="*/ 320088 w 532193"/>
                <a:gd name="connsiteY194" fmla="*/ 586088 h 1035328"/>
                <a:gd name="connsiteX195" fmla="*/ 321361 w 532193"/>
                <a:gd name="connsiteY195" fmla="*/ 590754 h 1035328"/>
                <a:gd name="connsiteX196" fmla="*/ 322784 w 532193"/>
                <a:gd name="connsiteY196" fmla="*/ 595218 h 1035328"/>
                <a:gd name="connsiteX197" fmla="*/ 323628 w 532193"/>
                <a:gd name="connsiteY197" fmla="*/ 597908 h 1035328"/>
                <a:gd name="connsiteX198" fmla="*/ 324111 w 532193"/>
                <a:gd name="connsiteY198" fmla="*/ 600192 h 1035328"/>
                <a:gd name="connsiteX199" fmla="*/ 324112 w 532193"/>
                <a:gd name="connsiteY199" fmla="*/ 600192 h 1035328"/>
                <a:gd name="connsiteX200" fmla="*/ 324113 w 532193"/>
                <a:gd name="connsiteY200" fmla="*/ 600192 h 1035328"/>
                <a:gd name="connsiteX201" fmla="*/ 324841 w 532193"/>
                <a:gd name="connsiteY201" fmla="*/ 601711 h 1035328"/>
                <a:gd name="connsiteX202" fmla="*/ 326241 w 532193"/>
                <a:gd name="connsiteY202" fmla="*/ 604084 h 1035328"/>
                <a:gd name="connsiteX203" fmla="*/ 327282 w 532193"/>
                <a:gd name="connsiteY203" fmla="*/ 606158 h 1035328"/>
                <a:gd name="connsiteX204" fmla="*/ 328010 w 532193"/>
                <a:gd name="connsiteY204" fmla="*/ 607578 h 1035328"/>
                <a:gd name="connsiteX205" fmla="*/ 329044 w 532193"/>
                <a:gd name="connsiteY205" fmla="*/ 609093 h 1035328"/>
                <a:gd name="connsiteX206" fmla="*/ 329871 w 532193"/>
                <a:gd name="connsiteY206" fmla="*/ 610305 h 1035328"/>
                <a:gd name="connsiteX207" fmla="*/ 329872 w 532193"/>
                <a:gd name="connsiteY207" fmla="*/ 610305 h 1035328"/>
                <a:gd name="connsiteX208" fmla="*/ 329875 w 532193"/>
                <a:gd name="connsiteY208" fmla="*/ 610305 h 1035328"/>
                <a:gd name="connsiteX209" fmla="*/ 330707 w 532193"/>
                <a:gd name="connsiteY209" fmla="*/ 612078 h 1035328"/>
                <a:gd name="connsiteX210" fmla="*/ 331691 w 532193"/>
                <a:gd name="connsiteY210" fmla="*/ 613847 h 1035328"/>
                <a:gd name="connsiteX211" fmla="*/ 331693 w 532193"/>
                <a:gd name="connsiteY211" fmla="*/ 613847 h 1035328"/>
                <a:gd name="connsiteX212" fmla="*/ 331695 w 532193"/>
                <a:gd name="connsiteY212" fmla="*/ 613847 h 1035328"/>
                <a:gd name="connsiteX213" fmla="*/ 332735 w 532193"/>
                <a:gd name="connsiteY213" fmla="*/ 615972 h 1035328"/>
                <a:gd name="connsiteX214" fmla="*/ 334089 w 532193"/>
                <a:gd name="connsiteY214" fmla="*/ 618808 h 1035328"/>
                <a:gd name="connsiteX215" fmla="*/ 335072 w 532193"/>
                <a:gd name="connsiteY215" fmla="*/ 620224 h 1035328"/>
                <a:gd name="connsiteX216" fmla="*/ 335585 w 532193"/>
                <a:gd name="connsiteY216" fmla="*/ 620928 h 1035328"/>
                <a:gd name="connsiteX217" fmla="*/ 335588 w 532193"/>
                <a:gd name="connsiteY217" fmla="*/ 620928 h 1035328"/>
                <a:gd name="connsiteX218" fmla="*/ 335590 w 532193"/>
                <a:gd name="connsiteY218" fmla="*/ 620928 h 1035328"/>
                <a:gd name="connsiteX219" fmla="*/ 335595 w 532193"/>
                <a:gd name="connsiteY219" fmla="*/ 620932 h 1035328"/>
                <a:gd name="connsiteX220" fmla="*/ 335136 w 532193"/>
                <a:gd name="connsiteY220" fmla="*/ 626026 h 1035328"/>
                <a:gd name="connsiteX221" fmla="*/ 334141 w 532193"/>
                <a:gd name="connsiteY221" fmla="*/ 628071 h 1035328"/>
                <a:gd name="connsiteX222" fmla="*/ 333643 w 532193"/>
                <a:gd name="connsiteY222" fmla="*/ 629094 h 1035328"/>
                <a:gd name="connsiteX223" fmla="*/ 333169 w 532193"/>
                <a:gd name="connsiteY223" fmla="*/ 632154 h 1035328"/>
                <a:gd name="connsiteX224" fmla="*/ 333608 w 532193"/>
                <a:gd name="connsiteY224" fmla="*/ 635204 h 1035328"/>
                <a:gd name="connsiteX225" fmla="*/ 333609 w 532193"/>
                <a:gd name="connsiteY225" fmla="*/ 635204 h 1035328"/>
                <a:gd name="connsiteX226" fmla="*/ 333610 w 532193"/>
                <a:gd name="connsiteY226" fmla="*/ 635204 h 1035328"/>
                <a:gd name="connsiteX227" fmla="*/ 334716 w 532193"/>
                <a:gd name="connsiteY227" fmla="*/ 638703 h 1035328"/>
                <a:gd name="connsiteX228" fmla="*/ 335826 w 532193"/>
                <a:gd name="connsiteY228" fmla="*/ 642407 h 1035328"/>
                <a:gd name="connsiteX229" fmla="*/ 336781 w 532193"/>
                <a:gd name="connsiteY229" fmla="*/ 650591 h 1035328"/>
                <a:gd name="connsiteX230" fmla="*/ 338047 w 532193"/>
                <a:gd name="connsiteY230" fmla="*/ 659076 h 1035328"/>
                <a:gd name="connsiteX231" fmla="*/ 339016 w 532193"/>
                <a:gd name="connsiteY231" fmla="*/ 663851 h 1035328"/>
                <a:gd name="connsiteX232" fmla="*/ 339674 w 532193"/>
                <a:gd name="connsiteY232" fmla="*/ 668222 h 1035328"/>
                <a:gd name="connsiteX233" fmla="*/ 339675 w 532193"/>
                <a:gd name="connsiteY233" fmla="*/ 668222 h 1035328"/>
                <a:gd name="connsiteX234" fmla="*/ 339676 w 532193"/>
                <a:gd name="connsiteY234" fmla="*/ 668222 h 1035328"/>
                <a:gd name="connsiteX235" fmla="*/ 340710 w 532193"/>
                <a:gd name="connsiteY235" fmla="*/ 669738 h 1035328"/>
                <a:gd name="connsiteX236" fmla="*/ 341794 w 532193"/>
                <a:gd name="connsiteY236" fmla="*/ 671250 h 1035328"/>
                <a:gd name="connsiteX237" fmla="*/ 341795 w 532193"/>
                <a:gd name="connsiteY237" fmla="*/ 671250 h 1035328"/>
                <a:gd name="connsiteX238" fmla="*/ 341796 w 532193"/>
                <a:gd name="connsiteY238" fmla="*/ 671250 h 1035328"/>
                <a:gd name="connsiteX239" fmla="*/ 342519 w 532193"/>
                <a:gd name="connsiteY239" fmla="*/ 672260 h 1035328"/>
                <a:gd name="connsiteX240" fmla="*/ 343592 w 532193"/>
                <a:gd name="connsiteY240" fmla="*/ 673266 h 1035328"/>
                <a:gd name="connsiteX241" fmla="*/ 343599 w 532193"/>
                <a:gd name="connsiteY241" fmla="*/ 673266 h 1035328"/>
                <a:gd name="connsiteX242" fmla="*/ 343600 w 532193"/>
                <a:gd name="connsiteY242" fmla="*/ 673266 h 1035328"/>
                <a:gd name="connsiteX243" fmla="*/ 343605 w 532193"/>
                <a:gd name="connsiteY243" fmla="*/ 673269 h 1035328"/>
                <a:gd name="connsiteX244" fmla="*/ 343561 w 532193"/>
                <a:gd name="connsiteY244" fmla="*/ 679071 h 1035328"/>
                <a:gd name="connsiteX245" fmla="*/ 343045 w 532193"/>
                <a:gd name="connsiteY245" fmla="*/ 683048 h 1035328"/>
                <a:gd name="connsiteX246" fmla="*/ 343903 w 532193"/>
                <a:gd name="connsiteY246" fmla="*/ 686956 h 1035328"/>
                <a:gd name="connsiteX247" fmla="*/ 344796 w 532193"/>
                <a:gd name="connsiteY247" fmla="*/ 689437 h 1035328"/>
                <a:gd name="connsiteX248" fmla="*/ 345581 w 532193"/>
                <a:gd name="connsiteY248" fmla="*/ 691567 h 1035328"/>
                <a:gd name="connsiteX249" fmla="*/ 345582 w 532193"/>
                <a:gd name="connsiteY249" fmla="*/ 691567 h 1035328"/>
                <a:gd name="connsiteX250" fmla="*/ 345583 w 532193"/>
                <a:gd name="connsiteY250" fmla="*/ 691567 h 1035328"/>
                <a:gd name="connsiteX251" fmla="*/ 346074 w 532193"/>
                <a:gd name="connsiteY251" fmla="*/ 694563 h 1035328"/>
                <a:gd name="connsiteX252" fmla="*/ 347358 w 532193"/>
                <a:gd name="connsiteY252" fmla="*/ 700711 h 1035328"/>
                <a:gd name="connsiteX253" fmla="*/ 347363 w 532193"/>
                <a:gd name="connsiteY253" fmla="*/ 700711 h 1035328"/>
                <a:gd name="connsiteX254" fmla="*/ 347368 w 532193"/>
                <a:gd name="connsiteY254" fmla="*/ 700711 h 1035328"/>
                <a:gd name="connsiteX255" fmla="*/ 349052 w 532193"/>
                <a:gd name="connsiteY255" fmla="*/ 701658 h 1035328"/>
                <a:gd name="connsiteX256" fmla="*/ 350999 w 532193"/>
                <a:gd name="connsiteY256" fmla="*/ 702756 h 1035328"/>
                <a:gd name="connsiteX257" fmla="*/ 352249 w 532193"/>
                <a:gd name="connsiteY257" fmla="*/ 709968 h 1035328"/>
                <a:gd name="connsiteX258" fmla="*/ 353349 w 532193"/>
                <a:gd name="connsiteY258" fmla="*/ 726602 h 1035328"/>
                <a:gd name="connsiteX259" fmla="*/ 353350 w 532193"/>
                <a:gd name="connsiteY259" fmla="*/ 726602 h 1035328"/>
                <a:gd name="connsiteX260" fmla="*/ 353353 w 532193"/>
                <a:gd name="connsiteY260" fmla="*/ 726602 h 1035328"/>
                <a:gd name="connsiteX261" fmla="*/ 354381 w 532193"/>
                <a:gd name="connsiteY261" fmla="*/ 727863 h 1035328"/>
                <a:gd name="connsiteX262" fmla="*/ 355408 w 532193"/>
                <a:gd name="connsiteY262" fmla="*/ 729124 h 1035328"/>
                <a:gd name="connsiteX263" fmla="*/ 355414 w 532193"/>
                <a:gd name="connsiteY263" fmla="*/ 729124 h 1035328"/>
                <a:gd name="connsiteX264" fmla="*/ 355426 w 532193"/>
                <a:gd name="connsiteY264" fmla="*/ 729124 h 1035328"/>
                <a:gd name="connsiteX265" fmla="*/ 356131 w 532193"/>
                <a:gd name="connsiteY265" fmla="*/ 729574 h 1035328"/>
                <a:gd name="connsiteX266" fmla="*/ 360862 w 532193"/>
                <a:gd name="connsiteY266" fmla="*/ 734153 h 1035328"/>
                <a:gd name="connsiteX267" fmla="*/ 360864 w 532193"/>
                <a:gd name="connsiteY267" fmla="*/ 734153 h 1035328"/>
                <a:gd name="connsiteX268" fmla="*/ 360864 w 532193"/>
                <a:gd name="connsiteY268" fmla="*/ 734153 h 1035328"/>
                <a:gd name="connsiteX269" fmla="*/ 361317 w 532193"/>
                <a:gd name="connsiteY269" fmla="*/ 738220 h 1035328"/>
                <a:gd name="connsiteX270" fmla="*/ 360853 w 532193"/>
                <a:gd name="connsiteY270" fmla="*/ 742297 h 1035328"/>
                <a:gd name="connsiteX271" fmla="*/ 360358 w 532193"/>
                <a:gd name="connsiteY271" fmla="*/ 743524 h 1035328"/>
                <a:gd name="connsiteX272" fmla="*/ 359666 w 532193"/>
                <a:gd name="connsiteY272" fmla="*/ 745465 h 1035328"/>
                <a:gd name="connsiteX273" fmla="*/ 358658 w 532193"/>
                <a:gd name="connsiteY273" fmla="*/ 750924 h 1035328"/>
                <a:gd name="connsiteX274" fmla="*/ 360356 w 532193"/>
                <a:gd name="connsiteY274" fmla="*/ 752583 h 1035328"/>
                <a:gd name="connsiteX275" fmla="*/ 361896 w 532193"/>
                <a:gd name="connsiteY275" fmla="*/ 753839 h 1035328"/>
                <a:gd name="connsiteX276" fmla="*/ 364712 w 532193"/>
                <a:gd name="connsiteY276" fmla="*/ 755334 h 1035328"/>
                <a:gd name="connsiteX277" fmla="*/ 367363 w 532193"/>
                <a:gd name="connsiteY277" fmla="*/ 755714 h 1035328"/>
                <a:gd name="connsiteX278" fmla="*/ 367729 w 532193"/>
                <a:gd name="connsiteY278" fmla="*/ 765887 h 1035328"/>
                <a:gd name="connsiteX279" fmla="*/ 368095 w 532193"/>
                <a:gd name="connsiteY279" fmla="*/ 776063 h 1035328"/>
                <a:gd name="connsiteX280" fmla="*/ 369522 w 532193"/>
                <a:gd name="connsiteY280" fmla="*/ 776201 h 1035328"/>
                <a:gd name="connsiteX281" fmla="*/ 370906 w 532193"/>
                <a:gd name="connsiteY281" fmla="*/ 777049 h 1035328"/>
                <a:gd name="connsiteX282" fmla="*/ 372195 w 532193"/>
                <a:gd name="connsiteY282" fmla="*/ 778612 h 1035328"/>
                <a:gd name="connsiteX283" fmla="*/ 373563 w 532193"/>
                <a:gd name="connsiteY283" fmla="*/ 787150 h 1035328"/>
                <a:gd name="connsiteX284" fmla="*/ 375460 w 532193"/>
                <a:gd name="connsiteY284" fmla="*/ 797104 h 1035328"/>
                <a:gd name="connsiteX285" fmla="*/ 375505 w 532193"/>
                <a:gd name="connsiteY285" fmla="*/ 797104 h 1035328"/>
                <a:gd name="connsiteX286" fmla="*/ 375562 w 532193"/>
                <a:gd name="connsiteY286" fmla="*/ 797104 h 1035328"/>
                <a:gd name="connsiteX287" fmla="*/ 376741 w 532193"/>
                <a:gd name="connsiteY287" fmla="*/ 798364 h 1035328"/>
                <a:gd name="connsiteX288" fmla="*/ 377780 w 532193"/>
                <a:gd name="connsiteY288" fmla="*/ 800237 h 1035328"/>
                <a:gd name="connsiteX289" fmla="*/ 378811 w 532193"/>
                <a:gd name="connsiteY289" fmla="*/ 801445 h 1035328"/>
                <a:gd name="connsiteX290" fmla="*/ 380363 w 532193"/>
                <a:gd name="connsiteY290" fmla="*/ 803668 h 1035328"/>
                <a:gd name="connsiteX291" fmla="*/ 382548 w 532193"/>
                <a:gd name="connsiteY291" fmla="*/ 807920 h 1035328"/>
                <a:gd name="connsiteX292" fmla="*/ 384013 w 532193"/>
                <a:gd name="connsiteY292" fmla="*/ 811516 h 1035328"/>
                <a:gd name="connsiteX293" fmla="*/ 385492 w 532193"/>
                <a:gd name="connsiteY293" fmla="*/ 816387 h 1035328"/>
                <a:gd name="connsiteX294" fmla="*/ 387647 w 532193"/>
                <a:gd name="connsiteY294" fmla="*/ 822927 h 1035328"/>
                <a:gd name="connsiteX295" fmla="*/ 387650 w 532193"/>
                <a:gd name="connsiteY295" fmla="*/ 822927 h 1035328"/>
                <a:gd name="connsiteX296" fmla="*/ 387650 w 532193"/>
                <a:gd name="connsiteY296" fmla="*/ 822927 h 1035328"/>
                <a:gd name="connsiteX297" fmla="*/ 388510 w 532193"/>
                <a:gd name="connsiteY297" fmla="*/ 827144 h 1035328"/>
                <a:gd name="connsiteX298" fmla="*/ 390679 w 532193"/>
                <a:gd name="connsiteY298" fmla="*/ 834601 h 1035328"/>
                <a:gd name="connsiteX299" fmla="*/ 391811 w 532193"/>
                <a:gd name="connsiteY299" fmla="*/ 840338 h 1035328"/>
                <a:gd name="connsiteX300" fmla="*/ 393303 w 532193"/>
                <a:gd name="connsiteY300" fmla="*/ 846279 h 1035328"/>
                <a:gd name="connsiteX301" fmla="*/ 394680 w 532193"/>
                <a:gd name="connsiteY301" fmla="*/ 851150 h 1035328"/>
                <a:gd name="connsiteX302" fmla="*/ 396745 w 532193"/>
                <a:gd name="connsiteY302" fmla="*/ 858456 h 1035328"/>
                <a:gd name="connsiteX303" fmla="*/ 396747 w 532193"/>
                <a:gd name="connsiteY303" fmla="*/ 858456 h 1035328"/>
                <a:gd name="connsiteX304" fmla="*/ 396748 w 532193"/>
                <a:gd name="connsiteY304" fmla="*/ 858456 h 1035328"/>
                <a:gd name="connsiteX305" fmla="*/ 397536 w 532193"/>
                <a:gd name="connsiteY305" fmla="*/ 860841 h 1035328"/>
                <a:gd name="connsiteX306" fmla="*/ 399952 w 532193"/>
                <a:gd name="connsiteY306" fmla="*/ 867582 h 1035328"/>
                <a:gd name="connsiteX307" fmla="*/ 401147 w 532193"/>
                <a:gd name="connsiteY307" fmla="*/ 869809 h 1035328"/>
                <a:gd name="connsiteX308" fmla="*/ 402391 w 532193"/>
                <a:gd name="connsiteY308" fmla="*/ 871829 h 1035328"/>
                <a:gd name="connsiteX309" fmla="*/ 403997 w 532193"/>
                <a:gd name="connsiteY309" fmla="*/ 874407 h 1035328"/>
                <a:gd name="connsiteX310" fmla="*/ 405606 w 532193"/>
                <a:gd name="connsiteY310" fmla="*/ 877190 h 1035328"/>
                <a:gd name="connsiteX311" fmla="*/ 406773 w 532193"/>
                <a:gd name="connsiteY311" fmla="*/ 881606 h 1035328"/>
                <a:gd name="connsiteX312" fmla="*/ 409602 w 532193"/>
                <a:gd name="connsiteY312" fmla="*/ 888803 h 1035328"/>
                <a:gd name="connsiteX313" fmla="*/ 410838 w 532193"/>
                <a:gd name="connsiteY313" fmla="*/ 890111 h 1035328"/>
                <a:gd name="connsiteX314" fmla="*/ 411402 w 532193"/>
                <a:gd name="connsiteY314" fmla="*/ 890869 h 1035328"/>
                <a:gd name="connsiteX315" fmla="*/ 411407 w 532193"/>
                <a:gd name="connsiteY315" fmla="*/ 890869 h 1035328"/>
                <a:gd name="connsiteX316" fmla="*/ 411410 w 532193"/>
                <a:gd name="connsiteY316" fmla="*/ 890869 h 1035328"/>
                <a:gd name="connsiteX317" fmla="*/ 413929 w 532193"/>
                <a:gd name="connsiteY317" fmla="*/ 893487 h 1035328"/>
                <a:gd name="connsiteX318" fmla="*/ 414632 w 532193"/>
                <a:gd name="connsiteY318" fmla="*/ 893888 h 1035328"/>
                <a:gd name="connsiteX319" fmla="*/ 414646 w 532193"/>
                <a:gd name="connsiteY319" fmla="*/ 893885 h 1035328"/>
                <a:gd name="connsiteX320" fmla="*/ 414652 w 532193"/>
                <a:gd name="connsiteY320" fmla="*/ 893885 h 1035328"/>
                <a:gd name="connsiteX321" fmla="*/ 415726 w 532193"/>
                <a:gd name="connsiteY321" fmla="*/ 894892 h 1035328"/>
                <a:gd name="connsiteX322" fmla="*/ 416751 w 532193"/>
                <a:gd name="connsiteY322" fmla="*/ 895901 h 1035328"/>
                <a:gd name="connsiteX323" fmla="*/ 416756 w 532193"/>
                <a:gd name="connsiteY323" fmla="*/ 895901 h 1035328"/>
                <a:gd name="connsiteX324" fmla="*/ 416762 w 532193"/>
                <a:gd name="connsiteY324" fmla="*/ 895901 h 1035328"/>
                <a:gd name="connsiteX325" fmla="*/ 417785 w 532193"/>
                <a:gd name="connsiteY325" fmla="*/ 896907 h 1035328"/>
                <a:gd name="connsiteX326" fmla="*/ 418507 w 532193"/>
                <a:gd name="connsiteY326" fmla="*/ 897917 h 1035328"/>
                <a:gd name="connsiteX327" fmla="*/ 418510 w 532193"/>
                <a:gd name="connsiteY327" fmla="*/ 897917 h 1035328"/>
                <a:gd name="connsiteX328" fmla="*/ 418511 w 532193"/>
                <a:gd name="connsiteY328" fmla="*/ 897917 h 1035328"/>
                <a:gd name="connsiteX329" fmla="*/ 419595 w 532193"/>
                <a:gd name="connsiteY329" fmla="*/ 899432 h 1035328"/>
                <a:gd name="connsiteX330" fmla="*/ 420679 w 532193"/>
                <a:gd name="connsiteY330" fmla="*/ 900945 h 1035328"/>
                <a:gd name="connsiteX331" fmla="*/ 420681 w 532193"/>
                <a:gd name="connsiteY331" fmla="*/ 900945 h 1035328"/>
                <a:gd name="connsiteX332" fmla="*/ 420682 w 532193"/>
                <a:gd name="connsiteY332" fmla="*/ 900945 h 1035328"/>
                <a:gd name="connsiteX333" fmla="*/ 421158 w 532193"/>
                <a:gd name="connsiteY333" fmla="*/ 902724 h 1035328"/>
                <a:gd name="connsiteX334" fmla="*/ 420719 w 532193"/>
                <a:gd name="connsiteY334" fmla="*/ 904509 h 1035328"/>
                <a:gd name="connsiteX335" fmla="*/ 419792 w 532193"/>
                <a:gd name="connsiteY335" fmla="*/ 917394 h 1035328"/>
                <a:gd name="connsiteX336" fmla="*/ 421133 w 532193"/>
                <a:gd name="connsiteY336" fmla="*/ 918907 h 1035328"/>
                <a:gd name="connsiteX337" fmla="*/ 422387 w 532193"/>
                <a:gd name="connsiteY337" fmla="*/ 921947 h 1035328"/>
                <a:gd name="connsiteX338" fmla="*/ 423935 w 532193"/>
                <a:gd name="connsiteY338" fmla="*/ 924323 h 1035328"/>
                <a:gd name="connsiteX339" fmla="*/ 423941 w 532193"/>
                <a:gd name="connsiteY339" fmla="*/ 924323 h 1035328"/>
                <a:gd name="connsiteX340" fmla="*/ 423946 w 532193"/>
                <a:gd name="connsiteY340" fmla="*/ 924323 h 1035328"/>
                <a:gd name="connsiteX341" fmla="*/ 425404 w 532193"/>
                <a:gd name="connsiteY341" fmla="*/ 927717 h 1035328"/>
                <a:gd name="connsiteX342" fmla="*/ 426513 w 532193"/>
                <a:gd name="connsiteY342" fmla="*/ 931421 h 1035328"/>
                <a:gd name="connsiteX343" fmla="*/ 428408 w 532193"/>
                <a:gd name="connsiteY343" fmla="*/ 937100 h 1035328"/>
                <a:gd name="connsiteX344" fmla="*/ 429461 w 532193"/>
                <a:gd name="connsiteY344" fmla="*/ 940550 h 1035328"/>
                <a:gd name="connsiteX345" fmla="*/ 429464 w 532193"/>
                <a:gd name="connsiteY345" fmla="*/ 940550 h 1035328"/>
                <a:gd name="connsiteX346" fmla="*/ 429471 w 532193"/>
                <a:gd name="connsiteY346" fmla="*/ 940550 h 1035328"/>
                <a:gd name="connsiteX347" fmla="*/ 430493 w 532193"/>
                <a:gd name="connsiteY347" fmla="*/ 941557 h 1035328"/>
                <a:gd name="connsiteX348" fmla="*/ 432862 w 532193"/>
                <a:gd name="connsiteY348" fmla="*/ 942545 h 1035328"/>
                <a:gd name="connsiteX349" fmla="*/ 433100 w 532193"/>
                <a:gd name="connsiteY349" fmla="*/ 942545 h 1035328"/>
                <a:gd name="connsiteX350" fmla="*/ 433221 w 532193"/>
                <a:gd name="connsiteY350" fmla="*/ 942545 h 1035328"/>
                <a:gd name="connsiteX351" fmla="*/ 435345 w 532193"/>
                <a:gd name="connsiteY351" fmla="*/ 943027 h 1035328"/>
                <a:gd name="connsiteX352" fmla="*/ 436053 w 532193"/>
                <a:gd name="connsiteY352" fmla="*/ 943531 h 1035328"/>
                <a:gd name="connsiteX353" fmla="*/ 436063 w 532193"/>
                <a:gd name="connsiteY353" fmla="*/ 943531 h 1035328"/>
                <a:gd name="connsiteX354" fmla="*/ 436069 w 532193"/>
                <a:gd name="connsiteY354" fmla="*/ 943531 h 1035328"/>
                <a:gd name="connsiteX355" fmla="*/ 437144 w 532193"/>
                <a:gd name="connsiteY355" fmla="*/ 944538 h 1035328"/>
                <a:gd name="connsiteX356" fmla="*/ 438927 w 532193"/>
                <a:gd name="connsiteY356" fmla="*/ 945535 h 1035328"/>
                <a:gd name="connsiteX357" fmla="*/ 438986 w 532193"/>
                <a:gd name="connsiteY357" fmla="*/ 945535 h 1035328"/>
                <a:gd name="connsiteX358" fmla="*/ 439064 w 532193"/>
                <a:gd name="connsiteY358" fmla="*/ 945535 h 1035328"/>
                <a:gd name="connsiteX359" fmla="*/ 440474 w 532193"/>
                <a:gd name="connsiteY359" fmla="*/ 946533 h 1035328"/>
                <a:gd name="connsiteX360" fmla="*/ 441704 w 532193"/>
                <a:gd name="connsiteY360" fmla="*/ 947540 h 1035328"/>
                <a:gd name="connsiteX361" fmla="*/ 441757 w 532193"/>
                <a:gd name="connsiteY361" fmla="*/ 947540 h 1035328"/>
                <a:gd name="connsiteX362" fmla="*/ 441808 w 532193"/>
                <a:gd name="connsiteY362" fmla="*/ 947536 h 1035328"/>
                <a:gd name="connsiteX363" fmla="*/ 443040 w 532193"/>
                <a:gd name="connsiteY363" fmla="*/ 948543 h 1035328"/>
                <a:gd name="connsiteX364" fmla="*/ 443507 w 532193"/>
                <a:gd name="connsiteY364" fmla="*/ 949555 h 1035328"/>
                <a:gd name="connsiteX365" fmla="*/ 443509 w 532193"/>
                <a:gd name="connsiteY365" fmla="*/ 949555 h 1035328"/>
                <a:gd name="connsiteX366" fmla="*/ 443512 w 532193"/>
                <a:gd name="connsiteY366" fmla="*/ 949555 h 1035328"/>
                <a:gd name="connsiteX367" fmla="*/ 444335 w 532193"/>
                <a:gd name="connsiteY367" fmla="*/ 950565 h 1035328"/>
                <a:gd name="connsiteX368" fmla="*/ 446507 w 532193"/>
                <a:gd name="connsiteY368" fmla="*/ 951557 h 1035328"/>
                <a:gd name="connsiteX369" fmla="*/ 446687 w 532193"/>
                <a:gd name="connsiteY369" fmla="*/ 951554 h 1035328"/>
                <a:gd name="connsiteX370" fmla="*/ 446780 w 532193"/>
                <a:gd name="connsiteY370" fmla="*/ 951554 h 1035328"/>
                <a:gd name="connsiteX371" fmla="*/ 448678 w 532193"/>
                <a:gd name="connsiteY371" fmla="*/ 952042 h 1035328"/>
                <a:gd name="connsiteX372" fmla="*/ 449922 w 532193"/>
                <a:gd name="connsiteY372" fmla="*/ 952537 h 1035328"/>
                <a:gd name="connsiteX373" fmla="*/ 449956 w 532193"/>
                <a:gd name="connsiteY373" fmla="*/ 952537 h 1035328"/>
                <a:gd name="connsiteX374" fmla="*/ 449996 w 532193"/>
                <a:gd name="connsiteY374" fmla="*/ 952537 h 1035328"/>
                <a:gd name="connsiteX375" fmla="*/ 451233 w 532193"/>
                <a:gd name="connsiteY375" fmla="*/ 953031 h 1035328"/>
                <a:gd name="connsiteX376" fmla="*/ 453193 w 532193"/>
                <a:gd name="connsiteY376" fmla="*/ 953517 h 1035328"/>
                <a:gd name="connsiteX377" fmla="*/ 453274 w 532193"/>
                <a:gd name="connsiteY377" fmla="*/ 953517 h 1035328"/>
                <a:gd name="connsiteX378" fmla="*/ 453375 w 532193"/>
                <a:gd name="connsiteY378" fmla="*/ 953517 h 1035328"/>
                <a:gd name="connsiteX379" fmla="*/ 455316 w 532193"/>
                <a:gd name="connsiteY379" fmla="*/ 954002 h 1035328"/>
                <a:gd name="connsiteX380" fmla="*/ 460546 w 532193"/>
                <a:gd name="connsiteY380" fmla="*/ 954450 h 1035328"/>
                <a:gd name="connsiteX381" fmla="*/ 461683 w 532193"/>
                <a:gd name="connsiteY381" fmla="*/ 954444 h 1035328"/>
                <a:gd name="connsiteX382" fmla="*/ 468038 w 532193"/>
                <a:gd name="connsiteY382" fmla="*/ 953865 h 1035328"/>
                <a:gd name="connsiteX383" fmla="*/ 470578 w 532193"/>
                <a:gd name="connsiteY383" fmla="*/ 953327 h 1035328"/>
                <a:gd name="connsiteX384" fmla="*/ 473116 w 532193"/>
                <a:gd name="connsiteY384" fmla="*/ 952788 h 1035328"/>
                <a:gd name="connsiteX385" fmla="*/ 474382 w 532193"/>
                <a:gd name="connsiteY385" fmla="*/ 952265 h 1035328"/>
                <a:gd name="connsiteX386" fmla="*/ 475651 w 532193"/>
                <a:gd name="connsiteY386" fmla="*/ 951744 h 1035328"/>
                <a:gd name="connsiteX387" fmla="*/ 479717 w 532193"/>
                <a:gd name="connsiteY387" fmla="*/ 951191 h 1035328"/>
                <a:gd name="connsiteX388" fmla="*/ 483781 w 532193"/>
                <a:gd name="connsiteY388" fmla="*/ 950635 h 1035328"/>
                <a:gd name="connsiteX389" fmla="*/ 484540 w 532193"/>
                <a:gd name="connsiteY389" fmla="*/ 950120 h 1035328"/>
                <a:gd name="connsiteX390" fmla="*/ 485298 w 532193"/>
                <a:gd name="connsiteY390" fmla="*/ 949603 h 1035328"/>
                <a:gd name="connsiteX391" fmla="*/ 486309 w 532193"/>
                <a:gd name="connsiteY391" fmla="*/ 949082 h 1035328"/>
                <a:gd name="connsiteX392" fmla="*/ 487321 w 532193"/>
                <a:gd name="connsiteY392" fmla="*/ 948561 h 1035328"/>
                <a:gd name="connsiteX393" fmla="*/ 488333 w 532193"/>
                <a:gd name="connsiteY393" fmla="*/ 948040 h 1035328"/>
                <a:gd name="connsiteX394" fmla="*/ 489346 w 532193"/>
                <a:gd name="connsiteY394" fmla="*/ 947519 h 1035328"/>
                <a:gd name="connsiteX395" fmla="*/ 491630 w 532193"/>
                <a:gd name="connsiteY395" fmla="*/ 946986 h 1035328"/>
                <a:gd name="connsiteX396" fmla="*/ 493910 w 532193"/>
                <a:gd name="connsiteY396" fmla="*/ 945945 h 1035328"/>
                <a:gd name="connsiteX397" fmla="*/ 495985 w 532193"/>
                <a:gd name="connsiteY397" fmla="*/ 944906 h 1035328"/>
                <a:gd name="connsiteX398" fmla="*/ 499977 w 532193"/>
                <a:gd name="connsiteY398" fmla="*/ 942215 h 1035328"/>
                <a:gd name="connsiteX399" fmla="*/ 503026 w 532193"/>
                <a:gd name="connsiteY399" fmla="*/ 941773 h 1035328"/>
                <a:gd name="connsiteX400" fmla="*/ 506074 w 532193"/>
                <a:gd name="connsiteY400" fmla="*/ 941231 h 1035328"/>
                <a:gd name="connsiteX401" fmla="*/ 507340 w 532193"/>
                <a:gd name="connsiteY401" fmla="*/ 940708 h 1035328"/>
                <a:gd name="connsiteX402" fmla="*/ 508607 w 532193"/>
                <a:gd name="connsiteY402" fmla="*/ 940183 h 1035328"/>
                <a:gd name="connsiteX403" fmla="*/ 510891 w 532193"/>
                <a:gd name="connsiteY403" fmla="*/ 939648 h 1035328"/>
                <a:gd name="connsiteX404" fmla="*/ 511020 w 532193"/>
                <a:gd name="connsiteY404" fmla="*/ 939648 h 1035328"/>
                <a:gd name="connsiteX405" fmla="*/ 513187 w 532193"/>
                <a:gd name="connsiteY405" fmla="*/ 940135 h 1035328"/>
                <a:gd name="connsiteX406" fmla="*/ 514676 w 532193"/>
                <a:gd name="connsiteY406" fmla="*/ 940625 h 1035328"/>
                <a:gd name="connsiteX407" fmla="*/ 514719 w 532193"/>
                <a:gd name="connsiteY407" fmla="*/ 940625 h 1035328"/>
                <a:gd name="connsiteX408" fmla="*/ 516241 w 532193"/>
                <a:gd name="connsiteY408" fmla="*/ 940102 h 1035328"/>
                <a:gd name="connsiteX409" fmla="*/ 520052 w 532193"/>
                <a:gd name="connsiteY409" fmla="*/ 939548 h 1035328"/>
                <a:gd name="connsiteX410" fmla="*/ 521086 w 532193"/>
                <a:gd name="connsiteY410" fmla="*/ 939543 h 1035328"/>
                <a:gd name="connsiteX411" fmla="*/ 523880 w 532193"/>
                <a:gd name="connsiteY411" fmla="*/ 940526 h 1035328"/>
                <a:gd name="connsiteX412" fmla="*/ 525073 w 532193"/>
                <a:gd name="connsiteY412" fmla="*/ 941530 h 1035328"/>
                <a:gd name="connsiteX413" fmla="*/ 525113 w 532193"/>
                <a:gd name="connsiteY413" fmla="*/ 941530 h 1035328"/>
                <a:gd name="connsiteX414" fmla="*/ 525151 w 532193"/>
                <a:gd name="connsiteY414" fmla="*/ 941530 h 1035328"/>
                <a:gd name="connsiteX415" fmla="*/ 526656 w 532193"/>
                <a:gd name="connsiteY415" fmla="*/ 943039 h 1035328"/>
                <a:gd name="connsiteX416" fmla="*/ 527687 w 532193"/>
                <a:gd name="connsiteY416" fmla="*/ 944555 h 1035328"/>
                <a:gd name="connsiteX417" fmla="*/ 527690 w 532193"/>
                <a:gd name="connsiteY417" fmla="*/ 944555 h 1035328"/>
                <a:gd name="connsiteX418" fmla="*/ 527730 w 532193"/>
                <a:gd name="connsiteY418" fmla="*/ 944555 h 1035328"/>
                <a:gd name="connsiteX419" fmla="*/ 529514 w 532193"/>
                <a:gd name="connsiteY419" fmla="*/ 948399 h 1035328"/>
                <a:gd name="connsiteX420" fmla="*/ 531129 w 532193"/>
                <a:gd name="connsiteY420" fmla="*/ 951642 h 1035328"/>
                <a:gd name="connsiteX421" fmla="*/ 532191 w 532193"/>
                <a:gd name="connsiteY421" fmla="*/ 955802 h 1035328"/>
                <a:gd name="connsiteX422" fmla="*/ 530967 w 532193"/>
                <a:gd name="connsiteY422" fmla="*/ 960091 h 1035328"/>
                <a:gd name="connsiteX423" fmla="*/ 529723 w 532193"/>
                <a:gd name="connsiteY423" fmla="*/ 962652 h 1035328"/>
                <a:gd name="connsiteX424" fmla="*/ 527633 w 532193"/>
                <a:gd name="connsiteY424" fmla="*/ 966999 h 1035328"/>
                <a:gd name="connsiteX425" fmla="*/ 526736 w 532193"/>
                <a:gd name="connsiteY425" fmla="*/ 968637 h 1035328"/>
                <a:gd name="connsiteX426" fmla="*/ 525486 w 532193"/>
                <a:gd name="connsiteY426" fmla="*/ 970738 h 1035328"/>
                <a:gd name="connsiteX427" fmla="*/ 524243 w 532193"/>
                <a:gd name="connsiteY427" fmla="*/ 973349 h 1035328"/>
                <a:gd name="connsiteX428" fmla="*/ 523799 w 532193"/>
                <a:gd name="connsiteY428" fmla="*/ 974627 h 1035328"/>
                <a:gd name="connsiteX429" fmla="*/ 522995 w 532193"/>
                <a:gd name="connsiteY429" fmla="*/ 975654 h 1035328"/>
                <a:gd name="connsiteX430" fmla="*/ 521938 w 532193"/>
                <a:gd name="connsiteY430" fmla="*/ 976683 h 1035328"/>
                <a:gd name="connsiteX431" fmla="*/ 521235 w 532193"/>
                <a:gd name="connsiteY431" fmla="*/ 977507 h 1035328"/>
                <a:gd name="connsiteX432" fmla="*/ 519276 w 532193"/>
                <a:gd name="connsiteY432" fmla="*/ 979768 h 1035328"/>
                <a:gd name="connsiteX433" fmla="*/ 518721 w 532193"/>
                <a:gd name="connsiteY433" fmla="*/ 980284 h 1035328"/>
                <a:gd name="connsiteX434" fmla="*/ 518065 w 532193"/>
                <a:gd name="connsiteY434" fmla="*/ 980799 h 1035328"/>
                <a:gd name="connsiteX435" fmla="*/ 516703 w 532193"/>
                <a:gd name="connsiteY435" fmla="*/ 981832 h 1035328"/>
                <a:gd name="connsiteX436" fmla="*/ 514831 w 532193"/>
                <a:gd name="connsiteY436" fmla="*/ 982868 h 1035328"/>
                <a:gd name="connsiteX437" fmla="*/ 513666 w 532193"/>
                <a:gd name="connsiteY437" fmla="*/ 983391 h 1035328"/>
                <a:gd name="connsiteX438" fmla="*/ 512908 w 532193"/>
                <a:gd name="connsiteY438" fmla="*/ 983910 h 1035328"/>
                <a:gd name="connsiteX439" fmla="*/ 512156 w 532193"/>
                <a:gd name="connsiteY439" fmla="*/ 984933 h 1035328"/>
                <a:gd name="connsiteX440" fmla="*/ 511454 w 532193"/>
                <a:gd name="connsiteY440" fmla="*/ 985961 h 1035328"/>
                <a:gd name="connsiteX441" fmla="*/ 510397 w 532193"/>
                <a:gd name="connsiteY441" fmla="*/ 986990 h 1035328"/>
                <a:gd name="connsiteX442" fmla="*/ 508831 w 532193"/>
                <a:gd name="connsiteY442" fmla="*/ 988026 h 1035328"/>
                <a:gd name="connsiteX443" fmla="*/ 507615 w 532193"/>
                <a:gd name="connsiteY443" fmla="*/ 988547 h 1035328"/>
                <a:gd name="connsiteX444" fmla="*/ 506908 w 532193"/>
                <a:gd name="connsiteY444" fmla="*/ 989065 h 1035328"/>
                <a:gd name="connsiteX445" fmla="*/ 505851 w 532193"/>
                <a:gd name="connsiteY445" fmla="*/ 990094 h 1035328"/>
                <a:gd name="connsiteX446" fmla="*/ 504538 w 532193"/>
                <a:gd name="connsiteY446" fmla="*/ 991128 h 1035328"/>
                <a:gd name="connsiteX447" fmla="*/ 503284 w 532193"/>
                <a:gd name="connsiteY447" fmla="*/ 992666 h 1035328"/>
                <a:gd name="connsiteX448" fmla="*/ 502028 w 532193"/>
                <a:gd name="connsiteY448" fmla="*/ 994208 h 1035328"/>
                <a:gd name="connsiteX449" fmla="*/ 501066 w 532193"/>
                <a:gd name="connsiteY449" fmla="*/ 994727 h 1035328"/>
                <a:gd name="connsiteX450" fmla="*/ 499597 w 532193"/>
                <a:gd name="connsiteY450" fmla="*/ 995253 h 1035328"/>
                <a:gd name="connsiteX451" fmla="*/ 497776 w 532193"/>
                <a:gd name="connsiteY451" fmla="*/ 996292 h 1035328"/>
                <a:gd name="connsiteX452" fmla="*/ 495190 w 532193"/>
                <a:gd name="connsiteY452" fmla="*/ 997336 h 1035328"/>
                <a:gd name="connsiteX453" fmla="*/ 492956 w 532193"/>
                <a:gd name="connsiteY453" fmla="*/ 997872 h 1035328"/>
                <a:gd name="connsiteX454" fmla="*/ 491232 w 532193"/>
                <a:gd name="connsiteY454" fmla="*/ 998398 h 1035328"/>
                <a:gd name="connsiteX455" fmla="*/ 489157 w 532193"/>
                <a:gd name="connsiteY455" fmla="*/ 999440 h 1035328"/>
                <a:gd name="connsiteX456" fmla="*/ 484944 w 532193"/>
                <a:gd name="connsiteY456" fmla="*/ 1000505 h 1035328"/>
                <a:gd name="connsiteX457" fmla="*/ 480273 w 532193"/>
                <a:gd name="connsiteY457" fmla="*/ 1001576 h 1035328"/>
                <a:gd name="connsiteX458" fmla="*/ 478656 w 532193"/>
                <a:gd name="connsiteY458" fmla="*/ 1002612 h 1035328"/>
                <a:gd name="connsiteX459" fmla="*/ 477746 w 532193"/>
                <a:gd name="connsiteY459" fmla="*/ 1003129 h 1035328"/>
                <a:gd name="connsiteX460" fmla="*/ 475970 w 532193"/>
                <a:gd name="connsiteY460" fmla="*/ 1003659 h 1035328"/>
                <a:gd name="connsiteX461" fmla="*/ 474194 w 532193"/>
                <a:gd name="connsiteY461" fmla="*/ 1004185 h 1035328"/>
                <a:gd name="connsiteX462" fmla="*/ 472164 w 532193"/>
                <a:gd name="connsiteY462" fmla="*/ 1004718 h 1035328"/>
                <a:gd name="connsiteX463" fmla="*/ 470135 w 532193"/>
                <a:gd name="connsiteY463" fmla="*/ 1005248 h 1035328"/>
                <a:gd name="connsiteX464" fmla="*/ 468868 w 532193"/>
                <a:gd name="connsiteY464" fmla="*/ 1005771 h 1035328"/>
                <a:gd name="connsiteX465" fmla="*/ 467601 w 532193"/>
                <a:gd name="connsiteY465" fmla="*/ 1006296 h 1035328"/>
                <a:gd name="connsiteX466" fmla="*/ 464807 w 532193"/>
                <a:gd name="connsiteY466" fmla="*/ 1006836 h 1035328"/>
                <a:gd name="connsiteX467" fmla="*/ 462014 w 532193"/>
                <a:gd name="connsiteY467" fmla="*/ 1007375 h 1035328"/>
                <a:gd name="connsiteX468" fmla="*/ 460239 w 532193"/>
                <a:gd name="connsiteY468" fmla="*/ 1007905 h 1035328"/>
                <a:gd name="connsiteX469" fmla="*/ 458469 w 532193"/>
                <a:gd name="connsiteY469" fmla="*/ 1008943 h 1035328"/>
                <a:gd name="connsiteX470" fmla="*/ 454917 w 532193"/>
                <a:gd name="connsiteY470" fmla="*/ 1009999 h 1035328"/>
                <a:gd name="connsiteX471" fmla="*/ 451360 w 532193"/>
                <a:gd name="connsiteY471" fmla="*/ 1010444 h 1035328"/>
                <a:gd name="connsiteX472" fmla="*/ 447420 w 532193"/>
                <a:gd name="connsiteY472" fmla="*/ 1013136 h 1035328"/>
                <a:gd name="connsiteX473" fmla="*/ 445038 w 532193"/>
                <a:gd name="connsiteY473" fmla="*/ 1014180 h 1035328"/>
                <a:gd name="connsiteX474" fmla="*/ 443473 w 532193"/>
                <a:gd name="connsiteY474" fmla="*/ 1015216 h 1035328"/>
                <a:gd name="connsiteX475" fmla="*/ 442257 w 532193"/>
                <a:gd name="connsiteY475" fmla="*/ 1015737 h 1035328"/>
                <a:gd name="connsiteX476" fmla="*/ 441244 w 532193"/>
                <a:gd name="connsiteY476" fmla="*/ 1016258 h 1035328"/>
                <a:gd name="connsiteX477" fmla="*/ 440233 w 532193"/>
                <a:gd name="connsiteY477" fmla="*/ 1016775 h 1035328"/>
                <a:gd name="connsiteX478" fmla="*/ 439526 w 532193"/>
                <a:gd name="connsiteY478" fmla="*/ 1017294 h 1035328"/>
                <a:gd name="connsiteX479" fmla="*/ 438469 w 532193"/>
                <a:gd name="connsiteY479" fmla="*/ 1018324 h 1035328"/>
                <a:gd name="connsiteX480" fmla="*/ 436342 w 532193"/>
                <a:gd name="connsiteY480" fmla="*/ 1019365 h 1035328"/>
                <a:gd name="connsiteX481" fmla="*/ 433153 w 532193"/>
                <a:gd name="connsiteY481" fmla="*/ 1020925 h 1035328"/>
                <a:gd name="connsiteX482" fmla="*/ 429454 w 532193"/>
                <a:gd name="connsiteY482" fmla="*/ 1022492 h 1035328"/>
                <a:gd name="connsiteX483" fmla="*/ 426820 w 532193"/>
                <a:gd name="connsiteY483" fmla="*/ 1023540 h 1035328"/>
                <a:gd name="connsiteX484" fmla="*/ 423472 w 532193"/>
                <a:gd name="connsiteY484" fmla="*/ 1024597 h 1035328"/>
                <a:gd name="connsiteX485" fmla="*/ 420476 w 532193"/>
                <a:gd name="connsiteY485" fmla="*/ 1025137 h 1035328"/>
                <a:gd name="connsiteX486" fmla="*/ 419718 w 532193"/>
                <a:gd name="connsiteY486" fmla="*/ 1025656 h 1035328"/>
                <a:gd name="connsiteX487" fmla="*/ 418960 w 532193"/>
                <a:gd name="connsiteY487" fmla="*/ 1026173 h 1035328"/>
                <a:gd name="connsiteX488" fmla="*/ 418202 w 532193"/>
                <a:gd name="connsiteY488" fmla="*/ 1026691 h 1035328"/>
                <a:gd name="connsiteX489" fmla="*/ 417445 w 532193"/>
                <a:gd name="connsiteY489" fmla="*/ 1027206 h 1035328"/>
                <a:gd name="connsiteX490" fmla="*/ 416433 w 532193"/>
                <a:gd name="connsiteY490" fmla="*/ 1027727 h 1035328"/>
                <a:gd name="connsiteX491" fmla="*/ 415419 w 532193"/>
                <a:gd name="connsiteY491" fmla="*/ 1028245 h 1035328"/>
                <a:gd name="connsiteX492" fmla="*/ 413136 w 532193"/>
                <a:gd name="connsiteY492" fmla="*/ 1028780 h 1035328"/>
                <a:gd name="connsiteX493" fmla="*/ 410851 w 532193"/>
                <a:gd name="connsiteY493" fmla="*/ 1029313 h 1035328"/>
                <a:gd name="connsiteX494" fmla="*/ 409838 w 532193"/>
                <a:gd name="connsiteY494" fmla="*/ 1029834 h 1035328"/>
                <a:gd name="connsiteX495" fmla="*/ 408827 w 532193"/>
                <a:gd name="connsiteY495" fmla="*/ 1030355 h 1035328"/>
                <a:gd name="connsiteX496" fmla="*/ 406542 w 532193"/>
                <a:gd name="connsiteY496" fmla="*/ 1030889 h 1035328"/>
                <a:gd name="connsiteX497" fmla="*/ 404258 w 532193"/>
                <a:gd name="connsiteY497" fmla="*/ 1031422 h 1035328"/>
                <a:gd name="connsiteX498" fmla="*/ 398411 w 532193"/>
                <a:gd name="connsiteY498" fmla="*/ 1031996 h 1035328"/>
                <a:gd name="connsiteX499" fmla="*/ 397458 w 532193"/>
                <a:gd name="connsiteY499" fmla="*/ 1032002 h 1035328"/>
                <a:gd name="connsiteX500" fmla="*/ 392553 w 532193"/>
                <a:gd name="connsiteY500" fmla="*/ 1031551 h 1035328"/>
                <a:gd name="connsiteX501" fmla="*/ 390387 w 532193"/>
                <a:gd name="connsiteY501" fmla="*/ 1031068 h 1035328"/>
                <a:gd name="connsiteX502" fmla="*/ 390257 w 532193"/>
                <a:gd name="connsiteY502" fmla="*/ 1031068 h 1035328"/>
                <a:gd name="connsiteX503" fmla="*/ 390152 w 532193"/>
                <a:gd name="connsiteY503" fmla="*/ 1031068 h 1035328"/>
                <a:gd name="connsiteX504" fmla="*/ 387962 w 532193"/>
                <a:gd name="connsiteY504" fmla="*/ 1030586 h 1035328"/>
                <a:gd name="connsiteX505" fmla="*/ 387206 w 532193"/>
                <a:gd name="connsiteY505" fmla="*/ 1030085 h 1035328"/>
                <a:gd name="connsiteX506" fmla="*/ 387193 w 532193"/>
                <a:gd name="connsiteY506" fmla="*/ 1030085 h 1035328"/>
                <a:gd name="connsiteX507" fmla="*/ 387181 w 532193"/>
                <a:gd name="connsiteY507" fmla="*/ 1030085 h 1035328"/>
                <a:gd name="connsiteX508" fmla="*/ 386423 w 532193"/>
                <a:gd name="connsiteY508" fmla="*/ 1029585 h 1035328"/>
                <a:gd name="connsiteX509" fmla="*/ 384534 w 532193"/>
                <a:gd name="connsiteY509" fmla="*/ 1029097 h 1035328"/>
                <a:gd name="connsiteX510" fmla="*/ 384434 w 532193"/>
                <a:gd name="connsiteY510" fmla="*/ 1029097 h 1035328"/>
                <a:gd name="connsiteX511" fmla="*/ 384104 w 532193"/>
                <a:gd name="connsiteY511" fmla="*/ 1029099 h 1035328"/>
                <a:gd name="connsiteX512" fmla="*/ 382073 w 532193"/>
                <a:gd name="connsiteY512" fmla="*/ 1027291 h 1035328"/>
                <a:gd name="connsiteX513" fmla="*/ 380196 w 532193"/>
                <a:gd name="connsiteY513" fmla="*/ 1023036 h 1035328"/>
                <a:gd name="connsiteX514" fmla="*/ 380192 w 532193"/>
                <a:gd name="connsiteY514" fmla="*/ 1023036 h 1035328"/>
                <a:gd name="connsiteX515" fmla="*/ 380190 w 532193"/>
                <a:gd name="connsiteY515" fmla="*/ 1023036 h 1035328"/>
                <a:gd name="connsiteX516" fmla="*/ 378898 w 532193"/>
                <a:gd name="connsiteY516" fmla="*/ 1016486 h 1035328"/>
                <a:gd name="connsiteX517" fmla="*/ 377211 w 532193"/>
                <a:gd name="connsiteY517" fmla="*/ 1001696 h 1035328"/>
                <a:gd name="connsiteX518" fmla="*/ 377208 w 532193"/>
                <a:gd name="connsiteY518" fmla="*/ 1001696 h 1035328"/>
                <a:gd name="connsiteX519" fmla="*/ 377204 w 532193"/>
                <a:gd name="connsiteY519" fmla="*/ 1001696 h 1035328"/>
                <a:gd name="connsiteX520" fmla="*/ 375869 w 532193"/>
                <a:gd name="connsiteY520" fmla="*/ 995753 h 1035328"/>
                <a:gd name="connsiteX521" fmla="*/ 375117 w 532193"/>
                <a:gd name="connsiteY521" fmla="*/ 992251 h 1035328"/>
                <a:gd name="connsiteX522" fmla="*/ 374018 w 532193"/>
                <a:gd name="connsiteY522" fmla="*/ 989513 h 1035328"/>
                <a:gd name="connsiteX523" fmla="*/ 373184 w 532193"/>
                <a:gd name="connsiteY523" fmla="*/ 987487 h 1035328"/>
                <a:gd name="connsiteX524" fmla="*/ 373182 w 532193"/>
                <a:gd name="connsiteY524" fmla="*/ 987487 h 1035328"/>
                <a:gd name="connsiteX525" fmla="*/ 373181 w 532193"/>
                <a:gd name="connsiteY525" fmla="*/ 987487 h 1035328"/>
                <a:gd name="connsiteX526" fmla="*/ 372703 w 532193"/>
                <a:gd name="connsiteY526" fmla="*/ 985507 h 1035328"/>
                <a:gd name="connsiteX527" fmla="*/ 371378 w 532193"/>
                <a:gd name="connsiteY527" fmla="*/ 980383 h 1035328"/>
                <a:gd name="connsiteX528" fmla="*/ 371374 w 532193"/>
                <a:gd name="connsiteY528" fmla="*/ 980383 h 1035328"/>
                <a:gd name="connsiteX529" fmla="*/ 371370 w 532193"/>
                <a:gd name="connsiteY529" fmla="*/ 980383 h 1035328"/>
                <a:gd name="connsiteX530" fmla="*/ 370038 w 532193"/>
                <a:gd name="connsiteY530" fmla="*/ 974748 h 1035328"/>
                <a:gd name="connsiteX531" fmla="*/ 369553 w 532193"/>
                <a:gd name="connsiteY531" fmla="*/ 972257 h 1035328"/>
                <a:gd name="connsiteX532" fmla="*/ 369552 w 532193"/>
                <a:gd name="connsiteY532" fmla="*/ 972257 h 1035328"/>
                <a:gd name="connsiteX533" fmla="*/ 369551 w 532193"/>
                <a:gd name="connsiteY533" fmla="*/ 972257 h 1035328"/>
                <a:gd name="connsiteX534" fmla="*/ 368468 w 532193"/>
                <a:gd name="connsiteY534" fmla="*/ 970742 h 1035328"/>
                <a:gd name="connsiteX535" fmla="*/ 367130 w 532193"/>
                <a:gd name="connsiteY535" fmla="*/ 969229 h 1035328"/>
                <a:gd name="connsiteX536" fmla="*/ 367127 w 532193"/>
                <a:gd name="connsiteY536" fmla="*/ 969229 h 1035328"/>
                <a:gd name="connsiteX537" fmla="*/ 367114 w 532193"/>
                <a:gd name="connsiteY537" fmla="*/ 969232 h 1035328"/>
                <a:gd name="connsiteX538" fmla="*/ 366411 w 532193"/>
                <a:gd name="connsiteY538" fmla="*/ 968830 h 1035328"/>
                <a:gd name="connsiteX539" fmla="*/ 362943 w 532193"/>
                <a:gd name="connsiteY539" fmla="*/ 966224 h 1035328"/>
                <a:gd name="connsiteX540" fmla="*/ 362920 w 532193"/>
                <a:gd name="connsiteY540" fmla="*/ 966224 h 1035328"/>
                <a:gd name="connsiteX541" fmla="*/ 362875 w 532193"/>
                <a:gd name="connsiteY541" fmla="*/ 966224 h 1035328"/>
                <a:gd name="connsiteX542" fmla="*/ 361080 w 532193"/>
                <a:gd name="connsiteY542" fmla="*/ 965428 h 1035328"/>
                <a:gd name="connsiteX543" fmla="*/ 361375 w 532193"/>
                <a:gd name="connsiteY543" fmla="*/ 960030 h 1035328"/>
                <a:gd name="connsiteX544" fmla="*/ 361898 w 532193"/>
                <a:gd name="connsiteY544" fmla="*/ 955036 h 1035328"/>
                <a:gd name="connsiteX545" fmla="*/ 361895 w 532193"/>
                <a:gd name="connsiteY545" fmla="*/ 955038 h 1035328"/>
                <a:gd name="connsiteX546" fmla="*/ 361881 w 532193"/>
                <a:gd name="connsiteY546" fmla="*/ 955036 h 1035328"/>
                <a:gd name="connsiteX547" fmla="*/ 361876 w 532193"/>
                <a:gd name="connsiteY547" fmla="*/ 955036 h 1035328"/>
                <a:gd name="connsiteX548" fmla="*/ 360845 w 532193"/>
                <a:gd name="connsiteY548" fmla="*/ 953520 h 1035328"/>
                <a:gd name="connsiteX549" fmla="*/ 359181 w 532193"/>
                <a:gd name="connsiteY549" fmla="*/ 952013 h 1035328"/>
                <a:gd name="connsiteX550" fmla="*/ 359098 w 532193"/>
                <a:gd name="connsiteY550" fmla="*/ 952013 h 1035328"/>
                <a:gd name="connsiteX551" fmla="*/ 359017 w 532193"/>
                <a:gd name="connsiteY551" fmla="*/ 952013 h 1035328"/>
                <a:gd name="connsiteX552" fmla="*/ 357402 w 532193"/>
                <a:gd name="connsiteY552" fmla="*/ 950506 h 1035328"/>
                <a:gd name="connsiteX553" fmla="*/ 356319 w 532193"/>
                <a:gd name="connsiteY553" fmla="*/ 948991 h 1035328"/>
                <a:gd name="connsiteX554" fmla="*/ 356316 w 532193"/>
                <a:gd name="connsiteY554" fmla="*/ 948991 h 1035328"/>
                <a:gd name="connsiteX555" fmla="*/ 356300 w 532193"/>
                <a:gd name="connsiteY555" fmla="*/ 948991 h 1035328"/>
                <a:gd name="connsiteX556" fmla="*/ 354923 w 532193"/>
                <a:gd name="connsiteY556" fmla="*/ 942591 h 1035328"/>
                <a:gd name="connsiteX557" fmla="*/ 354411 w 532193"/>
                <a:gd name="connsiteY557" fmla="*/ 937814 h 1035328"/>
                <a:gd name="connsiteX558" fmla="*/ 354411 w 532193"/>
                <a:gd name="connsiteY558" fmla="*/ 937814 h 1035328"/>
                <a:gd name="connsiteX559" fmla="*/ 354410 w 532193"/>
                <a:gd name="connsiteY559" fmla="*/ 937814 h 1035328"/>
                <a:gd name="connsiteX560" fmla="*/ 353682 w 532193"/>
                <a:gd name="connsiteY560" fmla="*/ 936345 h 1035328"/>
                <a:gd name="connsiteX561" fmla="*/ 352538 w 532193"/>
                <a:gd name="connsiteY561" fmla="*/ 934069 h 1035328"/>
                <a:gd name="connsiteX562" fmla="*/ 352049 w 532193"/>
                <a:gd name="connsiteY562" fmla="*/ 922114 h 1035328"/>
                <a:gd name="connsiteX563" fmla="*/ 353059 w 532193"/>
                <a:gd name="connsiteY563" fmla="*/ 916809 h 1035328"/>
                <a:gd name="connsiteX564" fmla="*/ 352078 w 532193"/>
                <a:gd name="connsiteY564" fmla="*/ 915443 h 1035328"/>
                <a:gd name="connsiteX565" fmla="*/ 352077 w 532193"/>
                <a:gd name="connsiteY565" fmla="*/ 915443 h 1035328"/>
                <a:gd name="connsiteX566" fmla="*/ 352077 w 532193"/>
                <a:gd name="connsiteY566" fmla="*/ 915443 h 1035328"/>
                <a:gd name="connsiteX567" fmla="*/ 351328 w 532193"/>
                <a:gd name="connsiteY567" fmla="*/ 912146 h 1035328"/>
                <a:gd name="connsiteX568" fmla="*/ 349662 w 532193"/>
                <a:gd name="connsiteY568" fmla="*/ 907326 h 1035328"/>
                <a:gd name="connsiteX569" fmla="*/ 349647 w 532193"/>
                <a:gd name="connsiteY569" fmla="*/ 907326 h 1035328"/>
                <a:gd name="connsiteX570" fmla="*/ 349640 w 532193"/>
                <a:gd name="connsiteY570" fmla="*/ 907326 h 1035328"/>
                <a:gd name="connsiteX571" fmla="*/ 348922 w 532193"/>
                <a:gd name="connsiteY571" fmla="*/ 906317 h 1035328"/>
                <a:gd name="connsiteX572" fmla="*/ 348205 w 532193"/>
                <a:gd name="connsiteY572" fmla="*/ 905308 h 1035328"/>
                <a:gd name="connsiteX573" fmla="*/ 348199 w 532193"/>
                <a:gd name="connsiteY573" fmla="*/ 905308 h 1035328"/>
                <a:gd name="connsiteX574" fmla="*/ 348192 w 532193"/>
                <a:gd name="connsiteY574" fmla="*/ 905308 h 1035328"/>
                <a:gd name="connsiteX575" fmla="*/ 347119 w 532193"/>
                <a:gd name="connsiteY575" fmla="*/ 904301 h 1035328"/>
                <a:gd name="connsiteX576" fmla="*/ 346044 w 532193"/>
                <a:gd name="connsiteY576" fmla="*/ 903295 h 1035328"/>
                <a:gd name="connsiteX577" fmla="*/ 346039 w 532193"/>
                <a:gd name="connsiteY577" fmla="*/ 903295 h 1035328"/>
                <a:gd name="connsiteX578" fmla="*/ 346033 w 532193"/>
                <a:gd name="connsiteY578" fmla="*/ 903295 h 1035328"/>
                <a:gd name="connsiteX579" fmla="*/ 345311 w 532193"/>
                <a:gd name="connsiteY579" fmla="*/ 901779 h 1035328"/>
                <a:gd name="connsiteX580" fmla="*/ 344539 w 532193"/>
                <a:gd name="connsiteY580" fmla="*/ 900260 h 1035328"/>
                <a:gd name="connsiteX581" fmla="*/ 344529 w 532193"/>
                <a:gd name="connsiteY581" fmla="*/ 900260 h 1035328"/>
                <a:gd name="connsiteX582" fmla="*/ 344524 w 532193"/>
                <a:gd name="connsiteY582" fmla="*/ 900260 h 1035328"/>
                <a:gd name="connsiteX583" fmla="*/ 343755 w 532193"/>
                <a:gd name="connsiteY583" fmla="*/ 899251 h 1035328"/>
                <a:gd name="connsiteX584" fmla="*/ 343038 w 532193"/>
                <a:gd name="connsiteY584" fmla="*/ 898242 h 1035328"/>
                <a:gd name="connsiteX585" fmla="*/ 343032 w 532193"/>
                <a:gd name="connsiteY585" fmla="*/ 898242 h 1035328"/>
                <a:gd name="connsiteX586" fmla="*/ 343025 w 532193"/>
                <a:gd name="connsiteY586" fmla="*/ 898242 h 1035328"/>
                <a:gd name="connsiteX587" fmla="*/ 341952 w 532193"/>
                <a:gd name="connsiteY587" fmla="*/ 897235 h 1035328"/>
                <a:gd name="connsiteX588" fmla="*/ 340629 w 532193"/>
                <a:gd name="connsiteY588" fmla="*/ 896231 h 1035328"/>
                <a:gd name="connsiteX589" fmla="*/ 340617 w 532193"/>
                <a:gd name="connsiteY589" fmla="*/ 896231 h 1035328"/>
                <a:gd name="connsiteX590" fmla="*/ 340595 w 532193"/>
                <a:gd name="connsiteY590" fmla="*/ 896231 h 1035328"/>
                <a:gd name="connsiteX591" fmla="*/ 339633 w 532193"/>
                <a:gd name="connsiteY591" fmla="*/ 894716 h 1035328"/>
                <a:gd name="connsiteX592" fmla="*/ 339009 w 532193"/>
                <a:gd name="connsiteY592" fmla="*/ 893198 h 1035328"/>
                <a:gd name="connsiteX593" fmla="*/ 339005 w 532193"/>
                <a:gd name="connsiteY593" fmla="*/ 893198 h 1035328"/>
                <a:gd name="connsiteX594" fmla="*/ 339001 w 532193"/>
                <a:gd name="connsiteY594" fmla="*/ 893198 h 1035328"/>
                <a:gd name="connsiteX595" fmla="*/ 336014 w 532193"/>
                <a:gd name="connsiteY595" fmla="*/ 889613 h 1035328"/>
                <a:gd name="connsiteX596" fmla="*/ 334672 w 532193"/>
                <a:gd name="connsiteY596" fmla="*/ 887135 h 1035328"/>
                <a:gd name="connsiteX597" fmla="*/ 334663 w 532193"/>
                <a:gd name="connsiteY597" fmla="*/ 887135 h 1035328"/>
                <a:gd name="connsiteX598" fmla="*/ 334657 w 532193"/>
                <a:gd name="connsiteY598" fmla="*/ 887135 h 1035328"/>
                <a:gd name="connsiteX599" fmla="*/ 333934 w 532193"/>
                <a:gd name="connsiteY599" fmla="*/ 885617 h 1035328"/>
                <a:gd name="connsiteX600" fmla="*/ 333460 w 532193"/>
                <a:gd name="connsiteY600" fmla="*/ 884095 h 1035328"/>
                <a:gd name="connsiteX601" fmla="*/ 333458 w 532193"/>
                <a:gd name="connsiteY601" fmla="*/ 884095 h 1035328"/>
                <a:gd name="connsiteX602" fmla="*/ 333457 w 532193"/>
                <a:gd name="connsiteY602" fmla="*/ 884095 h 1035328"/>
                <a:gd name="connsiteX603" fmla="*/ 332678 w 532193"/>
                <a:gd name="connsiteY603" fmla="*/ 882576 h 1035328"/>
                <a:gd name="connsiteX604" fmla="*/ 331648 w 532193"/>
                <a:gd name="connsiteY604" fmla="*/ 881061 h 1035328"/>
                <a:gd name="connsiteX605" fmla="*/ 331644 w 532193"/>
                <a:gd name="connsiteY605" fmla="*/ 881061 h 1035328"/>
                <a:gd name="connsiteX606" fmla="*/ 331631 w 532193"/>
                <a:gd name="connsiteY606" fmla="*/ 881061 h 1035328"/>
                <a:gd name="connsiteX607" fmla="*/ 330278 w 532193"/>
                <a:gd name="connsiteY607" fmla="*/ 877208 h 1035328"/>
                <a:gd name="connsiteX608" fmla="*/ 329695 w 532193"/>
                <a:gd name="connsiteY608" fmla="*/ 874972 h 1035328"/>
                <a:gd name="connsiteX609" fmla="*/ 329693 w 532193"/>
                <a:gd name="connsiteY609" fmla="*/ 874972 h 1035328"/>
                <a:gd name="connsiteX610" fmla="*/ 329691 w 532193"/>
                <a:gd name="connsiteY610" fmla="*/ 874972 h 1035328"/>
                <a:gd name="connsiteX611" fmla="*/ 328658 w 532193"/>
                <a:gd name="connsiteY611" fmla="*/ 873457 h 1035328"/>
                <a:gd name="connsiteX612" fmla="*/ 327676 w 532193"/>
                <a:gd name="connsiteY612" fmla="*/ 871941 h 1035328"/>
                <a:gd name="connsiteX613" fmla="*/ 327675 w 532193"/>
                <a:gd name="connsiteY613" fmla="*/ 871941 h 1035328"/>
                <a:gd name="connsiteX614" fmla="*/ 327673 w 532193"/>
                <a:gd name="connsiteY614" fmla="*/ 871941 h 1035328"/>
                <a:gd name="connsiteX615" fmla="*/ 326928 w 532193"/>
                <a:gd name="connsiteY615" fmla="*/ 868948 h 1035328"/>
                <a:gd name="connsiteX616" fmla="*/ 325570 w 532193"/>
                <a:gd name="connsiteY616" fmla="*/ 865706 h 1035328"/>
                <a:gd name="connsiteX617" fmla="*/ 324523 w 532193"/>
                <a:gd name="connsiteY617" fmla="*/ 863119 h 1035328"/>
                <a:gd name="connsiteX618" fmla="*/ 323990 w 532193"/>
                <a:gd name="connsiteY618" fmla="*/ 860785 h 1035328"/>
                <a:gd name="connsiteX619" fmla="*/ 323988 w 532193"/>
                <a:gd name="connsiteY619" fmla="*/ 860785 h 1035328"/>
                <a:gd name="connsiteX620" fmla="*/ 323987 w 532193"/>
                <a:gd name="connsiteY620" fmla="*/ 860785 h 1035328"/>
                <a:gd name="connsiteX621" fmla="*/ 323469 w 532193"/>
                <a:gd name="connsiteY621" fmla="*/ 859828 h 1035328"/>
                <a:gd name="connsiteX622" fmla="*/ 322382 w 532193"/>
                <a:gd name="connsiteY622" fmla="*/ 858108 h 1035328"/>
                <a:gd name="connsiteX623" fmla="*/ 321018 w 532193"/>
                <a:gd name="connsiteY623" fmla="*/ 854460 h 1035328"/>
                <a:gd name="connsiteX624" fmla="*/ 319703 w 532193"/>
                <a:gd name="connsiteY624" fmla="*/ 850553 h 1035328"/>
                <a:gd name="connsiteX625" fmla="*/ 318760 w 532193"/>
                <a:gd name="connsiteY625" fmla="*/ 848122 h 1035328"/>
                <a:gd name="connsiteX626" fmla="*/ 318287 w 532193"/>
                <a:gd name="connsiteY626" fmla="*/ 846601 h 1035328"/>
                <a:gd name="connsiteX627" fmla="*/ 318285 w 532193"/>
                <a:gd name="connsiteY627" fmla="*/ 846601 h 1035328"/>
                <a:gd name="connsiteX628" fmla="*/ 318283 w 532193"/>
                <a:gd name="connsiteY628" fmla="*/ 846601 h 1035328"/>
                <a:gd name="connsiteX629" fmla="*/ 317496 w 532193"/>
                <a:gd name="connsiteY629" fmla="*/ 844318 h 1035328"/>
                <a:gd name="connsiteX630" fmla="*/ 316295 w 532193"/>
                <a:gd name="connsiteY630" fmla="*/ 841579 h 1035328"/>
                <a:gd name="connsiteX631" fmla="*/ 315186 w 532193"/>
                <a:gd name="connsiteY631" fmla="*/ 838030 h 1035328"/>
                <a:gd name="connsiteX632" fmla="*/ 314491 w 532193"/>
                <a:gd name="connsiteY632" fmla="*/ 834932 h 1035328"/>
                <a:gd name="connsiteX633" fmla="*/ 314491 w 532193"/>
                <a:gd name="connsiteY633" fmla="*/ 834932 h 1035328"/>
                <a:gd name="connsiteX634" fmla="*/ 314486 w 532193"/>
                <a:gd name="connsiteY634" fmla="*/ 834932 h 1035328"/>
                <a:gd name="connsiteX635" fmla="*/ 314024 w 532193"/>
                <a:gd name="connsiteY635" fmla="*/ 834277 h 1035328"/>
                <a:gd name="connsiteX636" fmla="*/ 313040 w 532193"/>
                <a:gd name="connsiteY636" fmla="*/ 832606 h 1035328"/>
                <a:gd name="connsiteX637" fmla="*/ 311670 w 532193"/>
                <a:gd name="connsiteY637" fmla="*/ 828501 h 1035328"/>
                <a:gd name="connsiteX638" fmla="*/ 310311 w 532193"/>
                <a:gd name="connsiteY638" fmla="*/ 825157 h 1035328"/>
                <a:gd name="connsiteX639" fmla="*/ 309315 w 532193"/>
                <a:gd name="connsiteY639" fmla="*/ 822570 h 1035328"/>
                <a:gd name="connsiteX640" fmla="*/ 308832 w 532193"/>
                <a:gd name="connsiteY640" fmla="*/ 820235 h 1035328"/>
                <a:gd name="connsiteX641" fmla="*/ 308830 w 532193"/>
                <a:gd name="connsiteY641" fmla="*/ 820235 h 1035328"/>
                <a:gd name="connsiteX642" fmla="*/ 308829 w 532193"/>
                <a:gd name="connsiteY642" fmla="*/ 820235 h 1035328"/>
                <a:gd name="connsiteX643" fmla="*/ 308047 w 532193"/>
                <a:gd name="connsiteY643" fmla="*/ 818462 h 1035328"/>
                <a:gd name="connsiteX644" fmla="*/ 306700 w 532193"/>
                <a:gd name="connsiteY644" fmla="*/ 816189 h 1035328"/>
                <a:gd name="connsiteX645" fmla="*/ 305654 w 532193"/>
                <a:gd name="connsiteY645" fmla="*/ 813655 h 1035328"/>
                <a:gd name="connsiteX646" fmla="*/ 304602 w 532193"/>
                <a:gd name="connsiteY646" fmla="*/ 810612 h 1035328"/>
                <a:gd name="connsiteX647" fmla="*/ 303556 w 532193"/>
                <a:gd name="connsiteY647" fmla="*/ 808081 h 1035328"/>
                <a:gd name="connsiteX648" fmla="*/ 303033 w 532193"/>
                <a:gd name="connsiteY648" fmla="*/ 806560 h 1035328"/>
                <a:gd name="connsiteX649" fmla="*/ 303031 w 532193"/>
                <a:gd name="connsiteY649" fmla="*/ 806560 h 1035328"/>
                <a:gd name="connsiteX650" fmla="*/ 303030 w 532193"/>
                <a:gd name="connsiteY650" fmla="*/ 806560 h 1035328"/>
                <a:gd name="connsiteX651" fmla="*/ 302504 w 532193"/>
                <a:gd name="connsiteY651" fmla="*/ 804988 h 1035328"/>
                <a:gd name="connsiteX652" fmla="*/ 300694 w 532193"/>
                <a:gd name="connsiteY652" fmla="*/ 801495 h 1035328"/>
                <a:gd name="connsiteX653" fmla="*/ 300684 w 532193"/>
                <a:gd name="connsiteY653" fmla="*/ 801495 h 1035328"/>
                <a:gd name="connsiteX654" fmla="*/ 300677 w 532193"/>
                <a:gd name="connsiteY654" fmla="*/ 801495 h 1035328"/>
                <a:gd name="connsiteX655" fmla="*/ 299908 w 532193"/>
                <a:gd name="connsiteY655" fmla="*/ 800334 h 1035328"/>
                <a:gd name="connsiteX656" fmla="*/ 297485 w 532193"/>
                <a:gd name="connsiteY656" fmla="*/ 797559 h 1035328"/>
                <a:gd name="connsiteX657" fmla="*/ 296314 w 532193"/>
                <a:gd name="connsiteY657" fmla="*/ 792940 h 1035328"/>
                <a:gd name="connsiteX658" fmla="*/ 294989 w 532193"/>
                <a:gd name="connsiteY658" fmla="*/ 788221 h 1035328"/>
                <a:gd name="connsiteX659" fmla="*/ 294131 w 532193"/>
                <a:gd name="connsiteY659" fmla="*/ 784261 h 1035328"/>
                <a:gd name="connsiteX660" fmla="*/ 293634 w 532193"/>
                <a:gd name="connsiteY660" fmla="*/ 780704 h 1035328"/>
                <a:gd name="connsiteX661" fmla="*/ 293634 w 532193"/>
                <a:gd name="connsiteY661" fmla="*/ 780704 h 1035328"/>
                <a:gd name="connsiteX662" fmla="*/ 293631 w 532193"/>
                <a:gd name="connsiteY662" fmla="*/ 780704 h 1035328"/>
                <a:gd name="connsiteX663" fmla="*/ 292856 w 532193"/>
                <a:gd name="connsiteY663" fmla="*/ 779440 h 1035328"/>
                <a:gd name="connsiteX664" fmla="*/ 291828 w 532193"/>
                <a:gd name="connsiteY664" fmla="*/ 778179 h 1035328"/>
                <a:gd name="connsiteX665" fmla="*/ 291825 w 532193"/>
                <a:gd name="connsiteY665" fmla="*/ 778179 h 1035328"/>
                <a:gd name="connsiteX666" fmla="*/ 291819 w 532193"/>
                <a:gd name="connsiteY666" fmla="*/ 778179 h 1035328"/>
                <a:gd name="connsiteX667" fmla="*/ 290463 w 532193"/>
                <a:gd name="connsiteY667" fmla="*/ 774732 h 1035328"/>
                <a:gd name="connsiteX668" fmla="*/ 290097 w 532193"/>
                <a:gd name="connsiteY668" fmla="*/ 773618 h 1035328"/>
                <a:gd name="connsiteX669" fmla="*/ 290096 w 532193"/>
                <a:gd name="connsiteY669" fmla="*/ 773618 h 1035328"/>
                <a:gd name="connsiteX670" fmla="*/ 290093 w 532193"/>
                <a:gd name="connsiteY670" fmla="*/ 773618 h 1035328"/>
                <a:gd name="connsiteX671" fmla="*/ 288375 w 532193"/>
                <a:gd name="connsiteY671" fmla="*/ 769972 h 1035328"/>
                <a:gd name="connsiteX672" fmla="*/ 287860 w 532193"/>
                <a:gd name="connsiteY672" fmla="*/ 769062 h 1035328"/>
                <a:gd name="connsiteX673" fmla="*/ 287856 w 532193"/>
                <a:gd name="connsiteY673" fmla="*/ 769062 h 1035328"/>
                <a:gd name="connsiteX674" fmla="*/ 287855 w 532193"/>
                <a:gd name="connsiteY674" fmla="*/ 769062 h 1035328"/>
                <a:gd name="connsiteX675" fmla="*/ 287327 w 532193"/>
                <a:gd name="connsiteY675" fmla="*/ 767286 h 1035328"/>
                <a:gd name="connsiteX676" fmla="*/ 285506 w 532193"/>
                <a:gd name="connsiteY676" fmla="*/ 763743 h 1035328"/>
                <a:gd name="connsiteX677" fmla="*/ 282745 w 532193"/>
                <a:gd name="connsiteY677" fmla="*/ 761993 h 1035328"/>
                <a:gd name="connsiteX678" fmla="*/ 282739 w 532193"/>
                <a:gd name="connsiteY678" fmla="*/ 761993 h 1035328"/>
                <a:gd name="connsiteX679" fmla="*/ 282718 w 532193"/>
                <a:gd name="connsiteY679" fmla="*/ 761993 h 1035328"/>
                <a:gd name="connsiteX680" fmla="*/ 281393 w 532193"/>
                <a:gd name="connsiteY680" fmla="*/ 759819 h 1035328"/>
                <a:gd name="connsiteX681" fmla="*/ 280035 w 532193"/>
                <a:gd name="connsiteY681" fmla="*/ 756782 h 1035328"/>
                <a:gd name="connsiteX682" fmla="*/ 279042 w 532193"/>
                <a:gd name="connsiteY682" fmla="*/ 754400 h 1035328"/>
                <a:gd name="connsiteX683" fmla="*/ 278518 w 532193"/>
                <a:gd name="connsiteY683" fmla="*/ 752878 h 1035328"/>
                <a:gd name="connsiteX684" fmla="*/ 278515 w 532193"/>
                <a:gd name="connsiteY684" fmla="*/ 752878 h 1035328"/>
                <a:gd name="connsiteX685" fmla="*/ 278513 w 532193"/>
                <a:gd name="connsiteY685" fmla="*/ 752878 h 1035328"/>
                <a:gd name="connsiteX686" fmla="*/ 277997 w 532193"/>
                <a:gd name="connsiteY686" fmla="*/ 752122 h 1035328"/>
                <a:gd name="connsiteX687" fmla="*/ 276960 w 532193"/>
                <a:gd name="connsiteY687" fmla="*/ 750348 h 1035328"/>
                <a:gd name="connsiteX688" fmla="*/ 275603 w 532193"/>
                <a:gd name="connsiteY688" fmla="*/ 747311 h 1035328"/>
                <a:gd name="connsiteX689" fmla="*/ 274920 w 532193"/>
                <a:gd name="connsiteY689" fmla="*/ 745284 h 1035328"/>
                <a:gd name="connsiteX690" fmla="*/ 274920 w 532193"/>
                <a:gd name="connsiteY690" fmla="*/ 745284 h 1035328"/>
                <a:gd name="connsiteX691" fmla="*/ 274919 w 532193"/>
                <a:gd name="connsiteY691" fmla="*/ 745284 h 1035328"/>
                <a:gd name="connsiteX692" fmla="*/ 273883 w 532193"/>
                <a:gd name="connsiteY692" fmla="*/ 743613 h 1035328"/>
                <a:gd name="connsiteX693" fmla="*/ 272433 w 532193"/>
                <a:gd name="connsiteY693" fmla="*/ 741340 h 1035328"/>
                <a:gd name="connsiteX694" fmla="*/ 271752 w 532193"/>
                <a:gd name="connsiteY694" fmla="*/ 739669 h 1035328"/>
                <a:gd name="connsiteX695" fmla="*/ 271035 w 532193"/>
                <a:gd name="connsiteY695" fmla="*/ 738708 h 1035328"/>
                <a:gd name="connsiteX696" fmla="*/ 271029 w 532193"/>
                <a:gd name="connsiteY696" fmla="*/ 738708 h 1035328"/>
                <a:gd name="connsiteX697" fmla="*/ 271020 w 532193"/>
                <a:gd name="connsiteY697" fmla="*/ 738708 h 1035328"/>
                <a:gd name="connsiteX698" fmla="*/ 269640 w 532193"/>
                <a:gd name="connsiteY698" fmla="*/ 732717 h 1035328"/>
                <a:gd name="connsiteX699" fmla="*/ 269092 w 532193"/>
                <a:gd name="connsiteY699" fmla="*/ 729059 h 1035328"/>
                <a:gd name="connsiteX700" fmla="*/ 269091 w 532193"/>
                <a:gd name="connsiteY700" fmla="*/ 729059 h 1035328"/>
                <a:gd name="connsiteX701" fmla="*/ 269089 w 532193"/>
                <a:gd name="connsiteY701" fmla="*/ 729059 h 1035328"/>
                <a:gd name="connsiteX702" fmla="*/ 268571 w 532193"/>
                <a:gd name="connsiteY702" fmla="*/ 728100 h 1035328"/>
                <a:gd name="connsiteX703" fmla="*/ 267589 w 532193"/>
                <a:gd name="connsiteY703" fmla="*/ 726786 h 1035328"/>
                <a:gd name="connsiteX704" fmla="*/ 266187 w 532193"/>
                <a:gd name="connsiteY704" fmla="*/ 724206 h 1035328"/>
                <a:gd name="connsiteX705" fmla="*/ 264909 w 532193"/>
                <a:gd name="connsiteY705" fmla="*/ 721982 h 1035328"/>
                <a:gd name="connsiteX706" fmla="*/ 264890 w 532193"/>
                <a:gd name="connsiteY706" fmla="*/ 721982 h 1035328"/>
                <a:gd name="connsiteX707" fmla="*/ 264865 w 532193"/>
                <a:gd name="connsiteY707" fmla="*/ 721982 h 1035328"/>
                <a:gd name="connsiteX708" fmla="*/ 263917 w 532193"/>
                <a:gd name="connsiteY708" fmla="*/ 721484 h 1035328"/>
                <a:gd name="connsiteX709" fmla="*/ 262369 w 532193"/>
                <a:gd name="connsiteY709" fmla="*/ 719565 h 1035328"/>
                <a:gd name="connsiteX710" fmla="*/ 260814 w 532193"/>
                <a:gd name="connsiteY710" fmla="*/ 716988 h 1035328"/>
                <a:gd name="connsiteX711" fmla="*/ 260296 w 532193"/>
                <a:gd name="connsiteY711" fmla="*/ 715925 h 1035328"/>
                <a:gd name="connsiteX712" fmla="*/ 260293 w 532193"/>
                <a:gd name="connsiteY712" fmla="*/ 715925 h 1035328"/>
                <a:gd name="connsiteX713" fmla="*/ 260290 w 532193"/>
                <a:gd name="connsiteY713" fmla="*/ 715925 h 1035328"/>
                <a:gd name="connsiteX714" fmla="*/ 259465 w 532193"/>
                <a:gd name="connsiteY714" fmla="*/ 714661 h 1035328"/>
                <a:gd name="connsiteX715" fmla="*/ 258172 w 532193"/>
                <a:gd name="connsiteY715" fmla="*/ 712845 h 1035328"/>
                <a:gd name="connsiteX716" fmla="*/ 257177 w 532193"/>
                <a:gd name="connsiteY716" fmla="*/ 710360 h 1035328"/>
                <a:gd name="connsiteX717" fmla="*/ 256648 w 532193"/>
                <a:gd name="connsiteY717" fmla="*/ 708330 h 1035328"/>
                <a:gd name="connsiteX718" fmla="*/ 256645 w 532193"/>
                <a:gd name="connsiteY718" fmla="*/ 708330 h 1035328"/>
                <a:gd name="connsiteX719" fmla="*/ 256642 w 532193"/>
                <a:gd name="connsiteY719" fmla="*/ 708330 h 1035328"/>
                <a:gd name="connsiteX720" fmla="*/ 256128 w 532193"/>
                <a:gd name="connsiteY720" fmla="*/ 707572 h 1035328"/>
                <a:gd name="connsiteX721" fmla="*/ 255415 w 532193"/>
                <a:gd name="connsiteY721" fmla="*/ 706817 h 1035328"/>
                <a:gd name="connsiteX722" fmla="*/ 255407 w 532193"/>
                <a:gd name="connsiteY722" fmla="*/ 706817 h 1035328"/>
                <a:gd name="connsiteX723" fmla="*/ 255399 w 532193"/>
                <a:gd name="connsiteY723" fmla="*/ 706817 h 1035328"/>
                <a:gd name="connsiteX724" fmla="*/ 254056 w 532193"/>
                <a:gd name="connsiteY724" fmla="*/ 704234 h 1035328"/>
                <a:gd name="connsiteX725" fmla="*/ 252758 w 532193"/>
                <a:gd name="connsiteY725" fmla="*/ 701961 h 1035328"/>
                <a:gd name="connsiteX726" fmla="*/ 251458 w 532193"/>
                <a:gd name="connsiteY726" fmla="*/ 699479 h 1035328"/>
                <a:gd name="connsiteX727" fmla="*/ 250939 w 532193"/>
                <a:gd name="connsiteY727" fmla="*/ 698212 h 1035328"/>
                <a:gd name="connsiteX728" fmla="*/ 250935 w 532193"/>
                <a:gd name="connsiteY728" fmla="*/ 698212 h 1035328"/>
                <a:gd name="connsiteX729" fmla="*/ 250933 w 532193"/>
                <a:gd name="connsiteY729" fmla="*/ 698212 h 1035328"/>
                <a:gd name="connsiteX730" fmla="*/ 250418 w 532193"/>
                <a:gd name="connsiteY730" fmla="*/ 697454 h 1035328"/>
                <a:gd name="connsiteX731" fmla="*/ 249121 w 532193"/>
                <a:gd name="connsiteY731" fmla="*/ 695281 h 1035328"/>
                <a:gd name="connsiteX732" fmla="*/ 247825 w 532193"/>
                <a:gd name="connsiteY732" fmla="*/ 693057 h 1035328"/>
                <a:gd name="connsiteX733" fmla="*/ 246160 w 532193"/>
                <a:gd name="connsiteY733" fmla="*/ 689613 h 1035328"/>
                <a:gd name="connsiteX734" fmla="*/ 246158 w 532193"/>
                <a:gd name="connsiteY734" fmla="*/ 689613 h 1035328"/>
                <a:gd name="connsiteX735" fmla="*/ 246156 w 532193"/>
                <a:gd name="connsiteY735" fmla="*/ 689613 h 1035328"/>
                <a:gd name="connsiteX736" fmla="*/ 245740 w 532193"/>
                <a:gd name="connsiteY736" fmla="*/ 688601 h 1035328"/>
                <a:gd name="connsiteX737" fmla="*/ 245223 w 532193"/>
                <a:gd name="connsiteY737" fmla="*/ 687588 h 1035328"/>
                <a:gd name="connsiteX738" fmla="*/ 245219 w 532193"/>
                <a:gd name="connsiteY738" fmla="*/ 687588 h 1035328"/>
                <a:gd name="connsiteX739" fmla="*/ 245217 w 532193"/>
                <a:gd name="connsiteY739" fmla="*/ 687588 h 1035328"/>
                <a:gd name="connsiteX740" fmla="*/ 244701 w 532193"/>
                <a:gd name="connsiteY740" fmla="*/ 686678 h 1035328"/>
                <a:gd name="connsiteX741" fmla="*/ 243407 w 532193"/>
                <a:gd name="connsiteY741" fmla="*/ 684657 h 1035328"/>
                <a:gd name="connsiteX742" fmla="*/ 241747 w 532193"/>
                <a:gd name="connsiteY742" fmla="*/ 681977 h 1035328"/>
                <a:gd name="connsiteX743" fmla="*/ 240301 w 532193"/>
                <a:gd name="connsiteY743" fmla="*/ 680007 h 1035328"/>
                <a:gd name="connsiteX744" fmla="*/ 238800 w 532193"/>
                <a:gd name="connsiteY744" fmla="*/ 677734 h 1035328"/>
                <a:gd name="connsiteX745" fmla="*/ 237449 w 532193"/>
                <a:gd name="connsiteY745" fmla="*/ 675305 h 1035328"/>
                <a:gd name="connsiteX746" fmla="*/ 236412 w 532193"/>
                <a:gd name="connsiteY746" fmla="*/ 673536 h 1035328"/>
                <a:gd name="connsiteX747" fmla="*/ 234507 w 532193"/>
                <a:gd name="connsiteY747" fmla="*/ 670911 h 1035328"/>
                <a:gd name="connsiteX748" fmla="*/ 234499 w 532193"/>
                <a:gd name="connsiteY748" fmla="*/ 670911 h 1035328"/>
                <a:gd name="connsiteX749" fmla="*/ 234498 w 532193"/>
                <a:gd name="connsiteY749" fmla="*/ 670911 h 1035328"/>
                <a:gd name="connsiteX750" fmla="*/ 233097 w 532193"/>
                <a:gd name="connsiteY750" fmla="*/ 668380 h 1035328"/>
                <a:gd name="connsiteX751" fmla="*/ 231442 w 532193"/>
                <a:gd name="connsiteY751" fmla="*/ 665855 h 1035328"/>
                <a:gd name="connsiteX752" fmla="*/ 231440 w 532193"/>
                <a:gd name="connsiteY752" fmla="*/ 665855 h 1035328"/>
                <a:gd name="connsiteX753" fmla="*/ 231434 w 532193"/>
                <a:gd name="connsiteY753" fmla="*/ 665855 h 1035328"/>
                <a:gd name="connsiteX754" fmla="*/ 230717 w 532193"/>
                <a:gd name="connsiteY754" fmla="*/ 664843 h 1035328"/>
                <a:gd name="connsiteX755" fmla="*/ 230199 w 532193"/>
                <a:gd name="connsiteY755" fmla="*/ 663830 h 1035328"/>
                <a:gd name="connsiteX756" fmla="*/ 230196 w 532193"/>
                <a:gd name="connsiteY756" fmla="*/ 663830 h 1035328"/>
                <a:gd name="connsiteX757" fmla="*/ 230193 w 532193"/>
                <a:gd name="connsiteY757" fmla="*/ 663830 h 1035328"/>
                <a:gd name="connsiteX758" fmla="*/ 229677 w 532193"/>
                <a:gd name="connsiteY758" fmla="*/ 662920 h 1035328"/>
                <a:gd name="connsiteX759" fmla="*/ 228331 w 532193"/>
                <a:gd name="connsiteY759" fmla="*/ 660849 h 1035328"/>
                <a:gd name="connsiteX760" fmla="*/ 226723 w 532193"/>
                <a:gd name="connsiteY760" fmla="*/ 658119 h 1035328"/>
                <a:gd name="connsiteX761" fmla="*/ 225482 w 532193"/>
                <a:gd name="connsiteY761" fmla="*/ 656402 h 1035328"/>
                <a:gd name="connsiteX762" fmla="*/ 224238 w 532193"/>
                <a:gd name="connsiteY762" fmla="*/ 654380 h 1035328"/>
                <a:gd name="connsiteX763" fmla="*/ 222053 w 532193"/>
                <a:gd name="connsiteY763" fmla="*/ 650027 h 1035328"/>
                <a:gd name="connsiteX764" fmla="*/ 221373 w 532193"/>
                <a:gd name="connsiteY764" fmla="*/ 648405 h 1035328"/>
                <a:gd name="connsiteX765" fmla="*/ 220853 w 532193"/>
                <a:gd name="connsiteY765" fmla="*/ 647138 h 1035328"/>
                <a:gd name="connsiteX766" fmla="*/ 220850 w 532193"/>
                <a:gd name="connsiteY766" fmla="*/ 647138 h 1035328"/>
                <a:gd name="connsiteX767" fmla="*/ 220847 w 532193"/>
                <a:gd name="connsiteY767" fmla="*/ 647138 h 1035328"/>
                <a:gd name="connsiteX768" fmla="*/ 220331 w 532193"/>
                <a:gd name="connsiteY768" fmla="*/ 646179 h 1035328"/>
                <a:gd name="connsiteX769" fmla="*/ 219351 w 532193"/>
                <a:gd name="connsiteY769" fmla="*/ 644868 h 1035328"/>
                <a:gd name="connsiteX770" fmla="*/ 217720 w 532193"/>
                <a:gd name="connsiteY770" fmla="*/ 640250 h 1035328"/>
                <a:gd name="connsiteX771" fmla="*/ 216935 w 532193"/>
                <a:gd name="connsiteY771" fmla="*/ 638325 h 1035328"/>
                <a:gd name="connsiteX772" fmla="*/ 215842 w 532193"/>
                <a:gd name="connsiteY772" fmla="*/ 636046 h 1035328"/>
                <a:gd name="connsiteX773" fmla="*/ 215113 w 532193"/>
                <a:gd name="connsiteY773" fmla="*/ 634478 h 1035328"/>
                <a:gd name="connsiteX774" fmla="*/ 215112 w 532193"/>
                <a:gd name="connsiteY774" fmla="*/ 634478 h 1035328"/>
                <a:gd name="connsiteX775" fmla="*/ 215111 w 532193"/>
                <a:gd name="connsiteY775" fmla="*/ 634478 h 1035328"/>
                <a:gd name="connsiteX776" fmla="*/ 214477 w 532193"/>
                <a:gd name="connsiteY776" fmla="*/ 632295 h 1035328"/>
                <a:gd name="connsiteX777" fmla="*/ 212803 w 532193"/>
                <a:gd name="connsiteY777" fmla="*/ 628193 h 1035328"/>
                <a:gd name="connsiteX778" fmla="*/ 211447 w 532193"/>
                <a:gd name="connsiteY778" fmla="*/ 625256 h 1035328"/>
                <a:gd name="connsiteX779" fmla="*/ 210416 w 532193"/>
                <a:gd name="connsiteY779" fmla="*/ 623995 h 1035328"/>
                <a:gd name="connsiteX780" fmla="*/ 208814 w 532193"/>
                <a:gd name="connsiteY780" fmla="*/ 621874 h 1035328"/>
                <a:gd name="connsiteX781" fmla="*/ 205893 w 532193"/>
                <a:gd name="connsiteY781" fmla="*/ 618802 h 1035328"/>
                <a:gd name="connsiteX782" fmla="*/ 205829 w 532193"/>
                <a:gd name="connsiteY782" fmla="*/ 618802 h 1035328"/>
                <a:gd name="connsiteX783" fmla="*/ 202378 w 532193"/>
                <a:gd name="connsiteY783" fmla="*/ 624390 h 1035328"/>
                <a:gd name="connsiteX784" fmla="*/ 201507 w 532193"/>
                <a:gd name="connsiteY784" fmla="*/ 628521 h 1035328"/>
                <a:gd name="connsiteX785" fmla="*/ 199530 w 532193"/>
                <a:gd name="connsiteY785" fmla="*/ 633785 h 1035328"/>
                <a:gd name="connsiteX786" fmla="*/ 198052 w 532193"/>
                <a:gd name="connsiteY786" fmla="*/ 638229 h 1035328"/>
                <a:gd name="connsiteX787" fmla="*/ 197048 w 532193"/>
                <a:gd name="connsiteY787" fmla="*/ 639513 h 1035328"/>
                <a:gd name="connsiteX788" fmla="*/ 195293 w 532193"/>
                <a:gd name="connsiteY788" fmla="*/ 641925 h 1035328"/>
                <a:gd name="connsiteX789" fmla="*/ 193841 w 532193"/>
                <a:gd name="connsiteY789" fmla="*/ 644028 h 1035328"/>
                <a:gd name="connsiteX790" fmla="*/ 192583 w 532193"/>
                <a:gd name="connsiteY790" fmla="*/ 645415 h 1035328"/>
                <a:gd name="connsiteX791" fmla="*/ 191321 w 532193"/>
                <a:gd name="connsiteY791" fmla="*/ 646444 h 1035328"/>
                <a:gd name="connsiteX792" fmla="*/ 189568 w 532193"/>
                <a:gd name="connsiteY792" fmla="*/ 648856 h 1035328"/>
                <a:gd name="connsiteX793" fmla="*/ 187819 w 532193"/>
                <a:gd name="connsiteY793" fmla="*/ 651878 h 1035328"/>
                <a:gd name="connsiteX794" fmla="*/ 186562 w 532193"/>
                <a:gd name="connsiteY794" fmla="*/ 653318 h 1035328"/>
                <a:gd name="connsiteX795" fmla="*/ 184955 w 532193"/>
                <a:gd name="connsiteY795" fmla="*/ 655219 h 1035328"/>
                <a:gd name="connsiteX796" fmla="*/ 183553 w 532193"/>
                <a:gd name="connsiteY796" fmla="*/ 657220 h 1035328"/>
                <a:gd name="connsiteX797" fmla="*/ 182049 w 532193"/>
                <a:gd name="connsiteY797" fmla="*/ 659271 h 1035328"/>
                <a:gd name="connsiteX798" fmla="*/ 180551 w 532193"/>
                <a:gd name="connsiteY798" fmla="*/ 661938 h 1035328"/>
                <a:gd name="connsiteX799" fmla="*/ 179105 w 532193"/>
                <a:gd name="connsiteY799" fmla="*/ 664650 h 1035328"/>
                <a:gd name="connsiteX800" fmla="*/ 177802 w 532193"/>
                <a:gd name="connsiteY800" fmla="*/ 666598 h 1035328"/>
                <a:gd name="connsiteX801" fmla="*/ 176504 w 532193"/>
                <a:gd name="connsiteY801" fmla="*/ 668801 h 1035328"/>
                <a:gd name="connsiteX802" fmla="*/ 174708 w 532193"/>
                <a:gd name="connsiteY802" fmla="*/ 672128 h 1035328"/>
                <a:gd name="connsiteX803" fmla="*/ 173312 w 532193"/>
                <a:gd name="connsiteY803" fmla="*/ 674741 h 1035328"/>
                <a:gd name="connsiteX804" fmla="*/ 171825 w 532193"/>
                <a:gd name="connsiteY804" fmla="*/ 678371 h 1035328"/>
                <a:gd name="connsiteX805" fmla="*/ 170582 w 532193"/>
                <a:gd name="connsiteY805" fmla="*/ 680982 h 1035328"/>
                <a:gd name="connsiteX806" fmla="*/ 169389 w 532193"/>
                <a:gd name="connsiteY806" fmla="*/ 683589 h 1035328"/>
                <a:gd name="connsiteX807" fmla="*/ 167361 w 532193"/>
                <a:gd name="connsiteY807" fmla="*/ 688856 h 1035328"/>
                <a:gd name="connsiteX808" fmla="*/ 166972 w 532193"/>
                <a:gd name="connsiteY808" fmla="*/ 690488 h 1035328"/>
                <a:gd name="connsiteX809" fmla="*/ 164595 w 532193"/>
                <a:gd name="connsiteY809" fmla="*/ 696570 h 1035328"/>
                <a:gd name="connsiteX810" fmla="*/ 163068 w 532193"/>
                <a:gd name="connsiteY810" fmla="*/ 701118 h 1035328"/>
                <a:gd name="connsiteX811" fmla="*/ 161936 w 532193"/>
                <a:gd name="connsiteY811" fmla="*/ 704541 h 1035328"/>
                <a:gd name="connsiteX812" fmla="*/ 160495 w 532193"/>
                <a:gd name="connsiteY812" fmla="*/ 707815 h 1035328"/>
                <a:gd name="connsiteX813" fmla="*/ 158704 w 532193"/>
                <a:gd name="connsiteY813" fmla="*/ 711498 h 1035328"/>
                <a:gd name="connsiteX814" fmla="*/ 157963 w 532193"/>
                <a:gd name="connsiteY814" fmla="*/ 713491 h 1035328"/>
                <a:gd name="connsiteX815" fmla="*/ 155961 w 532193"/>
                <a:gd name="connsiteY815" fmla="*/ 716566 h 1035328"/>
                <a:gd name="connsiteX816" fmla="*/ 155071 w 532193"/>
                <a:gd name="connsiteY816" fmla="*/ 718968 h 1035328"/>
                <a:gd name="connsiteX817" fmla="*/ 152991 w 532193"/>
                <a:gd name="connsiteY817" fmla="*/ 724235 h 1035328"/>
                <a:gd name="connsiteX818" fmla="*/ 152254 w 532193"/>
                <a:gd name="connsiteY818" fmla="*/ 726481 h 1035328"/>
                <a:gd name="connsiteX819" fmla="*/ 151504 w 532193"/>
                <a:gd name="connsiteY819" fmla="*/ 727764 h 1035328"/>
                <a:gd name="connsiteX820" fmla="*/ 151053 w 532193"/>
                <a:gd name="connsiteY820" fmla="*/ 728328 h 1035328"/>
                <a:gd name="connsiteX821" fmla="*/ 150218 w 532193"/>
                <a:gd name="connsiteY821" fmla="*/ 731187 h 1035328"/>
                <a:gd name="connsiteX822" fmla="*/ 148938 w 532193"/>
                <a:gd name="connsiteY822" fmla="*/ 735069 h 1035328"/>
                <a:gd name="connsiteX823" fmla="*/ 147453 w 532193"/>
                <a:gd name="connsiteY823" fmla="*/ 738955 h 1035328"/>
                <a:gd name="connsiteX824" fmla="*/ 146018 w 532193"/>
                <a:gd name="connsiteY824" fmla="*/ 742635 h 1035328"/>
                <a:gd name="connsiteX825" fmla="*/ 144582 w 532193"/>
                <a:gd name="connsiteY825" fmla="*/ 746164 h 1035328"/>
                <a:gd name="connsiteX826" fmla="*/ 143194 w 532193"/>
                <a:gd name="connsiteY826" fmla="*/ 749587 h 1035328"/>
                <a:gd name="connsiteX827" fmla="*/ 141596 w 532193"/>
                <a:gd name="connsiteY827" fmla="*/ 752305 h 1035328"/>
                <a:gd name="connsiteX828" fmla="*/ 140095 w 532193"/>
                <a:gd name="connsiteY828" fmla="*/ 754661 h 1035328"/>
                <a:gd name="connsiteX829" fmla="*/ 138585 w 532193"/>
                <a:gd name="connsiteY829" fmla="*/ 756206 h 1035328"/>
                <a:gd name="connsiteX830" fmla="*/ 137479 w 532193"/>
                <a:gd name="connsiteY830" fmla="*/ 757490 h 1035328"/>
                <a:gd name="connsiteX831" fmla="*/ 136165 w 532193"/>
                <a:gd name="connsiteY831" fmla="*/ 758368 h 1035328"/>
                <a:gd name="connsiteX832" fmla="*/ 135362 w 532193"/>
                <a:gd name="connsiteY832" fmla="*/ 763927 h 1035328"/>
                <a:gd name="connsiteX833" fmla="*/ 134311 w 532193"/>
                <a:gd name="connsiteY833" fmla="*/ 770197 h 1035328"/>
                <a:gd name="connsiteX834" fmla="*/ 132884 w 532193"/>
                <a:gd name="connsiteY834" fmla="*/ 774592 h 1035328"/>
                <a:gd name="connsiteX835" fmla="*/ 131749 w 532193"/>
                <a:gd name="connsiteY835" fmla="*/ 777910 h 1035328"/>
                <a:gd name="connsiteX836" fmla="*/ 130008 w 532193"/>
                <a:gd name="connsiteY836" fmla="*/ 781441 h 1035328"/>
                <a:gd name="connsiteX837" fmla="*/ 128215 w 532193"/>
                <a:gd name="connsiteY837" fmla="*/ 785075 h 1035328"/>
                <a:gd name="connsiteX838" fmla="*/ 126971 w 532193"/>
                <a:gd name="connsiteY838" fmla="*/ 787636 h 1035328"/>
                <a:gd name="connsiteX839" fmla="*/ 125431 w 532193"/>
                <a:gd name="connsiteY839" fmla="*/ 791061 h 1035328"/>
                <a:gd name="connsiteX840" fmla="*/ 124232 w 532193"/>
                <a:gd name="connsiteY840" fmla="*/ 793110 h 1035328"/>
                <a:gd name="connsiteX841" fmla="*/ 121474 w 532193"/>
                <a:gd name="connsiteY841" fmla="*/ 796857 h 1035328"/>
                <a:gd name="connsiteX842" fmla="*/ 120319 w 532193"/>
                <a:gd name="connsiteY842" fmla="*/ 798142 h 1035328"/>
                <a:gd name="connsiteX843" fmla="*/ 119161 w 532193"/>
                <a:gd name="connsiteY843" fmla="*/ 799427 h 1035328"/>
                <a:gd name="connsiteX844" fmla="*/ 116335 w 532193"/>
                <a:gd name="connsiteY844" fmla="*/ 801594 h 1035328"/>
                <a:gd name="connsiteX845" fmla="*/ 112761 w 532193"/>
                <a:gd name="connsiteY845" fmla="*/ 805146 h 1035328"/>
                <a:gd name="connsiteX846" fmla="*/ 110540 w 532193"/>
                <a:gd name="connsiteY846" fmla="*/ 806800 h 1035328"/>
                <a:gd name="connsiteX847" fmla="*/ 109636 w 532193"/>
                <a:gd name="connsiteY847" fmla="*/ 807880 h 1035328"/>
                <a:gd name="connsiteX848" fmla="*/ 108526 w 532193"/>
                <a:gd name="connsiteY848" fmla="*/ 808810 h 1035328"/>
                <a:gd name="connsiteX849" fmla="*/ 106861 w 532193"/>
                <a:gd name="connsiteY849" fmla="*/ 810149 h 1035328"/>
                <a:gd name="connsiteX850" fmla="*/ 105553 w 532193"/>
                <a:gd name="connsiteY850" fmla="*/ 811540 h 1035328"/>
                <a:gd name="connsiteX851" fmla="*/ 104136 w 532193"/>
                <a:gd name="connsiteY851" fmla="*/ 816798 h 1035328"/>
                <a:gd name="connsiteX852" fmla="*/ 102144 w 532193"/>
                <a:gd name="connsiteY852" fmla="*/ 825371 h 1035328"/>
                <a:gd name="connsiteX853" fmla="*/ 100901 w 532193"/>
                <a:gd name="connsiteY853" fmla="*/ 828080 h 1035328"/>
                <a:gd name="connsiteX854" fmla="*/ 100012 w 532193"/>
                <a:gd name="connsiteY854" fmla="*/ 830432 h 1035328"/>
                <a:gd name="connsiteX855" fmla="*/ 98131 w 532193"/>
                <a:gd name="connsiteY855" fmla="*/ 844552 h 1035328"/>
                <a:gd name="connsiteX856" fmla="*/ 96748 w 532193"/>
                <a:gd name="connsiteY856" fmla="*/ 857545 h 1035328"/>
                <a:gd name="connsiteX857" fmla="*/ 95275 w 532193"/>
                <a:gd name="connsiteY857" fmla="*/ 862446 h 1035328"/>
                <a:gd name="connsiteX858" fmla="*/ 93301 w 532193"/>
                <a:gd name="connsiteY858" fmla="*/ 867964 h 1035328"/>
                <a:gd name="connsiteX859" fmla="*/ 92462 w 532193"/>
                <a:gd name="connsiteY859" fmla="*/ 875101 h 1035328"/>
                <a:gd name="connsiteX860" fmla="*/ 91384 w 532193"/>
                <a:gd name="connsiteY860" fmla="*/ 883460 h 1035328"/>
                <a:gd name="connsiteX861" fmla="*/ 89691 w 532193"/>
                <a:gd name="connsiteY861" fmla="*/ 891471 h 1035328"/>
                <a:gd name="connsiteX862" fmla="*/ 88266 w 532193"/>
                <a:gd name="connsiteY862" fmla="*/ 896017 h 1035328"/>
                <a:gd name="connsiteX863" fmla="*/ 86930 w 532193"/>
                <a:gd name="connsiteY863" fmla="*/ 899392 h 1035328"/>
                <a:gd name="connsiteX864" fmla="*/ 84900 w 532193"/>
                <a:gd name="connsiteY864" fmla="*/ 904553 h 1035328"/>
                <a:gd name="connsiteX865" fmla="*/ 84260 w 532193"/>
                <a:gd name="connsiteY865" fmla="*/ 906595 h 1035328"/>
                <a:gd name="connsiteX866" fmla="*/ 84222 w 532193"/>
                <a:gd name="connsiteY866" fmla="*/ 916929 h 1035328"/>
                <a:gd name="connsiteX867" fmla="*/ 83363 w 532193"/>
                <a:gd name="connsiteY867" fmla="*/ 926710 h 1035328"/>
                <a:gd name="connsiteX868" fmla="*/ 82050 w 532193"/>
                <a:gd name="connsiteY868" fmla="*/ 927591 h 1035328"/>
                <a:gd name="connsiteX869" fmla="*/ 80968 w 532193"/>
                <a:gd name="connsiteY869" fmla="*/ 930962 h 1035328"/>
                <a:gd name="connsiteX870" fmla="*/ 83986 w 532193"/>
                <a:gd name="connsiteY870" fmla="*/ 936986 h 1035328"/>
                <a:gd name="connsiteX871" fmla="*/ 84614 w 532193"/>
                <a:gd name="connsiteY871" fmla="*/ 938454 h 1035328"/>
                <a:gd name="connsiteX872" fmla="*/ 85178 w 532193"/>
                <a:gd name="connsiteY872" fmla="*/ 939262 h 1035328"/>
                <a:gd name="connsiteX873" fmla="*/ 85181 w 532193"/>
                <a:gd name="connsiteY873" fmla="*/ 939262 h 1035328"/>
                <a:gd name="connsiteX874" fmla="*/ 85196 w 532193"/>
                <a:gd name="connsiteY874" fmla="*/ 939262 h 1035328"/>
                <a:gd name="connsiteX875" fmla="*/ 87411 w 532193"/>
                <a:gd name="connsiteY875" fmla="*/ 942952 h 1035328"/>
                <a:gd name="connsiteX876" fmla="*/ 88566 w 532193"/>
                <a:gd name="connsiteY876" fmla="*/ 946097 h 1035328"/>
                <a:gd name="connsiteX877" fmla="*/ 90375 w 532193"/>
                <a:gd name="connsiteY877" fmla="*/ 953300 h 1035328"/>
                <a:gd name="connsiteX878" fmla="*/ 88595 w 532193"/>
                <a:gd name="connsiteY878" fmla="*/ 958056 h 1035328"/>
                <a:gd name="connsiteX879" fmla="*/ 87386 w 532193"/>
                <a:gd name="connsiteY879" fmla="*/ 959088 h 1035328"/>
                <a:gd name="connsiteX880" fmla="*/ 85107 w 532193"/>
                <a:gd name="connsiteY880" fmla="*/ 960130 h 1035328"/>
                <a:gd name="connsiteX881" fmla="*/ 82822 w 532193"/>
                <a:gd name="connsiteY881" fmla="*/ 960615 h 1035328"/>
                <a:gd name="connsiteX882" fmla="*/ 82122 w 532193"/>
                <a:gd name="connsiteY882" fmla="*/ 961844 h 1035328"/>
                <a:gd name="connsiteX883" fmla="*/ 81694 w 532193"/>
                <a:gd name="connsiteY883" fmla="*/ 973656 h 1035328"/>
                <a:gd name="connsiteX884" fmla="*/ 83866 w 532193"/>
                <a:gd name="connsiteY884" fmla="*/ 982031 h 1035328"/>
                <a:gd name="connsiteX885" fmla="*/ 83874 w 532193"/>
                <a:gd name="connsiteY885" fmla="*/ 982031 h 1035328"/>
                <a:gd name="connsiteX886" fmla="*/ 83880 w 532193"/>
                <a:gd name="connsiteY886" fmla="*/ 982031 h 1035328"/>
                <a:gd name="connsiteX887" fmla="*/ 84598 w 532193"/>
                <a:gd name="connsiteY887" fmla="*/ 983044 h 1035328"/>
                <a:gd name="connsiteX888" fmla="*/ 85651 w 532193"/>
                <a:gd name="connsiteY888" fmla="*/ 984047 h 1035328"/>
                <a:gd name="connsiteX889" fmla="*/ 85678 w 532193"/>
                <a:gd name="connsiteY889" fmla="*/ 984047 h 1035328"/>
                <a:gd name="connsiteX890" fmla="*/ 85688 w 532193"/>
                <a:gd name="connsiteY890" fmla="*/ 984047 h 1035328"/>
                <a:gd name="connsiteX891" fmla="*/ 88709 w 532193"/>
                <a:gd name="connsiteY891" fmla="*/ 986660 h 1035328"/>
                <a:gd name="connsiteX892" fmla="*/ 89707 w 532193"/>
                <a:gd name="connsiteY892" fmla="*/ 987057 h 1035328"/>
                <a:gd name="connsiteX893" fmla="*/ 89731 w 532193"/>
                <a:gd name="connsiteY893" fmla="*/ 987057 h 1035328"/>
                <a:gd name="connsiteX894" fmla="*/ 89758 w 532193"/>
                <a:gd name="connsiteY894" fmla="*/ 987057 h 1035328"/>
                <a:gd name="connsiteX895" fmla="*/ 90754 w 532193"/>
                <a:gd name="connsiteY895" fmla="*/ 987453 h 1035328"/>
                <a:gd name="connsiteX896" fmla="*/ 93337 w 532193"/>
                <a:gd name="connsiteY896" fmla="*/ 990935 h 1035328"/>
                <a:gd name="connsiteX897" fmla="*/ 93861 w 532193"/>
                <a:gd name="connsiteY897" fmla="*/ 992353 h 1035328"/>
                <a:gd name="connsiteX898" fmla="*/ 94626 w 532193"/>
                <a:gd name="connsiteY898" fmla="*/ 993108 h 1035328"/>
                <a:gd name="connsiteX899" fmla="*/ 94633 w 532193"/>
                <a:gd name="connsiteY899" fmla="*/ 993108 h 1035328"/>
                <a:gd name="connsiteX900" fmla="*/ 94647 w 532193"/>
                <a:gd name="connsiteY900" fmla="*/ 993108 h 1035328"/>
                <a:gd name="connsiteX901" fmla="*/ 95403 w 532193"/>
                <a:gd name="connsiteY901" fmla="*/ 993609 h 1035328"/>
                <a:gd name="connsiteX902" fmla="*/ 96357 w 532193"/>
                <a:gd name="connsiteY902" fmla="*/ 994106 h 1035328"/>
                <a:gd name="connsiteX903" fmla="*/ 96375 w 532193"/>
                <a:gd name="connsiteY903" fmla="*/ 994106 h 1035328"/>
                <a:gd name="connsiteX904" fmla="*/ 96386 w 532193"/>
                <a:gd name="connsiteY904" fmla="*/ 994106 h 1035328"/>
                <a:gd name="connsiteX905" fmla="*/ 97708 w 532193"/>
                <a:gd name="connsiteY905" fmla="*/ 995109 h 1035328"/>
                <a:gd name="connsiteX906" fmla="*/ 99882 w 532193"/>
                <a:gd name="connsiteY906" fmla="*/ 996104 h 1035328"/>
                <a:gd name="connsiteX907" fmla="*/ 100062 w 532193"/>
                <a:gd name="connsiteY907" fmla="*/ 996104 h 1035328"/>
                <a:gd name="connsiteX908" fmla="*/ 100225 w 532193"/>
                <a:gd name="connsiteY908" fmla="*/ 996102 h 1035328"/>
                <a:gd name="connsiteX909" fmla="*/ 102056 w 532193"/>
                <a:gd name="connsiteY909" fmla="*/ 996897 h 1035328"/>
                <a:gd name="connsiteX910" fmla="*/ 104057 w 532193"/>
                <a:gd name="connsiteY910" fmla="*/ 999112 h 1035328"/>
                <a:gd name="connsiteX911" fmla="*/ 104065 w 532193"/>
                <a:gd name="connsiteY911" fmla="*/ 999112 h 1035328"/>
                <a:gd name="connsiteX912" fmla="*/ 104072 w 532193"/>
                <a:gd name="connsiteY912" fmla="*/ 999112 h 1035328"/>
                <a:gd name="connsiteX913" fmla="*/ 104630 w 532193"/>
                <a:gd name="connsiteY913" fmla="*/ 999616 h 1035328"/>
                <a:gd name="connsiteX914" fmla="*/ 105388 w 532193"/>
                <a:gd name="connsiteY914" fmla="*/ 1000116 h 1035328"/>
                <a:gd name="connsiteX915" fmla="*/ 105400 w 532193"/>
                <a:gd name="connsiteY915" fmla="*/ 1000116 h 1035328"/>
                <a:gd name="connsiteX916" fmla="*/ 105414 w 532193"/>
                <a:gd name="connsiteY916" fmla="*/ 1000116 h 1035328"/>
                <a:gd name="connsiteX917" fmla="*/ 106168 w 532193"/>
                <a:gd name="connsiteY917" fmla="*/ 1000616 h 1035328"/>
                <a:gd name="connsiteX918" fmla="*/ 107172 w 532193"/>
                <a:gd name="connsiteY918" fmla="*/ 1001113 h 1035328"/>
                <a:gd name="connsiteX919" fmla="*/ 107192 w 532193"/>
                <a:gd name="connsiteY919" fmla="*/ 1001113 h 1035328"/>
                <a:gd name="connsiteX920" fmla="*/ 107217 w 532193"/>
                <a:gd name="connsiteY920" fmla="*/ 1001113 h 1035328"/>
                <a:gd name="connsiteX921" fmla="*/ 108216 w 532193"/>
                <a:gd name="connsiteY921" fmla="*/ 1001611 h 1035328"/>
                <a:gd name="connsiteX922" fmla="*/ 110405 w 532193"/>
                <a:gd name="connsiteY922" fmla="*/ 1002097 h 1035328"/>
                <a:gd name="connsiteX923" fmla="*/ 110511 w 532193"/>
                <a:gd name="connsiteY923" fmla="*/ 1002097 h 1035328"/>
                <a:gd name="connsiteX924" fmla="*/ 110641 w 532193"/>
                <a:gd name="connsiteY924" fmla="*/ 1002094 h 1035328"/>
                <a:gd name="connsiteX925" fmla="*/ 112806 w 532193"/>
                <a:gd name="connsiteY925" fmla="*/ 1002580 h 1035328"/>
                <a:gd name="connsiteX926" fmla="*/ 114903 w 532193"/>
                <a:gd name="connsiteY926" fmla="*/ 1003066 h 1035328"/>
                <a:gd name="connsiteX927" fmla="*/ 115000 w 532193"/>
                <a:gd name="connsiteY927" fmla="*/ 1003062 h 1035328"/>
                <a:gd name="connsiteX928" fmla="*/ 115152 w 532193"/>
                <a:gd name="connsiteY928" fmla="*/ 1003062 h 1035328"/>
                <a:gd name="connsiteX929" fmla="*/ 117913 w 532193"/>
                <a:gd name="connsiteY929" fmla="*/ 1004048 h 1035328"/>
                <a:gd name="connsiteX930" fmla="*/ 121906 w 532193"/>
                <a:gd name="connsiteY930" fmla="*/ 1005020 h 1035328"/>
                <a:gd name="connsiteX931" fmla="*/ 122860 w 532193"/>
                <a:gd name="connsiteY931" fmla="*/ 1005013 h 1035328"/>
                <a:gd name="connsiteX932" fmla="*/ 123807 w 532193"/>
                <a:gd name="connsiteY932" fmla="*/ 1005007 h 1035328"/>
                <a:gd name="connsiteX933" fmla="*/ 127093 w 532193"/>
                <a:gd name="connsiteY933" fmla="*/ 1005781 h 1035328"/>
                <a:gd name="connsiteX934" fmla="*/ 129344 w 532193"/>
                <a:gd name="connsiteY934" fmla="*/ 1007995 h 1035328"/>
                <a:gd name="connsiteX935" fmla="*/ 129357 w 532193"/>
                <a:gd name="connsiteY935" fmla="*/ 1007995 h 1035328"/>
                <a:gd name="connsiteX936" fmla="*/ 129366 w 532193"/>
                <a:gd name="connsiteY936" fmla="*/ 1007995 h 1035328"/>
                <a:gd name="connsiteX937" fmla="*/ 130183 w 532193"/>
                <a:gd name="connsiteY937" fmla="*/ 1009005 h 1035328"/>
                <a:gd name="connsiteX938" fmla="*/ 131144 w 532193"/>
                <a:gd name="connsiteY938" fmla="*/ 1010010 h 1035328"/>
                <a:gd name="connsiteX939" fmla="*/ 131161 w 532193"/>
                <a:gd name="connsiteY939" fmla="*/ 1010010 h 1035328"/>
                <a:gd name="connsiteX940" fmla="*/ 131172 w 532193"/>
                <a:gd name="connsiteY940" fmla="*/ 1010010 h 1035328"/>
                <a:gd name="connsiteX941" fmla="*/ 132985 w 532193"/>
                <a:gd name="connsiteY941" fmla="*/ 1023069 h 1035328"/>
                <a:gd name="connsiteX942" fmla="*/ 130996 w 532193"/>
                <a:gd name="connsiteY942" fmla="*/ 1031896 h 1035328"/>
                <a:gd name="connsiteX943" fmla="*/ 129430 w 532193"/>
                <a:gd name="connsiteY943" fmla="*/ 1032929 h 1035328"/>
                <a:gd name="connsiteX944" fmla="*/ 118651 w 532193"/>
                <a:gd name="connsiteY944" fmla="*/ 1034067 h 1035328"/>
                <a:gd name="connsiteX945" fmla="*/ 108580 w 532193"/>
                <a:gd name="connsiteY945" fmla="*/ 1034688 h 1035328"/>
                <a:gd name="connsiteX946" fmla="*/ 98153 w 532193"/>
                <a:gd name="connsiteY946" fmla="*/ 1035311 h 1035328"/>
                <a:gd name="connsiteX947" fmla="*/ 95182 w 532193"/>
                <a:gd name="connsiteY947" fmla="*/ 1035329 h 1035328"/>
                <a:gd name="connsiteX948" fmla="*/ 87715 w 532193"/>
                <a:gd name="connsiteY948" fmla="*/ 1034919 h 1035328"/>
                <a:gd name="connsiteX949" fmla="*/ 82316 w 532193"/>
                <a:gd name="connsiteY949" fmla="*/ 1034478 h 1035328"/>
                <a:gd name="connsiteX950" fmla="*/ 81093 w 532193"/>
                <a:gd name="connsiteY950" fmla="*/ 1034483 h 1035328"/>
                <a:gd name="connsiteX951" fmla="*/ 79870 w 532193"/>
                <a:gd name="connsiteY951" fmla="*/ 1034489 h 1035328"/>
                <a:gd name="connsiteX952" fmla="*/ 74473 w 532193"/>
                <a:gd name="connsiteY952" fmla="*/ 1034047 h 1035328"/>
                <a:gd name="connsiteX953" fmla="*/ 73001 w 532193"/>
                <a:gd name="connsiteY953" fmla="*/ 1033556 h 1035328"/>
                <a:gd name="connsiteX954" fmla="*/ 72940 w 532193"/>
                <a:gd name="connsiteY954" fmla="*/ 1033556 h 1035328"/>
                <a:gd name="connsiteX955" fmla="*/ 72897 w 532193"/>
                <a:gd name="connsiteY955" fmla="*/ 1033556 h 1035328"/>
                <a:gd name="connsiteX956" fmla="*/ 71408 w 532193"/>
                <a:gd name="connsiteY956" fmla="*/ 1033064 h 1035328"/>
                <a:gd name="connsiteX957" fmla="*/ 65703 w 532193"/>
                <a:gd name="connsiteY957" fmla="*/ 1032625 h 1035328"/>
                <a:gd name="connsiteX958" fmla="*/ 64278 w 532193"/>
                <a:gd name="connsiteY958" fmla="*/ 1032634 h 1035328"/>
                <a:gd name="connsiteX959" fmla="*/ 57157 w 532193"/>
                <a:gd name="connsiteY959" fmla="*/ 1033220 h 1035328"/>
                <a:gd name="connsiteX960" fmla="*/ 55383 w 532193"/>
                <a:gd name="connsiteY960" fmla="*/ 1033749 h 1035328"/>
                <a:gd name="connsiteX961" fmla="*/ 53606 w 532193"/>
                <a:gd name="connsiteY961" fmla="*/ 1034278 h 1035328"/>
                <a:gd name="connsiteX962" fmla="*/ 45469 w 532193"/>
                <a:gd name="connsiteY962" fmla="*/ 1034878 h 1035328"/>
                <a:gd name="connsiteX963" fmla="*/ 43623 w 532193"/>
                <a:gd name="connsiteY963" fmla="*/ 1034887 h 1035328"/>
                <a:gd name="connsiteX964" fmla="*/ 37321 w 532193"/>
                <a:gd name="connsiteY964" fmla="*/ 1034457 h 1035328"/>
                <a:gd name="connsiteX965" fmla="*/ 36323 w 532193"/>
                <a:gd name="connsiteY965" fmla="*/ 1033959 h 1035328"/>
                <a:gd name="connsiteX966" fmla="*/ 36298 w 532193"/>
                <a:gd name="connsiteY966" fmla="*/ 1033959 h 1035328"/>
                <a:gd name="connsiteX967" fmla="*/ 36278 w 532193"/>
                <a:gd name="connsiteY967" fmla="*/ 1033959 h 1035328"/>
                <a:gd name="connsiteX968" fmla="*/ 35275 w 532193"/>
                <a:gd name="connsiteY968" fmla="*/ 1033461 h 1035328"/>
                <a:gd name="connsiteX969" fmla="*/ 32657 w 532193"/>
                <a:gd name="connsiteY969" fmla="*/ 1032982 h 1035328"/>
                <a:gd name="connsiteX970" fmla="*/ 32471 w 532193"/>
                <a:gd name="connsiteY970" fmla="*/ 1032982 h 1035328"/>
                <a:gd name="connsiteX971" fmla="*/ 32318 w 532193"/>
                <a:gd name="connsiteY971" fmla="*/ 1032985 h 1035328"/>
                <a:gd name="connsiteX972" fmla="*/ 29666 w 532193"/>
                <a:gd name="connsiteY972" fmla="*/ 1032506 h 1035328"/>
                <a:gd name="connsiteX973" fmla="*/ 28910 w 532193"/>
                <a:gd name="connsiteY973" fmla="*/ 1032004 h 1035328"/>
                <a:gd name="connsiteX974" fmla="*/ 28897 w 532193"/>
                <a:gd name="connsiteY974" fmla="*/ 1032004 h 1035328"/>
                <a:gd name="connsiteX975" fmla="*/ 28886 w 532193"/>
                <a:gd name="connsiteY975" fmla="*/ 1032004 h 1035328"/>
                <a:gd name="connsiteX976" fmla="*/ 28128 w 532193"/>
                <a:gd name="connsiteY976" fmla="*/ 1031507 h 1035328"/>
                <a:gd name="connsiteX977" fmla="*/ 27130 w 532193"/>
                <a:gd name="connsiteY977" fmla="*/ 1031010 h 1035328"/>
                <a:gd name="connsiteX978" fmla="*/ 27105 w 532193"/>
                <a:gd name="connsiteY978" fmla="*/ 1031010 h 1035328"/>
                <a:gd name="connsiteX979" fmla="*/ 27085 w 532193"/>
                <a:gd name="connsiteY979" fmla="*/ 1031010 h 1035328"/>
                <a:gd name="connsiteX980" fmla="*/ 26082 w 532193"/>
                <a:gd name="connsiteY980" fmla="*/ 1030513 h 1035328"/>
                <a:gd name="connsiteX981" fmla="*/ 25326 w 532193"/>
                <a:gd name="connsiteY981" fmla="*/ 1030013 h 1035328"/>
                <a:gd name="connsiteX982" fmla="*/ 25312 w 532193"/>
                <a:gd name="connsiteY982" fmla="*/ 1030013 h 1035328"/>
                <a:gd name="connsiteX983" fmla="*/ 25302 w 532193"/>
                <a:gd name="connsiteY983" fmla="*/ 1030013 h 1035328"/>
                <a:gd name="connsiteX984" fmla="*/ 24544 w 532193"/>
                <a:gd name="connsiteY984" fmla="*/ 1029512 h 1035328"/>
                <a:gd name="connsiteX985" fmla="*/ 22017 w 532193"/>
                <a:gd name="connsiteY985" fmla="*/ 1029033 h 1035328"/>
                <a:gd name="connsiteX986" fmla="*/ 21841 w 532193"/>
                <a:gd name="connsiteY986" fmla="*/ 1029033 h 1035328"/>
                <a:gd name="connsiteX987" fmla="*/ 21535 w 532193"/>
                <a:gd name="connsiteY987" fmla="*/ 1029035 h 1035328"/>
                <a:gd name="connsiteX988" fmla="*/ 18419 w 532193"/>
                <a:gd name="connsiteY988" fmla="*/ 1028049 h 1035328"/>
                <a:gd name="connsiteX989" fmla="*/ 15121 w 532193"/>
                <a:gd name="connsiteY989" fmla="*/ 1027069 h 1035328"/>
                <a:gd name="connsiteX990" fmla="*/ 14745 w 532193"/>
                <a:gd name="connsiteY990" fmla="*/ 1027072 h 1035328"/>
                <a:gd name="connsiteX991" fmla="*/ 14532 w 532193"/>
                <a:gd name="connsiteY991" fmla="*/ 1027075 h 1035328"/>
                <a:gd name="connsiteX992" fmla="*/ 11788 w 532193"/>
                <a:gd name="connsiteY992" fmla="*/ 1026598 h 1035328"/>
                <a:gd name="connsiteX993" fmla="*/ 11032 w 532193"/>
                <a:gd name="connsiteY993" fmla="*/ 1026094 h 1035328"/>
                <a:gd name="connsiteX994" fmla="*/ 11019 w 532193"/>
                <a:gd name="connsiteY994" fmla="*/ 1026098 h 1035328"/>
                <a:gd name="connsiteX995" fmla="*/ 11008 w 532193"/>
                <a:gd name="connsiteY995" fmla="*/ 1026098 h 1035328"/>
                <a:gd name="connsiteX996" fmla="*/ 10249 w 532193"/>
                <a:gd name="connsiteY996" fmla="*/ 1025594 h 1035328"/>
                <a:gd name="connsiteX997" fmla="*/ 9494 w 532193"/>
                <a:gd name="connsiteY997" fmla="*/ 1025094 h 1035328"/>
                <a:gd name="connsiteX998" fmla="*/ 9481 w 532193"/>
                <a:gd name="connsiteY998" fmla="*/ 1025094 h 1035328"/>
                <a:gd name="connsiteX999" fmla="*/ 9470 w 532193"/>
                <a:gd name="connsiteY999" fmla="*/ 1025094 h 1035328"/>
                <a:gd name="connsiteX1000" fmla="*/ 8712 w 532193"/>
                <a:gd name="connsiteY1000" fmla="*/ 1024593 h 1035328"/>
                <a:gd name="connsiteX1001" fmla="*/ 5718 w 532193"/>
                <a:gd name="connsiteY1001" fmla="*/ 1024120 h 1035328"/>
                <a:gd name="connsiteX1002" fmla="*/ 5450 w 532193"/>
                <a:gd name="connsiteY1002" fmla="*/ 1024122 h 1035328"/>
                <a:gd name="connsiteX1003" fmla="*/ 4818 w 532193"/>
                <a:gd name="connsiteY1003" fmla="*/ 1024126 h 1035328"/>
                <a:gd name="connsiteX1004" fmla="*/ 1825 w 532193"/>
                <a:gd name="connsiteY1004" fmla="*/ 1023146 h 1035328"/>
                <a:gd name="connsiteX1005" fmla="*/ 750 w 532193"/>
                <a:gd name="connsiteY1005" fmla="*/ 1022135 h 1035328"/>
                <a:gd name="connsiteX1006" fmla="*/ 744 w 532193"/>
                <a:gd name="connsiteY1006" fmla="*/ 1022135 h 1035328"/>
                <a:gd name="connsiteX1007" fmla="*/ 738 w 532193"/>
                <a:gd name="connsiteY1007" fmla="*/ 1022135 h 1035328"/>
                <a:gd name="connsiteX1008" fmla="*/ 1 w 532193"/>
                <a:gd name="connsiteY1008" fmla="*/ 1019345 h 1035328"/>
                <a:gd name="connsiteX1009" fmla="*/ 478 w 532193"/>
                <a:gd name="connsiteY1009" fmla="*/ 1016541 h 1035328"/>
                <a:gd name="connsiteX1010" fmla="*/ 2228 w 532193"/>
                <a:gd name="connsiteY1010" fmla="*/ 1008993 h 1035328"/>
                <a:gd name="connsiteX1011" fmla="*/ 3146 w 532193"/>
                <a:gd name="connsiteY1011" fmla="*/ 1004604 h 1035328"/>
                <a:gd name="connsiteX1012" fmla="*/ 5374 w 532193"/>
                <a:gd name="connsiteY1012" fmla="*/ 998931 h 1035328"/>
                <a:gd name="connsiteX1013" fmla="*/ 6066 w 532193"/>
                <a:gd name="connsiteY1013" fmla="*/ 997140 h 1035328"/>
                <a:gd name="connsiteX1014" fmla="*/ 8109 w 532193"/>
                <a:gd name="connsiteY1014" fmla="*/ 993150 h 1035328"/>
                <a:gd name="connsiteX1015" fmla="*/ 9560 w 532193"/>
                <a:gd name="connsiteY1015" fmla="*/ 990841 h 1035328"/>
                <a:gd name="connsiteX1016" fmla="*/ 11059 w 532193"/>
                <a:gd name="connsiteY1016" fmla="*/ 988284 h 1035328"/>
                <a:gd name="connsiteX1017" fmla="*/ 12658 w 532193"/>
                <a:gd name="connsiteY1017" fmla="*/ 985618 h 1035328"/>
                <a:gd name="connsiteX1018" fmla="*/ 13635 w 532193"/>
                <a:gd name="connsiteY1018" fmla="*/ 981890 h 1035328"/>
                <a:gd name="connsiteX1019" fmla="*/ 13744 w 532193"/>
                <a:gd name="connsiteY1019" fmla="*/ 973492 h 1035328"/>
                <a:gd name="connsiteX1020" fmla="*/ 15036 w 532193"/>
                <a:gd name="connsiteY1020" fmla="*/ 970575 h 1035328"/>
                <a:gd name="connsiteX1021" fmla="*/ 15737 w 532193"/>
                <a:gd name="connsiteY1021" fmla="*/ 969551 h 1035328"/>
                <a:gd name="connsiteX1022" fmla="*/ 16183 w 532193"/>
                <a:gd name="connsiteY1022" fmla="*/ 968527 h 1035328"/>
                <a:gd name="connsiteX1023" fmla="*/ 16986 w 532193"/>
                <a:gd name="connsiteY1023" fmla="*/ 967500 h 1035328"/>
                <a:gd name="connsiteX1024" fmla="*/ 17993 w 532193"/>
                <a:gd name="connsiteY1024" fmla="*/ 966470 h 1035328"/>
                <a:gd name="connsiteX1025" fmla="*/ 18999 w 532193"/>
                <a:gd name="connsiteY1025" fmla="*/ 965390 h 1035328"/>
                <a:gd name="connsiteX1026" fmla="*/ 18200 w 532193"/>
                <a:gd name="connsiteY1026" fmla="*/ 961888 h 1035328"/>
                <a:gd name="connsiteX1027" fmla="*/ 18197 w 532193"/>
                <a:gd name="connsiteY1027" fmla="*/ 961888 h 1035328"/>
                <a:gd name="connsiteX1028" fmla="*/ 18194 w 532193"/>
                <a:gd name="connsiteY1028" fmla="*/ 961888 h 1035328"/>
                <a:gd name="connsiteX1029" fmla="*/ 18257 w 532193"/>
                <a:gd name="connsiteY1029" fmla="*/ 958119 h 1035328"/>
                <a:gd name="connsiteX1030" fmla="*/ 19661 w 532193"/>
                <a:gd name="connsiteY1030" fmla="*/ 956273 h 1035328"/>
                <a:gd name="connsiteX1031" fmla="*/ 21067 w 532193"/>
                <a:gd name="connsiteY1031" fmla="*/ 954424 h 1035328"/>
                <a:gd name="connsiteX1032" fmla="*/ 21060 w 532193"/>
                <a:gd name="connsiteY1032" fmla="*/ 953713 h 1035328"/>
                <a:gd name="connsiteX1033" fmla="*/ 21008 w 532193"/>
                <a:gd name="connsiteY1033" fmla="*/ 953713 h 1035328"/>
                <a:gd name="connsiteX1034" fmla="*/ 21003 w 532193"/>
                <a:gd name="connsiteY1034" fmla="*/ 953713 h 1035328"/>
                <a:gd name="connsiteX1035" fmla="*/ 19577 w 532193"/>
                <a:gd name="connsiteY1035" fmla="*/ 948587 h 1035328"/>
                <a:gd name="connsiteX1036" fmla="*/ 18799 w 532193"/>
                <a:gd name="connsiteY1036" fmla="*/ 946609 h 1035328"/>
                <a:gd name="connsiteX1037" fmla="*/ 18791 w 532193"/>
                <a:gd name="connsiteY1037" fmla="*/ 946612 h 1035328"/>
                <a:gd name="connsiteX1038" fmla="*/ 18787 w 532193"/>
                <a:gd name="connsiteY1038" fmla="*/ 946612 h 1035328"/>
                <a:gd name="connsiteX1039" fmla="*/ 17549 w 532193"/>
                <a:gd name="connsiteY1039" fmla="*/ 944692 h 1035328"/>
                <a:gd name="connsiteX1040" fmla="*/ 17966 w 532193"/>
                <a:gd name="connsiteY1040" fmla="*/ 941024 h 1035328"/>
                <a:gd name="connsiteX1041" fmla="*/ 18979 w 532193"/>
                <a:gd name="connsiteY1041" fmla="*/ 940503 h 1035328"/>
                <a:gd name="connsiteX1042" fmla="*/ 19940 w 532193"/>
                <a:gd name="connsiteY1042" fmla="*/ 939982 h 1035328"/>
                <a:gd name="connsiteX1043" fmla="*/ 21252 w 532193"/>
                <a:gd name="connsiteY1043" fmla="*/ 938952 h 1035328"/>
                <a:gd name="connsiteX1044" fmla="*/ 23582 w 532193"/>
                <a:gd name="connsiteY1044" fmla="*/ 937908 h 1035328"/>
                <a:gd name="connsiteX1045" fmla="*/ 25561 w 532193"/>
                <a:gd name="connsiteY1045" fmla="*/ 937428 h 1035328"/>
                <a:gd name="connsiteX1046" fmla="*/ 26311 w 532193"/>
                <a:gd name="connsiteY1046" fmla="*/ 936146 h 1035328"/>
                <a:gd name="connsiteX1047" fmla="*/ 26297 w 532193"/>
                <a:gd name="connsiteY1047" fmla="*/ 930242 h 1035328"/>
                <a:gd name="connsiteX1048" fmla="*/ 26315 w 532193"/>
                <a:gd name="connsiteY1048" fmla="*/ 918129 h 1035328"/>
                <a:gd name="connsiteX1049" fmla="*/ 27216 w 532193"/>
                <a:gd name="connsiteY1049" fmla="*/ 912213 h 1035328"/>
                <a:gd name="connsiteX1050" fmla="*/ 25683 w 532193"/>
                <a:gd name="connsiteY1050" fmla="*/ 910907 h 1035328"/>
                <a:gd name="connsiteX1051" fmla="*/ 25675 w 532193"/>
                <a:gd name="connsiteY1051" fmla="*/ 910907 h 1035328"/>
                <a:gd name="connsiteX1052" fmla="*/ 25661 w 532193"/>
                <a:gd name="connsiteY1052" fmla="*/ 910907 h 1035328"/>
                <a:gd name="connsiteX1053" fmla="*/ 24748 w 532193"/>
                <a:gd name="connsiteY1053" fmla="*/ 909898 h 1035328"/>
                <a:gd name="connsiteX1054" fmla="*/ 23787 w 532193"/>
                <a:gd name="connsiteY1054" fmla="*/ 908892 h 1035328"/>
                <a:gd name="connsiteX1055" fmla="*/ 23770 w 532193"/>
                <a:gd name="connsiteY1055" fmla="*/ 908892 h 1035328"/>
                <a:gd name="connsiteX1056" fmla="*/ 23761 w 532193"/>
                <a:gd name="connsiteY1056" fmla="*/ 908892 h 1035328"/>
                <a:gd name="connsiteX1057" fmla="*/ 22175 w 532193"/>
                <a:gd name="connsiteY1057" fmla="*/ 907382 h 1035328"/>
                <a:gd name="connsiteX1058" fmla="*/ 20568 w 532193"/>
                <a:gd name="connsiteY1058" fmla="*/ 904804 h 1035328"/>
                <a:gd name="connsiteX1059" fmla="*/ 20631 w 532193"/>
                <a:gd name="connsiteY1059" fmla="*/ 896559 h 1035328"/>
                <a:gd name="connsiteX1060" fmla="*/ 21874 w 532193"/>
                <a:gd name="connsiteY1060" fmla="*/ 889318 h 1035328"/>
                <a:gd name="connsiteX1061" fmla="*/ 23175 w 532193"/>
                <a:gd name="connsiteY1061" fmla="*/ 882688 h 1035328"/>
                <a:gd name="connsiteX1062" fmla="*/ 24659 w 532193"/>
                <a:gd name="connsiteY1062" fmla="*/ 878852 h 1035328"/>
                <a:gd name="connsiteX1063" fmla="*/ 26198 w 532193"/>
                <a:gd name="connsiteY1063" fmla="*/ 875323 h 1035328"/>
                <a:gd name="connsiteX1064" fmla="*/ 27399 w 532193"/>
                <a:gd name="connsiteY1064" fmla="*/ 873427 h 1035328"/>
                <a:gd name="connsiteX1065" fmla="*/ 29065 w 532193"/>
                <a:gd name="connsiteY1065" fmla="*/ 872240 h 1035328"/>
                <a:gd name="connsiteX1066" fmla="*/ 32766 w 532193"/>
                <a:gd name="connsiteY1066" fmla="*/ 866446 h 1035328"/>
                <a:gd name="connsiteX1067" fmla="*/ 31512 w 532193"/>
                <a:gd name="connsiteY1067" fmla="*/ 863407 h 1035328"/>
                <a:gd name="connsiteX1068" fmla="*/ 30494 w 532193"/>
                <a:gd name="connsiteY1068" fmla="*/ 854155 h 1035328"/>
                <a:gd name="connsiteX1069" fmla="*/ 31503 w 532193"/>
                <a:gd name="connsiteY1069" fmla="*/ 844168 h 1035328"/>
                <a:gd name="connsiteX1070" fmla="*/ 33053 w 532193"/>
                <a:gd name="connsiteY1070" fmla="*/ 837077 h 1035328"/>
                <a:gd name="connsiteX1071" fmla="*/ 34312 w 532193"/>
                <a:gd name="connsiteY1071" fmla="*/ 831207 h 1035328"/>
                <a:gd name="connsiteX1072" fmla="*/ 36017 w 532193"/>
                <a:gd name="connsiteY1072" fmla="*/ 824369 h 1035328"/>
                <a:gd name="connsiteX1073" fmla="*/ 37099 w 532193"/>
                <a:gd name="connsiteY1073" fmla="*/ 821049 h 1035328"/>
                <a:gd name="connsiteX1074" fmla="*/ 38757 w 532193"/>
                <a:gd name="connsiteY1074" fmla="*/ 814415 h 1035328"/>
                <a:gd name="connsiteX1075" fmla="*/ 40117 w 532193"/>
                <a:gd name="connsiteY1075" fmla="*/ 808494 h 1035328"/>
                <a:gd name="connsiteX1076" fmla="*/ 41426 w 532193"/>
                <a:gd name="connsiteY1076" fmla="*/ 802528 h 1035328"/>
                <a:gd name="connsiteX1077" fmla="*/ 42936 w 532193"/>
                <a:gd name="connsiteY1077" fmla="*/ 796401 h 1035328"/>
                <a:gd name="connsiteX1078" fmla="*/ 44164 w 532193"/>
                <a:gd name="connsiteY1078" fmla="*/ 792367 h 1035328"/>
                <a:gd name="connsiteX1079" fmla="*/ 45689 w 532193"/>
                <a:gd name="connsiteY1079" fmla="*/ 787618 h 1035328"/>
                <a:gd name="connsiteX1080" fmla="*/ 47166 w 532193"/>
                <a:gd name="connsiteY1080" fmla="*/ 783173 h 1035328"/>
                <a:gd name="connsiteX1081" fmla="*/ 48546 w 532193"/>
                <a:gd name="connsiteY1081" fmla="*/ 779086 h 1035328"/>
                <a:gd name="connsiteX1082" fmla="*/ 50033 w 532193"/>
                <a:gd name="connsiteY1082" fmla="*/ 775505 h 1035328"/>
                <a:gd name="connsiteX1083" fmla="*/ 51822 w 532193"/>
                <a:gd name="connsiteY1083" fmla="*/ 771467 h 1035328"/>
                <a:gd name="connsiteX1084" fmla="*/ 53215 w 532193"/>
                <a:gd name="connsiteY1084" fmla="*/ 768550 h 1035328"/>
                <a:gd name="connsiteX1085" fmla="*/ 54409 w 532193"/>
                <a:gd name="connsiteY1085" fmla="*/ 766195 h 1035328"/>
                <a:gd name="connsiteX1086" fmla="*/ 55950 w 532193"/>
                <a:gd name="connsiteY1086" fmla="*/ 762819 h 1035328"/>
                <a:gd name="connsiteX1087" fmla="*/ 56794 w 532193"/>
                <a:gd name="connsiteY1087" fmla="*/ 760925 h 1035328"/>
                <a:gd name="connsiteX1088" fmla="*/ 58245 w 532193"/>
                <a:gd name="connsiteY1088" fmla="*/ 758620 h 1035328"/>
                <a:gd name="connsiteX1089" fmla="*/ 60393 w 532193"/>
                <a:gd name="connsiteY1089" fmla="*/ 755032 h 1035328"/>
                <a:gd name="connsiteX1090" fmla="*/ 61835 w 532193"/>
                <a:gd name="connsiteY1090" fmla="*/ 751913 h 1035328"/>
                <a:gd name="connsiteX1091" fmla="*/ 63029 w 532193"/>
                <a:gd name="connsiteY1091" fmla="*/ 749405 h 1035328"/>
                <a:gd name="connsiteX1092" fmla="*/ 63749 w 532193"/>
                <a:gd name="connsiteY1092" fmla="*/ 745427 h 1035328"/>
                <a:gd name="connsiteX1093" fmla="*/ 64065 w 532193"/>
                <a:gd name="connsiteY1093" fmla="*/ 741811 h 1035328"/>
                <a:gd name="connsiteX1094" fmla="*/ 64610 w 532193"/>
                <a:gd name="connsiteY1094" fmla="*/ 740532 h 1035328"/>
                <a:gd name="connsiteX1095" fmla="*/ 65606 w 532193"/>
                <a:gd name="connsiteY1095" fmla="*/ 738534 h 1035328"/>
                <a:gd name="connsiteX1096" fmla="*/ 67589 w 532193"/>
                <a:gd name="connsiteY1096" fmla="*/ 733778 h 1035328"/>
                <a:gd name="connsiteX1097" fmla="*/ 68586 w 532193"/>
                <a:gd name="connsiteY1097" fmla="*/ 731783 h 1035328"/>
                <a:gd name="connsiteX1098" fmla="*/ 70129 w 532193"/>
                <a:gd name="connsiteY1098" fmla="*/ 728559 h 1035328"/>
                <a:gd name="connsiteX1099" fmla="*/ 72387 w 532193"/>
                <a:gd name="connsiteY1099" fmla="*/ 725686 h 1035328"/>
                <a:gd name="connsiteX1100" fmla="*/ 74102 w 532193"/>
                <a:gd name="connsiteY1100" fmla="*/ 724291 h 1035328"/>
                <a:gd name="connsiteX1101" fmla="*/ 74501 w 532193"/>
                <a:gd name="connsiteY1101" fmla="*/ 723573 h 1035328"/>
                <a:gd name="connsiteX1102" fmla="*/ 76084 w 532193"/>
                <a:gd name="connsiteY1102" fmla="*/ 719536 h 1035328"/>
                <a:gd name="connsiteX1103" fmla="*/ 77276 w 532193"/>
                <a:gd name="connsiteY1103" fmla="*/ 716774 h 1035328"/>
                <a:gd name="connsiteX1104" fmla="*/ 78768 w 532193"/>
                <a:gd name="connsiteY1104" fmla="*/ 709070 h 1035328"/>
                <a:gd name="connsiteX1105" fmla="*/ 79657 w 532193"/>
                <a:gd name="connsiteY1105" fmla="*/ 701986 h 1035328"/>
                <a:gd name="connsiteX1106" fmla="*/ 82005 w 532193"/>
                <a:gd name="connsiteY1106" fmla="*/ 697890 h 1035328"/>
                <a:gd name="connsiteX1107" fmla="*/ 83465 w 532193"/>
                <a:gd name="connsiteY1107" fmla="*/ 696501 h 1035328"/>
                <a:gd name="connsiteX1108" fmla="*/ 85187 w 532193"/>
                <a:gd name="connsiteY1108" fmla="*/ 691240 h 1035328"/>
                <a:gd name="connsiteX1109" fmla="*/ 84989 w 532193"/>
                <a:gd name="connsiteY1109" fmla="*/ 687017 h 1035328"/>
                <a:gd name="connsiteX1110" fmla="*/ 86164 w 532193"/>
                <a:gd name="connsiteY1110" fmla="*/ 682830 h 1035328"/>
                <a:gd name="connsiteX1111" fmla="*/ 87817 w 532193"/>
                <a:gd name="connsiteY1111" fmla="*/ 680420 h 1035328"/>
                <a:gd name="connsiteX1112" fmla="*/ 89880 w 532193"/>
                <a:gd name="connsiteY1112" fmla="*/ 678261 h 1035328"/>
                <a:gd name="connsiteX1113" fmla="*/ 91389 w 532193"/>
                <a:gd name="connsiteY1113" fmla="*/ 676666 h 1035328"/>
                <a:gd name="connsiteX1114" fmla="*/ 91936 w 532193"/>
                <a:gd name="connsiteY1114" fmla="*/ 675437 h 1035328"/>
                <a:gd name="connsiteX1115" fmla="*/ 93277 w 532193"/>
                <a:gd name="connsiteY1115" fmla="*/ 658727 h 1035328"/>
                <a:gd name="connsiteX1116" fmla="*/ 94726 w 532193"/>
                <a:gd name="connsiteY1116" fmla="*/ 637896 h 1035328"/>
                <a:gd name="connsiteX1117" fmla="*/ 95983 w 532193"/>
                <a:gd name="connsiteY1117" fmla="*/ 627193 h 1035328"/>
                <a:gd name="connsiteX1118" fmla="*/ 95983 w 532193"/>
                <a:gd name="connsiteY1118" fmla="*/ 613450 h 1035328"/>
                <a:gd name="connsiteX1119" fmla="*/ 96348 w 532193"/>
                <a:gd name="connsiteY1119" fmla="*/ 609626 h 1035328"/>
                <a:gd name="connsiteX1120" fmla="*/ 98696 w 532193"/>
                <a:gd name="connsiteY1120" fmla="*/ 600898 h 1035328"/>
                <a:gd name="connsiteX1121" fmla="*/ 100489 w 532193"/>
                <a:gd name="connsiteY1121" fmla="*/ 592735 h 1035328"/>
                <a:gd name="connsiteX1122" fmla="*/ 101422 w 532193"/>
                <a:gd name="connsiteY1122" fmla="*/ 589671 h 1035328"/>
                <a:gd name="connsiteX1123" fmla="*/ 102745 w 532193"/>
                <a:gd name="connsiteY1123" fmla="*/ 585075 h 1035328"/>
                <a:gd name="connsiteX1124" fmla="*/ 103757 w 532193"/>
                <a:gd name="connsiteY1124" fmla="*/ 575242 h 1035328"/>
                <a:gd name="connsiteX1125" fmla="*/ 102488 w 532193"/>
                <a:gd name="connsiteY1125" fmla="*/ 566501 h 1035328"/>
                <a:gd name="connsiteX1126" fmla="*/ 101308 w 532193"/>
                <a:gd name="connsiteY1126" fmla="*/ 560966 h 1035328"/>
                <a:gd name="connsiteX1127" fmla="*/ 102515 w 532193"/>
                <a:gd name="connsiteY1127" fmla="*/ 555000 h 1035328"/>
                <a:gd name="connsiteX1128" fmla="*/ 104063 w 532193"/>
                <a:gd name="connsiteY1128" fmla="*/ 552285 h 1035328"/>
                <a:gd name="connsiteX1129" fmla="*/ 104500 w 532193"/>
                <a:gd name="connsiteY1129" fmla="*/ 550394 h 1035328"/>
                <a:gd name="connsiteX1130" fmla="*/ 104165 w 532193"/>
                <a:gd name="connsiteY1130" fmla="*/ 543170 h 1035328"/>
                <a:gd name="connsiteX1131" fmla="*/ 102237 w 532193"/>
                <a:gd name="connsiteY1131" fmla="*/ 534489 h 1035328"/>
                <a:gd name="connsiteX1132" fmla="*/ 101065 w 532193"/>
                <a:gd name="connsiteY1132" fmla="*/ 529820 h 1035328"/>
                <a:gd name="connsiteX1133" fmla="*/ 101848 w 532193"/>
                <a:gd name="connsiteY1133" fmla="*/ 526859 h 1035328"/>
                <a:gd name="connsiteX1134" fmla="*/ 103403 w 532193"/>
                <a:gd name="connsiteY1134" fmla="*/ 520276 h 1035328"/>
                <a:gd name="connsiteX1135" fmla="*/ 105253 w 532193"/>
                <a:gd name="connsiteY1135" fmla="*/ 512725 h 1035328"/>
                <a:gd name="connsiteX1136" fmla="*/ 106406 w 532193"/>
                <a:gd name="connsiteY1136" fmla="*/ 506452 h 1035328"/>
                <a:gd name="connsiteX1137" fmla="*/ 107904 w 532193"/>
                <a:gd name="connsiteY1137" fmla="*/ 499257 h 1035328"/>
                <a:gd name="connsiteX1138" fmla="*/ 109244 w 532193"/>
                <a:gd name="connsiteY1138" fmla="*/ 496137 h 1035328"/>
                <a:gd name="connsiteX1139" fmla="*/ 110494 w 532193"/>
                <a:gd name="connsiteY1139" fmla="*/ 494036 h 1035328"/>
                <a:gd name="connsiteX1140" fmla="*/ 111754 w 532193"/>
                <a:gd name="connsiteY1140" fmla="*/ 493056 h 1035328"/>
                <a:gd name="connsiteX1141" fmla="*/ 113461 w 532193"/>
                <a:gd name="connsiteY1141" fmla="*/ 490900 h 1035328"/>
                <a:gd name="connsiteX1142" fmla="*/ 115498 w 532193"/>
                <a:gd name="connsiteY1142" fmla="*/ 486397 h 1035328"/>
                <a:gd name="connsiteX1143" fmla="*/ 116727 w 532193"/>
                <a:gd name="connsiteY1143" fmla="*/ 482465 h 1035328"/>
                <a:gd name="connsiteX1144" fmla="*/ 117962 w 532193"/>
                <a:gd name="connsiteY1144" fmla="*/ 479142 h 1035328"/>
                <a:gd name="connsiteX1145" fmla="*/ 119454 w 532193"/>
                <a:gd name="connsiteY1145" fmla="*/ 475920 h 1035328"/>
                <a:gd name="connsiteX1146" fmla="*/ 120898 w 532193"/>
                <a:gd name="connsiteY1146" fmla="*/ 472904 h 1035328"/>
                <a:gd name="connsiteX1147" fmla="*/ 122437 w 532193"/>
                <a:gd name="connsiteY1147" fmla="*/ 469474 h 1035328"/>
                <a:gd name="connsiteX1148" fmla="*/ 123892 w 532193"/>
                <a:gd name="connsiteY1148" fmla="*/ 462996 h 1035328"/>
                <a:gd name="connsiteX1149" fmla="*/ 121433 w 532193"/>
                <a:gd name="connsiteY1149" fmla="*/ 461445 h 1035328"/>
                <a:gd name="connsiteX1150" fmla="*/ 117755 w 532193"/>
                <a:gd name="connsiteY1150" fmla="*/ 460363 h 1035328"/>
                <a:gd name="connsiteX1151" fmla="*/ 114182 w 532193"/>
                <a:gd name="connsiteY1151" fmla="*/ 459436 h 1035328"/>
                <a:gd name="connsiteX1152" fmla="*/ 108814 w 532193"/>
                <a:gd name="connsiteY1152" fmla="*/ 457206 h 1035328"/>
                <a:gd name="connsiteX1153" fmla="*/ 107369 w 532193"/>
                <a:gd name="connsiteY1153" fmla="*/ 455541 h 1035328"/>
                <a:gd name="connsiteX1154" fmla="*/ 105934 w 532193"/>
                <a:gd name="connsiteY1154" fmla="*/ 449909 h 1035328"/>
                <a:gd name="connsiteX1155" fmla="*/ 104482 w 532193"/>
                <a:gd name="connsiteY1155" fmla="*/ 442901 h 1035328"/>
                <a:gd name="connsiteX1156" fmla="*/ 102690 w 532193"/>
                <a:gd name="connsiteY1156" fmla="*/ 432841 h 1035328"/>
                <a:gd name="connsiteX1157" fmla="*/ 101056 w 532193"/>
                <a:gd name="connsiteY1157" fmla="*/ 422987 h 1035328"/>
                <a:gd name="connsiteX1158" fmla="*/ 99572 w 532193"/>
                <a:gd name="connsiteY1158" fmla="*/ 413126 h 1035328"/>
                <a:gd name="connsiteX1159" fmla="*/ 97467 w 532193"/>
                <a:gd name="connsiteY1159" fmla="*/ 402309 h 1035328"/>
                <a:gd name="connsiteX1160" fmla="*/ 94941 w 532193"/>
                <a:gd name="connsiteY1160" fmla="*/ 399384 h 1035328"/>
                <a:gd name="connsiteX1161" fmla="*/ 92429 w 532193"/>
                <a:gd name="connsiteY1161" fmla="*/ 397734 h 1035328"/>
                <a:gd name="connsiteX1162" fmla="*/ 86018 w 532193"/>
                <a:gd name="connsiteY1162" fmla="*/ 393123 h 1035328"/>
                <a:gd name="connsiteX1163" fmla="*/ 86016 w 532193"/>
                <a:gd name="connsiteY1163" fmla="*/ 393123 h 1035328"/>
                <a:gd name="connsiteX1164" fmla="*/ 86011 w 532193"/>
                <a:gd name="connsiteY1164" fmla="*/ 393123 h 1035328"/>
                <a:gd name="connsiteX1165" fmla="*/ 84782 w 532193"/>
                <a:gd name="connsiteY1165" fmla="*/ 392116 h 1035328"/>
                <a:gd name="connsiteX1166" fmla="*/ 82934 w 532193"/>
                <a:gd name="connsiteY1166" fmla="*/ 390609 h 1035328"/>
                <a:gd name="connsiteX1167" fmla="*/ 81437 w 532193"/>
                <a:gd name="connsiteY1167" fmla="*/ 388643 h 1035328"/>
                <a:gd name="connsiteX1168" fmla="*/ 79982 w 532193"/>
                <a:gd name="connsiteY1168" fmla="*/ 386013 h 1035328"/>
                <a:gd name="connsiteX1169" fmla="*/ 78371 w 532193"/>
                <a:gd name="connsiteY1169" fmla="*/ 383078 h 1035328"/>
                <a:gd name="connsiteX1170" fmla="*/ 76605 w 532193"/>
                <a:gd name="connsiteY1170" fmla="*/ 379838 h 1035328"/>
                <a:gd name="connsiteX1171" fmla="*/ 75345 w 532193"/>
                <a:gd name="connsiteY1171" fmla="*/ 376290 h 1035328"/>
                <a:gd name="connsiteX1172" fmla="*/ 76602 w 532193"/>
                <a:gd name="connsiteY1172" fmla="*/ 370320 h 1035328"/>
                <a:gd name="connsiteX1173" fmla="*/ 78098 w 532193"/>
                <a:gd name="connsiteY1173" fmla="*/ 367453 h 1035328"/>
                <a:gd name="connsiteX1174" fmla="*/ 79691 w 532193"/>
                <a:gd name="connsiteY1174" fmla="*/ 364331 h 1035328"/>
                <a:gd name="connsiteX1175" fmla="*/ 81289 w 532193"/>
                <a:gd name="connsiteY1175" fmla="*/ 361464 h 1035328"/>
                <a:gd name="connsiteX1176" fmla="*/ 82120 w 532193"/>
                <a:gd name="connsiteY1176" fmla="*/ 358401 h 1035328"/>
                <a:gd name="connsiteX1177" fmla="*/ 81965 w 532193"/>
                <a:gd name="connsiteY1177" fmla="*/ 353620 h 1035328"/>
                <a:gd name="connsiteX1178" fmla="*/ 80877 w 532193"/>
                <a:gd name="connsiteY1178" fmla="*/ 351849 h 1035328"/>
                <a:gd name="connsiteX1179" fmla="*/ 79325 w 532193"/>
                <a:gd name="connsiteY1179" fmla="*/ 349574 h 1035328"/>
                <a:gd name="connsiteX1180" fmla="*/ 78070 w 532193"/>
                <a:gd name="connsiteY1180" fmla="*/ 346586 h 1035328"/>
                <a:gd name="connsiteX1181" fmla="*/ 80053 w 532193"/>
                <a:gd name="connsiteY1181" fmla="*/ 341679 h 1035328"/>
                <a:gd name="connsiteX1182" fmla="*/ 80883 w 532193"/>
                <a:gd name="connsiteY1182" fmla="*/ 338464 h 1035328"/>
                <a:gd name="connsiteX1183" fmla="*/ 82363 w 532193"/>
                <a:gd name="connsiteY1183" fmla="*/ 334274 h 1035328"/>
                <a:gd name="connsiteX1184" fmla="*/ 83512 w 532193"/>
                <a:gd name="connsiteY1184" fmla="*/ 332326 h 1035328"/>
                <a:gd name="connsiteX1185" fmla="*/ 84012 w 532193"/>
                <a:gd name="connsiteY1185" fmla="*/ 331559 h 1035328"/>
                <a:gd name="connsiteX1186" fmla="*/ 84513 w 532193"/>
                <a:gd name="connsiteY1186" fmla="*/ 330789 h 1035328"/>
                <a:gd name="connsiteX1187" fmla="*/ 85064 w 532193"/>
                <a:gd name="connsiteY1187" fmla="*/ 330021 h 1035328"/>
                <a:gd name="connsiteX1188" fmla="*/ 87525 w 532193"/>
                <a:gd name="connsiteY1188" fmla="*/ 327092 h 1035328"/>
                <a:gd name="connsiteX1189" fmla="*/ 87925 w 532193"/>
                <a:gd name="connsiteY1189" fmla="*/ 326424 h 1035328"/>
                <a:gd name="connsiteX1190" fmla="*/ 88979 w 532193"/>
                <a:gd name="connsiteY1190" fmla="*/ 325091 h 1035328"/>
                <a:gd name="connsiteX1191" fmla="*/ 87708 w 532193"/>
                <a:gd name="connsiteY1191" fmla="*/ 306830 h 1035328"/>
                <a:gd name="connsiteX1192" fmla="*/ 87001 w 532193"/>
                <a:gd name="connsiteY1192" fmla="*/ 298034 h 1035328"/>
                <a:gd name="connsiteX1193" fmla="*/ 87806 w 532193"/>
                <a:gd name="connsiteY1193" fmla="*/ 292578 h 1035328"/>
                <a:gd name="connsiteX1194" fmla="*/ 89218 w 532193"/>
                <a:gd name="connsiteY1194" fmla="*/ 286914 h 1035328"/>
                <a:gd name="connsiteX1195" fmla="*/ 90631 w 532193"/>
                <a:gd name="connsiteY1195" fmla="*/ 281147 h 1035328"/>
                <a:gd name="connsiteX1196" fmla="*/ 91866 w 532193"/>
                <a:gd name="connsiteY1196" fmla="*/ 277773 h 1035328"/>
                <a:gd name="connsiteX1197" fmla="*/ 93538 w 532193"/>
                <a:gd name="connsiteY1197" fmla="*/ 272410 h 1035328"/>
                <a:gd name="connsiteX1198" fmla="*/ 95255 w 532193"/>
                <a:gd name="connsiteY1198" fmla="*/ 266641 h 1035328"/>
                <a:gd name="connsiteX1199" fmla="*/ 95991 w 532193"/>
                <a:gd name="connsiteY1199" fmla="*/ 264239 h 1035328"/>
                <a:gd name="connsiteX1200" fmla="*/ 97746 w 532193"/>
                <a:gd name="connsiteY1200" fmla="*/ 257096 h 1035328"/>
                <a:gd name="connsiteX1201" fmla="*/ 98748 w 532193"/>
                <a:gd name="connsiteY1201" fmla="*/ 251078 h 1035328"/>
                <a:gd name="connsiteX1202" fmla="*/ 99208 w 532193"/>
                <a:gd name="connsiteY1202" fmla="*/ 246748 h 1035328"/>
                <a:gd name="connsiteX1203" fmla="*/ 99216 w 532193"/>
                <a:gd name="connsiteY1203" fmla="*/ 229084 h 1035328"/>
                <a:gd name="connsiteX1204" fmla="*/ 100598 w 532193"/>
                <a:gd name="connsiteY1204" fmla="*/ 225099 h 1035328"/>
                <a:gd name="connsiteX1205" fmla="*/ 102083 w 532193"/>
                <a:gd name="connsiteY1205" fmla="*/ 221266 h 1035328"/>
                <a:gd name="connsiteX1206" fmla="*/ 103121 w 532193"/>
                <a:gd name="connsiteY1206" fmla="*/ 218506 h 1035328"/>
                <a:gd name="connsiteX1207" fmla="*/ 104663 w 532193"/>
                <a:gd name="connsiteY1207" fmla="*/ 215232 h 1035328"/>
                <a:gd name="connsiteX1208" fmla="*/ 106968 w 532193"/>
                <a:gd name="connsiteY1208" fmla="*/ 212000 h 1035328"/>
                <a:gd name="connsiteX1209" fmla="*/ 108419 w 532193"/>
                <a:gd name="connsiteY1209" fmla="*/ 209744 h 1035328"/>
                <a:gd name="connsiteX1210" fmla="*/ 109117 w 532193"/>
                <a:gd name="connsiteY1210" fmla="*/ 208363 h 1035328"/>
                <a:gd name="connsiteX1211" fmla="*/ 110624 w 532193"/>
                <a:gd name="connsiteY1211" fmla="*/ 206563 h 1035328"/>
                <a:gd name="connsiteX1212" fmla="*/ 112131 w 532193"/>
                <a:gd name="connsiteY1212" fmla="*/ 204714 h 1035328"/>
                <a:gd name="connsiteX1213" fmla="*/ 113140 w 532193"/>
                <a:gd name="connsiteY1213" fmla="*/ 203991 h 1035328"/>
                <a:gd name="connsiteX1214" fmla="*/ 114153 w 532193"/>
                <a:gd name="connsiteY1214" fmla="*/ 203520 h 1035328"/>
                <a:gd name="connsiteX1215" fmla="*/ 117019 w 532193"/>
                <a:gd name="connsiteY1215" fmla="*/ 200384 h 1035328"/>
                <a:gd name="connsiteX1216" fmla="*/ 118073 w 532193"/>
                <a:gd name="connsiteY1216" fmla="*/ 199099 h 1035328"/>
                <a:gd name="connsiteX1217" fmla="*/ 120198 w 532193"/>
                <a:gd name="connsiteY1217" fmla="*/ 197807 h 1035328"/>
                <a:gd name="connsiteX1218" fmla="*/ 121719 w 532193"/>
                <a:gd name="connsiteY1218" fmla="*/ 197282 h 1035328"/>
                <a:gd name="connsiteX1219" fmla="*/ 122477 w 532193"/>
                <a:gd name="connsiteY1219" fmla="*/ 196765 h 1035328"/>
                <a:gd name="connsiteX1220" fmla="*/ 123230 w 532193"/>
                <a:gd name="connsiteY1220" fmla="*/ 195939 h 1035328"/>
                <a:gd name="connsiteX1221" fmla="*/ 124742 w 532193"/>
                <a:gd name="connsiteY1221" fmla="*/ 194550 h 1035328"/>
                <a:gd name="connsiteX1222" fmla="*/ 126554 w 532193"/>
                <a:gd name="connsiteY1222" fmla="*/ 192800 h 1035328"/>
                <a:gd name="connsiteX1223" fmla="*/ 127305 w 532193"/>
                <a:gd name="connsiteY1223" fmla="*/ 191621 h 1035328"/>
                <a:gd name="connsiteX1224" fmla="*/ 129223 w 532193"/>
                <a:gd name="connsiteY1224" fmla="*/ 190123 h 1035328"/>
                <a:gd name="connsiteX1225" fmla="*/ 131646 w 532193"/>
                <a:gd name="connsiteY1225" fmla="*/ 188315 h 1035328"/>
                <a:gd name="connsiteX1226" fmla="*/ 132954 w 532193"/>
                <a:gd name="connsiteY1226" fmla="*/ 186975 h 1035328"/>
                <a:gd name="connsiteX1227" fmla="*/ 134317 w 532193"/>
                <a:gd name="connsiteY1227" fmla="*/ 185942 h 1035328"/>
                <a:gd name="connsiteX1228" fmla="*/ 136997 w 532193"/>
                <a:gd name="connsiteY1228" fmla="*/ 184335 h 1035328"/>
                <a:gd name="connsiteX1229" fmla="*/ 139723 w 532193"/>
                <a:gd name="connsiteY1229" fmla="*/ 182323 h 1035328"/>
                <a:gd name="connsiteX1230" fmla="*/ 141634 w 532193"/>
                <a:gd name="connsiteY1230" fmla="*/ 180163 h 1035328"/>
                <a:gd name="connsiteX1231" fmla="*/ 149110 w 532193"/>
                <a:gd name="connsiteY1231" fmla="*/ 170511 h 1035328"/>
                <a:gd name="connsiteX1232" fmla="*/ 152452 w 532193"/>
                <a:gd name="connsiteY1232" fmla="*/ 168896 h 1035328"/>
                <a:gd name="connsiteX1233" fmla="*/ 154218 w 532193"/>
                <a:gd name="connsiteY1233" fmla="*/ 167450 h 1035328"/>
                <a:gd name="connsiteX1234" fmla="*/ 155128 w 532193"/>
                <a:gd name="connsiteY1234" fmla="*/ 162453 h 1035328"/>
                <a:gd name="connsiteX1235" fmla="*/ 155088 w 532193"/>
                <a:gd name="connsiteY1235" fmla="*/ 158688 h 1035328"/>
                <a:gd name="connsiteX1236" fmla="*/ 155878 w 532193"/>
                <a:gd name="connsiteY1236" fmla="*/ 156593 h 1035328"/>
                <a:gd name="connsiteX1237" fmla="*/ 157129 w 532193"/>
                <a:gd name="connsiteY1237" fmla="*/ 154644 h 1035328"/>
                <a:gd name="connsiteX1238" fmla="*/ 158928 w 532193"/>
                <a:gd name="connsiteY1238" fmla="*/ 151621 h 1035328"/>
                <a:gd name="connsiteX1239" fmla="*/ 160428 w 532193"/>
                <a:gd name="connsiteY1239" fmla="*/ 149111 h 1035328"/>
                <a:gd name="connsiteX1240" fmla="*/ 161874 w 532193"/>
                <a:gd name="connsiteY1240" fmla="*/ 146449 h 1035328"/>
                <a:gd name="connsiteX1241" fmla="*/ 163618 w 532193"/>
                <a:gd name="connsiteY1241" fmla="*/ 143172 h 1035328"/>
                <a:gd name="connsiteX1242" fmla="*/ 164872 w 532193"/>
                <a:gd name="connsiteY1242" fmla="*/ 141427 h 1035328"/>
                <a:gd name="connsiteX1243" fmla="*/ 166133 w 532193"/>
                <a:gd name="connsiteY1243" fmla="*/ 140395 h 1035328"/>
                <a:gd name="connsiteX1244" fmla="*/ 167391 w 532193"/>
                <a:gd name="connsiteY1244" fmla="*/ 139058 h 1035328"/>
                <a:gd name="connsiteX1245" fmla="*/ 170225 w 532193"/>
                <a:gd name="connsiteY1245" fmla="*/ 137703 h 1035328"/>
                <a:gd name="connsiteX1246" fmla="*/ 173463 w 532193"/>
                <a:gd name="connsiteY1246" fmla="*/ 135936 h 1035328"/>
                <a:gd name="connsiteX1247" fmla="*/ 174663 w 532193"/>
                <a:gd name="connsiteY1247" fmla="*/ 133937 h 1035328"/>
                <a:gd name="connsiteX1248" fmla="*/ 176183 w 532193"/>
                <a:gd name="connsiteY1248" fmla="*/ 128627 h 1035328"/>
                <a:gd name="connsiteX1249" fmla="*/ 176537 w 532193"/>
                <a:gd name="connsiteY1249" fmla="*/ 123890 h 1035328"/>
                <a:gd name="connsiteX1250" fmla="*/ 181298 w 532193"/>
                <a:gd name="connsiteY1250" fmla="*/ 122883 h 1035328"/>
                <a:gd name="connsiteX1251" fmla="*/ 185543 w 532193"/>
                <a:gd name="connsiteY1251" fmla="*/ 123537 h 1035328"/>
                <a:gd name="connsiteX1252" fmla="*/ 188102 w 532193"/>
                <a:gd name="connsiteY1252" fmla="*/ 124832 h 1035328"/>
                <a:gd name="connsiteX1253" fmla="*/ 193913 w 532193"/>
                <a:gd name="connsiteY1253" fmla="*/ 125297 h 1035328"/>
                <a:gd name="connsiteX1254" fmla="*/ 202199 w 532193"/>
                <a:gd name="connsiteY1254" fmla="*/ 124677 h 1035328"/>
                <a:gd name="connsiteX1255" fmla="*/ 207352 w 532193"/>
                <a:gd name="connsiteY1255" fmla="*/ 116628 h 1035328"/>
                <a:gd name="connsiteX1256" fmla="*/ 206294 w 532193"/>
                <a:gd name="connsiteY1256" fmla="*/ 108342 h 1035328"/>
                <a:gd name="connsiteX1257" fmla="*/ 204325 w 532193"/>
                <a:gd name="connsiteY1257" fmla="*/ 99661 h 1035328"/>
                <a:gd name="connsiteX1258" fmla="*/ 204314 w 532193"/>
                <a:gd name="connsiteY1258" fmla="*/ 99661 h 1035328"/>
                <a:gd name="connsiteX1259" fmla="*/ 204280 w 532193"/>
                <a:gd name="connsiteY1259" fmla="*/ 99661 h 1035328"/>
                <a:gd name="connsiteX1260" fmla="*/ 202526 w 532193"/>
                <a:gd name="connsiteY1260" fmla="*/ 94541 h 1035328"/>
                <a:gd name="connsiteX1261" fmla="*/ 200959 w 532193"/>
                <a:gd name="connsiteY1261" fmla="*/ 90793 h 1035328"/>
                <a:gd name="connsiteX1262" fmla="*/ 199578 w 532193"/>
                <a:gd name="connsiteY1262" fmla="*/ 85567 h 1035328"/>
                <a:gd name="connsiteX1263" fmla="*/ 198299 w 532193"/>
                <a:gd name="connsiteY1263" fmla="*/ 80286 h 1035328"/>
                <a:gd name="connsiteX1264" fmla="*/ 196662 w 532193"/>
                <a:gd name="connsiteY1264" fmla="*/ 70429 h 1035328"/>
                <a:gd name="connsiteX1265" fmla="*/ 198086 w 532193"/>
                <a:gd name="connsiteY1265" fmla="*/ 61151 h 1035328"/>
                <a:gd name="connsiteX1266" fmla="*/ 199308 w 532193"/>
                <a:gd name="connsiteY1266" fmla="*/ 56657 h 1035328"/>
                <a:gd name="connsiteX1267" fmla="*/ 200572 w 532193"/>
                <a:gd name="connsiteY1267" fmla="*/ 51250 h 1035328"/>
                <a:gd name="connsiteX1268" fmla="*/ 201486 w 532193"/>
                <a:gd name="connsiteY1268" fmla="*/ 46352 h 1035328"/>
                <a:gd name="connsiteX1269" fmla="*/ 203681 w 532193"/>
                <a:gd name="connsiteY1269" fmla="*/ 37779 h 1035328"/>
                <a:gd name="connsiteX1270" fmla="*/ 205124 w 532193"/>
                <a:gd name="connsiteY1270" fmla="*/ 34760 h 1035328"/>
                <a:gd name="connsiteX1271" fmla="*/ 206665 w 532193"/>
                <a:gd name="connsiteY1271" fmla="*/ 31433 h 1035328"/>
                <a:gd name="connsiteX1272" fmla="*/ 207704 w 532193"/>
                <a:gd name="connsiteY1272" fmla="*/ 28826 h 1035328"/>
                <a:gd name="connsiteX1273" fmla="*/ 208446 w 532193"/>
                <a:gd name="connsiteY1273" fmla="*/ 26833 h 1035328"/>
                <a:gd name="connsiteX1274" fmla="*/ 208894 w 532193"/>
                <a:gd name="connsiteY1274" fmla="*/ 25912 h 1035328"/>
                <a:gd name="connsiteX1275" fmla="*/ 209891 w 532193"/>
                <a:gd name="connsiteY1275" fmla="*/ 24016 h 1035328"/>
                <a:gd name="connsiteX1276" fmla="*/ 210888 w 532193"/>
                <a:gd name="connsiteY1276" fmla="*/ 22123 h 1035328"/>
                <a:gd name="connsiteX1277" fmla="*/ 212135 w 532193"/>
                <a:gd name="connsiteY1277" fmla="*/ 19870 h 1035328"/>
                <a:gd name="connsiteX1278" fmla="*/ 213387 w 532193"/>
                <a:gd name="connsiteY1278" fmla="*/ 18123 h 1035328"/>
                <a:gd name="connsiteX1279" fmla="*/ 213892 w 532193"/>
                <a:gd name="connsiteY1279" fmla="*/ 17612 h 1035328"/>
                <a:gd name="connsiteX1280" fmla="*/ 214390 w 532193"/>
                <a:gd name="connsiteY1280" fmla="*/ 16640 h 1035328"/>
                <a:gd name="connsiteX1281" fmla="*/ 218308 w 532193"/>
                <a:gd name="connsiteY1281" fmla="*/ 11964 h 1035328"/>
                <a:gd name="connsiteX1282" fmla="*/ 218910 w 532193"/>
                <a:gd name="connsiteY1282" fmla="*/ 11192 h 1035328"/>
                <a:gd name="connsiteX1283" fmla="*/ 220270 w 532193"/>
                <a:gd name="connsiteY1283" fmla="*/ 9855 h 1035328"/>
                <a:gd name="connsiteX1284" fmla="*/ 226151 w 532193"/>
                <a:gd name="connsiteY1284" fmla="*/ 3122 h 1035328"/>
                <a:gd name="connsiteX1285" fmla="*/ 228519 w 532193"/>
                <a:gd name="connsiteY1285" fmla="*/ 957 h 1035328"/>
                <a:gd name="connsiteX1286" fmla="*/ 231854 w 532193"/>
                <a:gd name="connsiteY1286" fmla="*/ 770 h 1035328"/>
                <a:gd name="connsiteX1287" fmla="*/ 235186 w 532193"/>
                <a:gd name="connsiteY1287" fmla="*/ 887 h 1035328"/>
                <a:gd name="connsiteX1288" fmla="*/ 240697 w 532193"/>
                <a:gd name="connsiteY1288" fmla="*/ 2148 h 1035328"/>
                <a:gd name="connsiteX1289" fmla="*/ 242197 w 532193"/>
                <a:gd name="connsiteY1289" fmla="*/ 2861 h 1035328"/>
                <a:gd name="connsiteX1290" fmla="*/ 245520 w 532193"/>
                <a:gd name="connsiteY1290" fmla="*/ 1127 h 1035328"/>
                <a:gd name="connsiteX1291" fmla="*/ 248216 w 532193"/>
                <a:gd name="connsiteY1291" fmla="*/ 0 h 10353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</a:cxnLst>
              <a:rect l="l" t="t" r="r" b="b"/>
              <a:pathLst>
                <a:path w="532193" h="1035328">
                  <a:moveTo>
                    <a:pt x="248216" y="0"/>
                  </a:moveTo>
                  <a:cubicBezTo>
                    <a:pt x="248781" y="0"/>
                    <a:pt x="249504" y="59"/>
                    <a:pt x="250498" y="156"/>
                  </a:cubicBezTo>
                  <a:cubicBezTo>
                    <a:pt x="252434" y="287"/>
                    <a:pt x="254320" y="571"/>
                    <a:pt x="254729" y="720"/>
                  </a:cubicBezTo>
                  <a:cubicBezTo>
                    <a:pt x="255137" y="870"/>
                    <a:pt x="255449" y="1425"/>
                    <a:pt x="255455" y="1935"/>
                  </a:cubicBezTo>
                  <a:cubicBezTo>
                    <a:pt x="255462" y="2546"/>
                    <a:pt x="255924" y="2996"/>
                    <a:pt x="256892" y="3137"/>
                  </a:cubicBezTo>
                  <a:cubicBezTo>
                    <a:pt x="257658" y="3334"/>
                    <a:pt x="259242" y="3874"/>
                    <a:pt x="260469" y="4422"/>
                  </a:cubicBezTo>
                  <a:cubicBezTo>
                    <a:pt x="261798" y="5018"/>
                    <a:pt x="263075" y="5308"/>
                    <a:pt x="264220" y="5308"/>
                  </a:cubicBezTo>
                  <a:cubicBezTo>
                    <a:pt x="265366" y="5308"/>
                    <a:pt x="266381" y="5018"/>
                    <a:pt x="267188" y="4447"/>
                  </a:cubicBezTo>
                  <a:cubicBezTo>
                    <a:pt x="268050" y="3830"/>
                    <a:pt x="270087" y="3479"/>
                    <a:pt x="271750" y="3479"/>
                  </a:cubicBezTo>
                  <a:cubicBezTo>
                    <a:pt x="273008" y="3479"/>
                    <a:pt x="274050" y="3681"/>
                    <a:pt x="274208" y="4117"/>
                  </a:cubicBezTo>
                  <a:cubicBezTo>
                    <a:pt x="274521" y="5121"/>
                    <a:pt x="277127" y="6197"/>
                    <a:pt x="279300" y="6197"/>
                  </a:cubicBezTo>
                  <a:cubicBezTo>
                    <a:pt x="279324" y="6197"/>
                    <a:pt x="279349" y="6197"/>
                    <a:pt x="279372" y="6197"/>
                  </a:cubicBezTo>
                  <a:cubicBezTo>
                    <a:pt x="279402" y="6197"/>
                    <a:pt x="279433" y="6197"/>
                    <a:pt x="279464" y="6197"/>
                  </a:cubicBezTo>
                  <a:cubicBezTo>
                    <a:pt x="280840" y="6197"/>
                    <a:pt x="281838" y="6546"/>
                    <a:pt x="282745" y="7382"/>
                  </a:cubicBezTo>
                  <a:cubicBezTo>
                    <a:pt x="283618" y="8187"/>
                    <a:pt x="285152" y="8781"/>
                    <a:pt x="287191" y="9115"/>
                  </a:cubicBezTo>
                  <a:cubicBezTo>
                    <a:pt x="288925" y="9402"/>
                    <a:pt x="290561" y="9992"/>
                    <a:pt x="290870" y="10446"/>
                  </a:cubicBezTo>
                  <a:cubicBezTo>
                    <a:pt x="291232" y="10902"/>
                    <a:pt x="292509" y="11343"/>
                    <a:pt x="293834" y="11484"/>
                  </a:cubicBezTo>
                  <a:lnTo>
                    <a:pt x="296229" y="11713"/>
                  </a:lnTo>
                  <a:lnTo>
                    <a:pt x="296578" y="15630"/>
                  </a:lnTo>
                  <a:cubicBezTo>
                    <a:pt x="297039" y="20552"/>
                    <a:pt x="297363" y="22281"/>
                    <a:pt x="297922" y="22281"/>
                  </a:cubicBezTo>
                  <a:cubicBezTo>
                    <a:pt x="297922" y="22281"/>
                    <a:pt x="297924" y="22281"/>
                    <a:pt x="297924" y="22281"/>
                  </a:cubicBezTo>
                  <a:cubicBezTo>
                    <a:pt x="297925" y="22281"/>
                    <a:pt x="297926" y="22281"/>
                    <a:pt x="297926" y="22281"/>
                  </a:cubicBezTo>
                  <a:cubicBezTo>
                    <a:pt x="298181" y="22281"/>
                    <a:pt x="298493" y="22939"/>
                    <a:pt x="298705" y="23800"/>
                  </a:cubicBezTo>
                  <a:cubicBezTo>
                    <a:pt x="298917" y="24610"/>
                    <a:pt x="299280" y="25318"/>
                    <a:pt x="299485" y="25318"/>
                  </a:cubicBezTo>
                  <a:cubicBezTo>
                    <a:pt x="299485" y="25318"/>
                    <a:pt x="299485" y="25318"/>
                    <a:pt x="299485" y="25318"/>
                  </a:cubicBezTo>
                  <a:cubicBezTo>
                    <a:pt x="299486" y="25318"/>
                    <a:pt x="299487" y="25318"/>
                    <a:pt x="299487" y="25318"/>
                  </a:cubicBezTo>
                  <a:cubicBezTo>
                    <a:pt x="299740" y="25318"/>
                    <a:pt x="300104" y="26075"/>
                    <a:pt x="300267" y="26989"/>
                  </a:cubicBezTo>
                  <a:cubicBezTo>
                    <a:pt x="300534" y="28156"/>
                    <a:pt x="301051" y="28815"/>
                    <a:pt x="302074" y="29259"/>
                  </a:cubicBezTo>
                  <a:cubicBezTo>
                    <a:pt x="302995" y="29706"/>
                    <a:pt x="303767" y="30514"/>
                    <a:pt x="304135" y="31629"/>
                  </a:cubicBezTo>
                  <a:cubicBezTo>
                    <a:pt x="304452" y="32592"/>
                    <a:pt x="304969" y="33403"/>
                    <a:pt x="305225" y="33501"/>
                  </a:cubicBezTo>
                  <a:cubicBezTo>
                    <a:pt x="305532" y="33598"/>
                    <a:pt x="305900" y="34715"/>
                    <a:pt x="306067" y="35933"/>
                  </a:cubicBezTo>
                  <a:cubicBezTo>
                    <a:pt x="306233" y="37206"/>
                    <a:pt x="306808" y="38624"/>
                    <a:pt x="307324" y="39128"/>
                  </a:cubicBezTo>
                  <a:cubicBezTo>
                    <a:pt x="307889" y="39628"/>
                    <a:pt x="308304" y="40336"/>
                    <a:pt x="308307" y="40746"/>
                  </a:cubicBezTo>
                  <a:cubicBezTo>
                    <a:pt x="308313" y="41150"/>
                    <a:pt x="308519" y="41503"/>
                    <a:pt x="308721" y="41503"/>
                  </a:cubicBezTo>
                  <a:cubicBezTo>
                    <a:pt x="308722" y="41503"/>
                    <a:pt x="308723" y="41503"/>
                    <a:pt x="308723" y="41503"/>
                  </a:cubicBezTo>
                  <a:cubicBezTo>
                    <a:pt x="308723" y="41503"/>
                    <a:pt x="308723" y="41503"/>
                    <a:pt x="308723" y="41503"/>
                  </a:cubicBezTo>
                  <a:cubicBezTo>
                    <a:pt x="308978" y="41503"/>
                    <a:pt x="309375" y="45111"/>
                    <a:pt x="309625" y="49483"/>
                  </a:cubicBezTo>
                  <a:cubicBezTo>
                    <a:pt x="309891" y="55080"/>
                    <a:pt x="310225" y="57672"/>
                    <a:pt x="310686" y="58023"/>
                  </a:cubicBezTo>
                  <a:cubicBezTo>
                    <a:pt x="312741" y="59580"/>
                    <a:pt x="313038" y="72708"/>
                    <a:pt x="311073" y="74613"/>
                  </a:cubicBezTo>
                  <a:cubicBezTo>
                    <a:pt x="309562" y="76002"/>
                    <a:pt x="309666" y="80787"/>
                    <a:pt x="311208" y="82194"/>
                  </a:cubicBezTo>
                  <a:cubicBezTo>
                    <a:pt x="311826" y="82747"/>
                    <a:pt x="312344" y="83607"/>
                    <a:pt x="312349" y="84013"/>
                  </a:cubicBezTo>
                  <a:cubicBezTo>
                    <a:pt x="312352" y="84420"/>
                    <a:pt x="313177" y="85125"/>
                    <a:pt x="314148" y="85524"/>
                  </a:cubicBezTo>
                  <a:cubicBezTo>
                    <a:pt x="315323" y="85968"/>
                    <a:pt x="315940" y="86570"/>
                    <a:pt x="315947" y="87232"/>
                  </a:cubicBezTo>
                  <a:cubicBezTo>
                    <a:pt x="315954" y="87793"/>
                    <a:pt x="316420" y="88449"/>
                    <a:pt x="316981" y="88748"/>
                  </a:cubicBezTo>
                  <a:cubicBezTo>
                    <a:pt x="317647" y="89096"/>
                    <a:pt x="318010" y="89804"/>
                    <a:pt x="318022" y="90772"/>
                  </a:cubicBezTo>
                  <a:cubicBezTo>
                    <a:pt x="318030" y="91533"/>
                    <a:pt x="318293" y="92294"/>
                    <a:pt x="318600" y="92393"/>
                  </a:cubicBezTo>
                  <a:cubicBezTo>
                    <a:pt x="319519" y="92689"/>
                    <a:pt x="319901" y="99556"/>
                    <a:pt x="319045" y="100480"/>
                  </a:cubicBezTo>
                  <a:cubicBezTo>
                    <a:pt x="318643" y="100893"/>
                    <a:pt x="318193" y="101610"/>
                    <a:pt x="317994" y="102072"/>
                  </a:cubicBezTo>
                  <a:cubicBezTo>
                    <a:pt x="317747" y="102737"/>
                    <a:pt x="317088" y="102997"/>
                    <a:pt x="315460" y="103017"/>
                  </a:cubicBezTo>
                  <a:cubicBezTo>
                    <a:pt x="313882" y="103034"/>
                    <a:pt x="312867" y="103351"/>
                    <a:pt x="311961" y="104173"/>
                  </a:cubicBezTo>
                  <a:cubicBezTo>
                    <a:pt x="310851" y="105203"/>
                    <a:pt x="310656" y="105867"/>
                    <a:pt x="310443" y="109685"/>
                  </a:cubicBezTo>
                  <a:cubicBezTo>
                    <a:pt x="310318" y="112078"/>
                    <a:pt x="309983" y="114069"/>
                    <a:pt x="309678" y="114173"/>
                  </a:cubicBezTo>
                  <a:cubicBezTo>
                    <a:pt x="309375" y="114279"/>
                    <a:pt x="309126" y="114791"/>
                    <a:pt x="309130" y="115248"/>
                  </a:cubicBezTo>
                  <a:cubicBezTo>
                    <a:pt x="309136" y="115757"/>
                    <a:pt x="308740" y="116678"/>
                    <a:pt x="308236" y="117243"/>
                  </a:cubicBezTo>
                  <a:cubicBezTo>
                    <a:pt x="307433" y="118167"/>
                    <a:pt x="307245" y="119595"/>
                    <a:pt x="307051" y="125096"/>
                  </a:cubicBezTo>
                  <a:cubicBezTo>
                    <a:pt x="306891" y="128967"/>
                    <a:pt x="306567" y="131919"/>
                    <a:pt x="306262" y="132025"/>
                  </a:cubicBezTo>
                  <a:cubicBezTo>
                    <a:pt x="306009" y="132129"/>
                    <a:pt x="305762" y="132793"/>
                    <a:pt x="305770" y="133557"/>
                  </a:cubicBezTo>
                  <a:cubicBezTo>
                    <a:pt x="305778" y="134269"/>
                    <a:pt x="305546" y="136258"/>
                    <a:pt x="305259" y="137990"/>
                  </a:cubicBezTo>
                  <a:cubicBezTo>
                    <a:pt x="304831" y="140644"/>
                    <a:pt x="304532" y="141255"/>
                    <a:pt x="303268" y="142033"/>
                  </a:cubicBezTo>
                  <a:cubicBezTo>
                    <a:pt x="302459" y="142502"/>
                    <a:pt x="301805" y="143221"/>
                    <a:pt x="301810" y="143628"/>
                  </a:cubicBezTo>
                  <a:cubicBezTo>
                    <a:pt x="301819" y="144441"/>
                    <a:pt x="300397" y="144713"/>
                    <a:pt x="294855" y="145182"/>
                  </a:cubicBezTo>
                  <a:cubicBezTo>
                    <a:pt x="292719" y="145357"/>
                    <a:pt x="290280" y="145892"/>
                    <a:pt x="288813" y="146571"/>
                  </a:cubicBezTo>
                  <a:cubicBezTo>
                    <a:pt x="287091" y="147405"/>
                    <a:pt x="285010" y="147835"/>
                    <a:pt x="281398" y="148078"/>
                  </a:cubicBezTo>
                  <a:cubicBezTo>
                    <a:pt x="277482" y="148327"/>
                    <a:pt x="276213" y="148593"/>
                    <a:pt x="275763" y="149261"/>
                  </a:cubicBezTo>
                  <a:cubicBezTo>
                    <a:pt x="275410" y="149722"/>
                    <a:pt x="274503" y="150445"/>
                    <a:pt x="273643" y="150864"/>
                  </a:cubicBezTo>
                  <a:cubicBezTo>
                    <a:pt x="272123" y="151590"/>
                    <a:pt x="272123" y="151642"/>
                    <a:pt x="272170" y="155864"/>
                  </a:cubicBezTo>
                  <a:cubicBezTo>
                    <a:pt x="272206" y="159124"/>
                    <a:pt x="272422" y="160189"/>
                    <a:pt x="273038" y="160643"/>
                  </a:cubicBezTo>
                  <a:cubicBezTo>
                    <a:pt x="273500" y="160994"/>
                    <a:pt x="274022" y="162108"/>
                    <a:pt x="274237" y="163226"/>
                  </a:cubicBezTo>
                  <a:cubicBezTo>
                    <a:pt x="274614" y="165104"/>
                    <a:pt x="274926" y="165610"/>
                    <a:pt x="276729" y="167574"/>
                  </a:cubicBezTo>
                  <a:cubicBezTo>
                    <a:pt x="277192" y="168079"/>
                    <a:pt x="277660" y="169040"/>
                    <a:pt x="277770" y="169700"/>
                  </a:cubicBezTo>
                  <a:cubicBezTo>
                    <a:pt x="277880" y="170412"/>
                    <a:pt x="278550" y="171170"/>
                    <a:pt x="279523" y="171666"/>
                  </a:cubicBezTo>
                  <a:cubicBezTo>
                    <a:pt x="280393" y="172065"/>
                    <a:pt x="281725" y="173015"/>
                    <a:pt x="282396" y="173773"/>
                  </a:cubicBezTo>
                  <a:cubicBezTo>
                    <a:pt x="283113" y="174522"/>
                    <a:pt x="283982" y="175122"/>
                    <a:pt x="284340" y="175122"/>
                  </a:cubicBezTo>
                  <a:cubicBezTo>
                    <a:pt x="284341" y="175122"/>
                    <a:pt x="284342" y="175122"/>
                    <a:pt x="284345" y="175122"/>
                  </a:cubicBezTo>
                  <a:cubicBezTo>
                    <a:pt x="284345" y="175122"/>
                    <a:pt x="284345" y="175122"/>
                    <a:pt x="284346" y="175122"/>
                  </a:cubicBezTo>
                  <a:cubicBezTo>
                    <a:pt x="284962" y="175122"/>
                    <a:pt x="289483" y="179546"/>
                    <a:pt x="289489" y="180105"/>
                  </a:cubicBezTo>
                  <a:cubicBezTo>
                    <a:pt x="289490" y="180256"/>
                    <a:pt x="290210" y="180860"/>
                    <a:pt x="291030" y="181410"/>
                  </a:cubicBezTo>
                  <a:cubicBezTo>
                    <a:pt x="291850" y="181963"/>
                    <a:pt x="292572" y="182820"/>
                    <a:pt x="292578" y="183276"/>
                  </a:cubicBezTo>
                  <a:cubicBezTo>
                    <a:pt x="292583" y="183735"/>
                    <a:pt x="293154" y="184748"/>
                    <a:pt x="293876" y="185503"/>
                  </a:cubicBezTo>
                  <a:cubicBezTo>
                    <a:pt x="294595" y="186258"/>
                    <a:pt x="295166" y="187168"/>
                    <a:pt x="295170" y="187525"/>
                  </a:cubicBezTo>
                  <a:cubicBezTo>
                    <a:pt x="295174" y="187932"/>
                    <a:pt x="295430" y="188233"/>
                    <a:pt x="295684" y="188233"/>
                  </a:cubicBezTo>
                  <a:cubicBezTo>
                    <a:pt x="295684" y="188233"/>
                    <a:pt x="295686" y="188233"/>
                    <a:pt x="295686" y="188233"/>
                  </a:cubicBezTo>
                  <a:cubicBezTo>
                    <a:pt x="295688" y="188233"/>
                    <a:pt x="295688" y="188233"/>
                    <a:pt x="295689" y="188233"/>
                  </a:cubicBezTo>
                  <a:cubicBezTo>
                    <a:pt x="295994" y="188233"/>
                    <a:pt x="296202" y="188788"/>
                    <a:pt x="296209" y="189447"/>
                  </a:cubicBezTo>
                  <a:cubicBezTo>
                    <a:pt x="296228" y="191171"/>
                    <a:pt x="296745" y="192282"/>
                    <a:pt x="297504" y="192282"/>
                  </a:cubicBezTo>
                  <a:cubicBezTo>
                    <a:pt x="297507" y="192282"/>
                    <a:pt x="297510" y="192282"/>
                    <a:pt x="297513" y="192282"/>
                  </a:cubicBezTo>
                  <a:cubicBezTo>
                    <a:pt x="297514" y="192282"/>
                    <a:pt x="297515" y="192282"/>
                    <a:pt x="297516" y="192282"/>
                  </a:cubicBezTo>
                  <a:cubicBezTo>
                    <a:pt x="297922" y="192282"/>
                    <a:pt x="298289" y="193400"/>
                    <a:pt x="298514" y="195275"/>
                  </a:cubicBezTo>
                  <a:cubicBezTo>
                    <a:pt x="298737" y="197104"/>
                    <a:pt x="299264" y="198679"/>
                    <a:pt x="299882" y="199383"/>
                  </a:cubicBezTo>
                  <a:cubicBezTo>
                    <a:pt x="300448" y="200039"/>
                    <a:pt x="300916" y="200849"/>
                    <a:pt x="300920" y="201203"/>
                  </a:cubicBezTo>
                  <a:cubicBezTo>
                    <a:pt x="300924" y="201560"/>
                    <a:pt x="301131" y="201914"/>
                    <a:pt x="301387" y="202013"/>
                  </a:cubicBezTo>
                  <a:cubicBezTo>
                    <a:pt x="301641" y="202061"/>
                    <a:pt x="302133" y="205110"/>
                    <a:pt x="302429" y="208720"/>
                  </a:cubicBezTo>
                  <a:cubicBezTo>
                    <a:pt x="302774" y="212330"/>
                    <a:pt x="303215" y="215379"/>
                    <a:pt x="303521" y="215581"/>
                  </a:cubicBezTo>
                  <a:cubicBezTo>
                    <a:pt x="304137" y="215979"/>
                    <a:pt x="305020" y="231492"/>
                    <a:pt x="304600" y="234909"/>
                  </a:cubicBezTo>
                  <a:cubicBezTo>
                    <a:pt x="304414" y="236489"/>
                    <a:pt x="304018" y="237510"/>
                    <a:pt x="303612" y="237516"/>
                  </a:cubicBezTo>
                  <a:cubicBezTo>
                    <a:pt x="303255" y="237519"/>
                    <a:pt x="302859" y="238540"/>
                    <a:pt x="302725" y="240173"/>
                  </a:cubicBezTo>
                  <a:cubicBezTo>
                    <a:pt x="302537" y="241598"/>
                    <a:pt x="302196" y="242926"/>
                    <a:pt x="301943" y="243081"/>
                  </a:cubicBezTo>
                  <a:cubicBezTo>
                    <a:pt x="301690" y="243289"/>
                    <a:pt x="301291" y="244055"/>
                    <a:pt x="301147" y="244822"/>
                  </a:cubicBezTo>
                  <a:cubicBezTo>
                    <a:pt x="300953" y="245586"/>
                    <a:pt x="300603" y="246200"/>
                    <a:pt x="300348" y="246202"/>
                  </a:cubicBezTo>
                  <a:cubicBezTo>
                    <a:pt x="300094" y="246206"/>
                    <a:pt x="299896" y="246768"/>
                    <a:pt x="299904" y="247481"/>
                  </a:cubicBezTo>
                  <a:cubicBezTo>
                    <a:pt x="299912" y="248193"/>
                    <a:pt x="300122" y="248749"/>
                    <a:pt x="300425" y="248749"/>
                  </a:cubicBezTo>
                  <a:cubicBezTo>
                    <a:pt x="300425" y="248749"/>
                    <a:pt x="300427" y="248749"/>
                    <a:pt x="300427" y="248749"/>
                  </a:cubicBezTo>
                  <a:cubicBezTo>
                    <a:pt x="300429" y="248749"/>
                    <a:pt x="300429" y="248749"/>
                    <a:pt x="300429" y="248749"/>
                  </a:cubicBezTo>
                  <a:cubicBezTo>
                    <a:pt x="300683" y="248749"/>
                    <a:pt x="301100" y="249658"/>
                    <a:pt x="301265" y="250777"/>
                  </a:cubicBezTo>
                  <a:cubicBezTo>
                    <a:pt x="301480" y="251890"/>
                    <a:pt x="301795" y="252801"/>
                    <a:pt x="302049" y="252801"/>
                  </a:cubicBezTo>
                  <a:cubicBezTo>
                    <a:pt x="302049" y="252801"/>
                    <a:pt x="302049" y="252801"/>
                    <a:pt x="302049" y="252801"/>
                  </a:cubicBezTo>
                  <a:cubicBezTo>
                    <a:pt x="302051" y="252801"/>
                    <a:pt x="302051" y="252801"/>
                    <a:pt x="302051" y="252801"/>
                  </a:cubicBezTo>
                  <a:cubicBezTo>
                    <a:pt x="302305" y="252801"/>
                    <a:pt x="302544" y="256004"/>
                    <a:pt x="302587" y="259923"/>
                  </a:cubicBezTo>
                  <a:cubicBezTo>
                    <a:pt x="302630" y="263840"/>
                    <a:pt x="302462" y="267047"/>
                    <a:pt x="302208" y="267050"/>
                  </a:cubicBezTo>
                  <a:cubicBezTo>
                    <a:pt x="301953" y="267052"/>
                    <a:pt x="301605" y="267822"/>
                    <a:pt x="301463" y="268791"/>
                  </a:cubicBezTo>
                  <a:cubicBezTo>
                    <a:pt x="301270" y="269759"/>
                    <a:pt x="300873" y="270628"/>
                    <a:pt x="300569" y="270733"/>
                  </a:cubicBezTo>
                  <a:cubicBezTo>
                    <a:pt x="299910" y="270996"/>
                    <a:pt x="299240" y="274923"/>
                    <a:pt x="299282" y="278636"/>
                  </a:cubicBezTo>
                  <a:cubicBezTo>
                    <a:pt x="299247" y="280114"/>
                    <a:pt x="299057" y="281336"/>
                    <a:pt x="298752" y="281342"/>
                  </a:cubicBezTo>
                  <a:cubicBezTo>
                    <a:pt x="298039" y="281348"/>
                    <a:pt x="297264" y="284819"/>
                    <a:pt x="297297" y="287821"/>
                  </a:cubicBezTo>
                  <a:cubicBezTo>
                    <a:pt x="297313" y="289297"/>
                    <a:pt x="297123" y="290521"/>
                    <a:pt x="296868" y="290524"/>
                  </a:cubicBezTo>
                  <a:cubicBezTo>
                    <a:pt x="296665" y="290526"/>
                    <a:pt x="296322" y="291700"/>
                    <a:pt x="296185" y="293177"/>
                  </a:cubicBezTo>
                  <a:cubicBezTo>
                    <a:pt x="295998" y="294605"/>
                    <a:pt x="295707" y="295931"/>
                    <a:pt x="295455" y="296089"/>
                  </a:cubicBezTo>
                  <a:cubicBezTo>
                    <a:pt x="294393" y="296812"/>
                    <a:pt x="293872" y="300278"/>
                    <a:pt x="293933" y="305876"/>
                  </a:cubicBezTo>
                  <a:cubicBezTo>
                    <a:pt x="293970" y="309132"/>
                    <a:pt x="293796" y="311936"/>
                    <a:pt x="293544" y="312038"/>
                  </a:cubicBezTo>
                  <a:cubicBezTo>
                    <a:pt x="292985" y="312198"/>
                    <a:pt x="292029" y="317857"/>
                    <a:pt x="292062" y="320707"/>
                  </a:cubicBezTo>
                  <a:cubicBezTo>
                    <a:pt x="292073" y="321775"/>
                    <a:pt x="291879" y="322644"/>
                    <a:pt x="291573" y="322647"/>
                  </a:cubicBezTo>
                  <a:cubicBezTo>
                    <a:pt x="291269" y="322650"/>
                    <a:pt x="291093" y="325248"/>
                    <a:pt x="291140" y="329473"/>
                  </a:cubicBezTo>
                  <a:cubicBezTo>
                    <a:pt x="291229" y="337563"/>
                    <a:pt x="290861" y="340978"/>
                    <a:pt x="289944" y="340990"/>
                  </a:cubicBezTo>
                  <a:cubicBezTo>
                    <a:pt x="289486" y="340995"/>
                    <a:pt x="289193" y="342066"/>
                    <a:pt x="288961" y="344052"/>
                  </a:cubicBezTo>
                  <a:cubicBezTo>
                    <a:pt x="288776" y="345735"/>
                    <a:pt x="288484" y="347110"/>
                    <a:pt x="288231" y="347113"/>
                  </a:cubicBezTo>
                  <a:cubicBezTo>
                    <a:pt x="288026" y="347116"/>
                    <a:pt x="287676" y="347628"/>
                    <a:pt x="287479" y="348243"/>
                  </a:cubicBezTo>
                  <a:cubicBezTo>
                    <a:pt x="287283" y="348907"/>
                    <a:pt x="286934" y="349571"/>
                    <a:pt x="286682" y="349726"/>
                  </a:cubicBezTo>
                  <a:cubicBezTo>
                    <a:pt x="285671" y="350398"/>
                    <a:pt x="285405" y="354018"/>
                    <a:pt x="285966" y="358644"/>
                  </a:cubicBezTo>
                  <a:cubicBezTo>
                    <a:pt x="286300" y="361283"/>
                    <a:pt x="286782" y="363416"/>
                    <a:pt x="286985" y="363416"/>
                  </a:cubicBezTo>
                  <a:cubicBezTo>
                    <a:pt x="286985" y="363416"/>
                    <a:pt x="286985" y="363416"/>
                    <a:pt x="286985" y="363416"/>
                  </a:cubicBezTo>
                  <a:cubicBezTo>
                    <a:pt x="286986" y="363416"/>
                    <a:pt x="286986" y="363416"/>
                    <a:pt x="286986" y="363416"/>
                  </a:cubicBezTo>
                  <a:cubicBezTo>
                    <a:pt x="287597" y="363416"/>
                    <a:pt x="287600" y="368398"/>
                    <a:pt x="286992" y="368607"/>
                  </a:cubicBezTo>
                  <a:cubicBezTo>
                    <a:pt x="286739" y="368711"/>
                    <a:pt x="286267" y="372126"/>
                    <a:pt x="285957" y="376255"/>
                  </a:cubicBezTo>
                  <a:cubicBezTo>
                    <a:pt x="285611" y="381756"/>
                    <a:pt x="285277" y="383794"/>
                    <a:pt x="284819" y="383801"/>
                  </a:cubicBezTo>
                  <a:cubicBezTo>
                    <a:pt x="284412" y="383803"/>
                    <a:pt x="284016" y="384774"/>
                    <a:pt x="283830" y="386354"/>
                  </a:cubicBezTo>
                  <a:cubicBezTo>
                    <a:pt x="283641" y="387733"/>
                    <a:pt x="283348" y="388907"/>
                    <a:pt x="283145" y="388907"/>
                  </a:cubicBezTo>
                  <a:cubicBezTo>
                    <a:pt x="282940" y="388909"/>
                    <a:pt x="282668" y="391814"/>
                    <a:pt x="282554" y="395378"/>
                  </a:cubicBezTo>
                  <a:cubicBezTo>
                    <a:pt x="282390" y="398942"/>
                    <a:pt x="282067" y="401950"/>
                    <a:pt x="281866" y="402105"/>
                  </a:cubicBezTo>
                  <a:cubicBezTo>
                    <a:pt x="280957" y="402725"/>
                    <a:pt x="280741" y="406341"/>
                    <a:pt x="280690" y="420084"/>
                  </a:cubicBezTo>
                  <a:lnTo>
                    <a:pt x="280590" y="434184"/>
                  </a:lnTo>
                  <a:lnTo>
                    <a:pt x="281879" y="435544"/>
                  </a:lnTo>
                  <a:cubicBezTo>
                    <a:pt x="282702" y="436451"/>
                    <a:pt x="283173" y="437513"/>
                    <a:pt x="283184" y="438584"/>
                  </a:cubicBezTo>
                  <a:cubicBezTo>
                    <a:pt x="283195" y="439546"/>
                    <a:pt x="283456" y="440308"/>
                    <a:pt x="283711" y="440308"/>
                  </a:cubicBezTo>
                  <a:cubicBezTo>
                    <a:pt x="283711" y="440308"/>
                    <a:pt x="283711" y="440308"/>
                    <a:pt x="283712" y="440308"/>
                  </a:cubicBezTo>
                  <a:cubicBezTo>
                    <a:pt x="283713" y="440308"/>
                    <a:pt x="283713" y="440308"/>
                    <a:pt x="283715" y="440308"/>
                  </a:cubicBezTo>
                  <a:cubicBezTo>
                    <a:pt x="284019" y="440308"/>
                    <a:pt x="284228" y="440916"/>
                    <a:pt x="284235" y="441677"/>
                  </a:cubicBezTo>
                  <a:cubicBezTo>
                    <a:pt x="284259" y="443659"/>
                    <a:pt x="285260" y="446904"/>
                    <a:pt x="285820" y="446904"/>
                  </a:cubicBezTo>
                  <a:cubicBezTo>
                    <a:pt x="285820" y="446904"/>
                    <a:pt x="285821" y="446904"/>
                    <a:pt x="285821" y="446904"/>
                  </a:cubicBezTo>
                  <a:cubicBezTo>
                    <a:pt x="285823" y="446904"/>
                    <a:pt x="285823" y="446904"/>
                    <a:pt x="285824" y="446904"/>
                  </a:cubicBezTo>
                  <a:cubicBezTo>
                    <a:pt x="286127" y="446904"/>
                    <a:pt x="286343" y="448019"/>
                    <a:pt x="286357" y="449391"/>
                  </a:cubicBezTo>
                  <a:cubicBezTo>
                    <a:pt x="286396" y="452799"/>
                    <a:pt x="287492" y="459813"/>
                    <a:pt x="288004" y="460111"/>
                  </a:cubicBezTo>
                  <a:cubicBezTo>
                    <a:pt x="288260" y="460264"/>
                    <a:pt x="288628" y="461378"/>
                    <a:pt x="288844" y="462546"/>
                  </a:cubicBezTo>
                  <a:cubicBezTo>
                    <a:pt x="289170" y="464374"/>
                    <a:pt x="289024" y="464887"/>
                    <a:pt x="288117" y="465761"/>
                  </a:cubicBezTo>
                  <a:cubicBezTo>
                    <a:pt x="287564" y="466326"/>
                    <a:pt x="287062" y="466944"/>
                    <a:pt x="287064" y="467198"/>
                  </a:cubicBezTo>
                  <a:cubicBezTo>
                    <a:pt x="287067" y="467403"/>
                    <a:pt x="286516" y="468221"/>
                    <a:pt x="285812" y="468995"/>
                  </a:cubicBezTo>
                  <a:cubicBezTo>
                    <a:pt x="285107" y="469763"/>
                    <a:pt x="284559" y="470738"/>
                    <a:pt x="284563" y="471145"/>
                  </a:cubicBezTo>
                  <a:cubicBezTo>
                    <a:pt x="284567" y="471501"/>
                    <a:pt x="284368" y="471858"/>
                    <a:pt x="284062" y="471862"/>
                  </a:cubicBezTo>
                  <a:cubicBezTo>
                    <a:pt x="283756" y="471868"/>
                    <a:pt x="283569" y="473292"/>
                    <a:pt x="283589" y="475177"/>
                  </a:cubicBezTo>
                  <a:cubicBezTo>
                    <a:pt x="283610" y="477006"/>
                    <a:pt x="283830" y="478477"/>
                    <a:pt x="284083" y="478477"/>
                  </a:cubicBezTo>
                  <a:cubicBezTo>
                    <a:pt x="284084" y="478477"/>
                    <a:pt x="284084" y="478477"/>
                    <a:pt x="284084" y="478477"/>
                  </a:cubicBezTo>
                  <a:cubicBezTo>
                    <a:pt x="284084" y="478477"/>
                    <a:pt x="284084" y="478477"/>
                    <a:pt x="284084" y="478477"/>
                  </a:cubicBezTo>
                  <a:cubicBezTo>
                    <a:pt x="284288" y="478477"/>
                    <a:pt x="284661" y="480001"/>
                    <a:pt x="284834" y="481880"/>
                  </a:cubicBezTo>
                  <a:cubicBezTo>
                    <a:pt x="285011" y="484016"/>
                    <a:pt x="285383" y="485488"/>
                    <a:pt x="285895" y="485789"/>
                  </a:cubicBezTo>
                  <a:cubicBezTo>
                    <a:pt x="286409" y="486190"/>
                    <a:pt x="286732" y="487813"/>
                    <a:pt x="286921" y="491172"/>
                  </a:cubicBezTo>
                  <a:cubicBezTo>
                    <a:pt x="287340" y="496766"/>
                    <a:pt x="287499" y="497424"/>
                    <a:pt x="289240" y="498271"/>
                  </a:cubicBezTo>
                  <a:cubicBezTo>
                    <a:pt x="290264" y="498821"/>
                    <a:pt x="290473" y="499327"/>
                    <a:pt x="290494" y="501260"/>
                  </a:cubicBezTo>
                  <a:cubicBezTo>
                    <a:pt x="290519" y="503450"/>
                    <a:pt x="290369" y="503706"/>
                    <a:pt x="289000" y="504231"/>
                  </a:cubicBezTo>
                  <a:cubicBezTo>
                    <a:pt x="287733" y="504702"/>
                    <a:pt x="287484" y="505111"/>
                    <a:pt x="287499" y="506537"/>
                  </a:cubicBezTo>
                  <a:cubicBezTo>
                    <a:pt x="287514" y="507911"/>
                    <a:pt x="287929" y="508619"/>
                    <a:pt x="289317" y="509775"/>
                  </a:cubicBezTo>
                  <a:cubicBezTo>
                    <a:pt x="290292" y="510577"/>
                    <a:pt x="291116" y="511484"/>
                    <a:pt x="291121" y="511841"/>
                  </a:cubicBezTo>
                  <a:cubicBezTo>
                    <a:pt x="291128" y="512501"/>
                    <a:pt x="291893" y="512645"/>
                    <a:pt x="298924" y="513333"/>
                  </a:cubicBezTo>
                  <a:cubicBezTo>
                    <a:pt x="301931" y="513605"/>
                    <a:pt x="303614" y="513994"/>
                    <a:pt x="304028" y="514550"/>
                  </a:cubicBezTo>
                  <a:cubicBezTo>
                    <a:pt x="304389" y="515003"/>
                    <a:pt x="305618" y="515600"/>
                    <a:pt x="306791" y="515893"/>
                  </a:cubicBezTo>
                  <a:cubicBezTo>
                    <a:pt x="308985" y="516428"/>
                    <a:pt x="311550" y="518280"/>
                    <a:pt x="311562" y="519351"/>
                  </a:cubicBezTo>
                  <a:cubicBezTo>
                    <a:pt x="311565" y="519653"/>
                    <a:pt x="311867" y="519901"/>
                    <a:pt x="312270" y="519901"/>
                  </a:cubicBezTo>
                  <a:cubicBezTo>
                    <a:pt x="312273" y="519901"/>
                    <a:pt x="312277" y="519901"/>
                    <a:pt x="312280" y="519901"/>
                  </a:cubicBezTo>
                  <a:cubicBezTo>
                    <a:pt x="312281" y="519901"/>
                    <a:pt x="312284" y="519901"/>
                    <a:pt x="312285" y="519901"/>
                  </a:cubicBezTo>
                  <a:cubicBezTo>
                    <a:pt x="312692" y="519901"/>
                    <a:pt x="313202" y="520404"/>
                    <a:pt x="313413" y="521010"/>
                  </a:cubicBezTo>
                  <a:cubicBezTo>
                    <a:pt x="313623" y="521668"/>
                    <a:pt x="314038" y="522326"/>
                    <a:pt x="314345" y="522526"/>
                  </a:cubicBezTo>
                  <a:cubicBezTo>
                    <a:pt x="315011" y="522976"/>
                    <a:pt x="315095" y="544353"/>
                    <a:pt x="314439" y="544818"/>
                  </a:cubicBezTo>
                  <a:cubicBezTo>
                    <a:pt x="314186" y="544973"/>
                    <a:pt x="313896" y="546352"/>
                    <a:pt x="313812" y="547878"/>
                  </a:cubicBezTo>
                  <a:cubicBezTo>
                    <a:pt x="313676" y="549408"/>
                    <a:pt x="313284" y="550737"/>
                    <a:pt x="312979" y="550842"/>
                  </a:cubicBezTo>
                  <a:cubicBezTo>
                    <a:pt x="312066" y="551156"/>
                    <a:pt x="312362" y="564078"/>
                    <a:pt x="313338" y="564983"/>
                  </a:cubicBezTo>
                  <a:cubicBezTo>
                    <a:pt x="313751" y="565436"/>
                    <a:pt x="314120" y="566554"/>
                    <a:pt x="314130" y="567520"/>
                  </a:cubicBezTo>
                  <a:cubicBezTo>
                    <a:pt x="314141" y="568485"/>
                    <a:pt x="314352" y="569246"/>
                    <a:pt x="314606" y="569246"/>
                  </a:cubicBezTo>
                  <a:cubicBezTo>
                    <a:pt x="314607" y="569246"/>
                    <a:pt x="314607" y="569246"/>
                    <a:pt x="314607" y="569246"/>
                  </a:cubicBezTo>
                  <a:cubicBezTo>
                    <a:pt x="314608" y="569246"/>
                    <a:pt x="314608" y="569246"/>
                    <a:pt x="314608" y="569246"/>
                  </a:cubicBezTo>
                  <a:cubicBezTo>
                    <a:pt x="314863" y="569246"/>
                    <a:pt x="315232" y="570513"/>
                    <a:pt x="315452" y="572037"/>
                  </a:cubicBezTo>
                  <a:cubicBezTo>
                    <a:pt x="315674" y="573710"/>
                    <a:pt x="316043" y="574825"/>
                    <a:pt x="316449" y="574825"/>
                  </a:cubicBezTo>
                  <a:cubicBezTo>
                    <a:pt x="316449" y="574825"/>
                    <a:pt x="316450" y="574825"/>
                    <a:pt x="316451" y="574825"/>
                  </a:cubicBezTo>
                  <a:cubicBezTo>
                    <a:pt x="316451" y="574825"/>
                    <a:pt x="316452" y="574825"/>
                    <a:pt x="316452" y="574825"/>
                  </a:cubicBezTo>
                  <a:cubicBezTo>
                    <a:pt x="316859" y="574825"/>
                    <a:pt x="317282" y="576396"/>
                    <a:pt x="317671" y="579240"/>
                  </a:cubicBezTo>
                  <a:cubicBezTo>
                    <a:pt x="318003" y="581681"/>
                    <a:pt x="318535" y="583761"/>
                    <a:pt x="318841" y="583861"/>
                  </a:cubicBezTo>
                  <a:cubicBezTo>
                    <a:pt x="319148" y="583960"/>
                    <a:pt x="319407" y="584364"/>
                    <a:pt x="319411" y="584721"/>
                  </a:cubicBezTo>
                  <a:cubicBezTo>
                    <a:pt x="319415" y="585127"/>
                    <a:pt x="319727" y="585733"/>
                    <a:pt x="320088" y="586088"/>
                  </a:cubicBezTo>
                  <a:cubicBezTo>
                    <a:pt x="320448" y="586439"/>
                    <a:pt x="321032" y="588571"/>
                    <a:pt x="321361" y="590754"/>
                  </a:cubicBezTo>
                  <a:cubicBezTo>
                    <a:pt x="321798" y="593449"/>
                    <a:pt x="322273" y="594917"/>
                    <a:pt x="322784" y="595218"/>
                  </a:cubicBezTo>
                  <a:cubicBezTo>
                    <a:pt x="323347" y="595517"/>
                    <a:pt x="323611" y="596380"/>
                    <a:pt x="323628" y="597908"/>
                  </a:cubicBezTo>
                  <a:cubicBezTo>
                    <a:pt x="323642" y="599177"/>
                    <a:pt x="323856" y="600192"/>
                    <a:pt x="324111" y="600192"/>
                  </a:cubicBezTo>
                  <a:cubicBezTo>
                    <a:pt x="324111" y="600192"/>
                    <a:pt x="324112" y="600192"/>
                    <a:pt x="324112" y="600192"/>
                  </a:cubicBezTo>
                  <a:cubicBezTo>
                    <a:pt x="324112" y="600192"/>
                    <a:pt x="324113" y="600192"/>
                    <a:pt x="324113" y="600192"/>
                  </a:cubicBezTo>
                  <a:cubicBezTo>
                    <a:pt x="324368" y="600192"/>
                    <a:pt x="324679" y="600848"/>
                    <a:pt x="324841" y="601711"/>
                  </a:cubicBezTo>
                  <a:cubicBezTo>
                    <a:pt x="325054" y="602521"/>
                    <a:pt x="325676" y="603634"/>
                    <a:pt x="326241" y="604084"/>
                  </a:cubicBezTo>
                  <a:cubicBezTo>
                    <a:pt x="326806" y="604588"/>
                    <a:pt x="327275" y="605498"/>
                    <a:pt x="327282" y="606158"/>
                  </a:cubicBezTo>
                  <a:cubicBezTo>
                    <a:pt x="327289" y="606770"/>
                    <a:pt x="327601" y="607428"/>
                    <a:pt x="328010" y="607578"/>
                  </a:cubicBezTo>
                  <a:cubicBezTo>
                    <a:pt x="328419" y="607725"/>
                    <a:pt x="328884" y="608383"/>
                    <a:pt x="329044" y="609093"/>
                  </a:cubicBezTo>
                  <a:cubicBezTo>
                    <a:pt x="329255" y="609749"/>
                    <a:pt x="329616" y="610305"/>
                    <a:pt x="329871" y="610305"/>
                  </a:cubicBezTo>
                  <a:cubicBezTo>
                    <a:pt x="329871" y="610305"/>
                    <a:pt x="329872" y="610305"/>
                    <a:pt x="329872" y="610305"/>
                  </a:cubicBezTo>
                  <a:cubicBezTo>
                    <a:pt x="329872" y="610305"/>
                    <a:pt x="329873" y="610305"/>
                    <a:pt x="329875" y="610305"/>
                  </a:cubicBezTo>
                  <a:cubicBezTo>
                    <a:pt x="330128" y="610305"/>
                    <a:pt x="330492" y="611115"/>
                    <a:pt x="330707" y="612078"/>
                  </a:cubicBezTo>
                  <a:cubicBezTo>
                    <a:pt x="330869" y="613041"/>
                    <a:pt x="331334" y="613847"/>
                    <a:pt x="331691" y="613847"/>
                  </a:cubicBezTo>
                  <a:cubicBezTo>
                    <a:pt x="331691" y="613847"/>
                    <a:pt x="331692" y="613847"/>
                    <a:pt x="331693" y="613847"/>
                  </a:cubicBezTo>
                  <a:cubicBezTo>
                    <a:pt x="331694" y="613847"/>
                    <a:pt x="331695" y="613847"/>
                    <a:pt x="331695" y="613847"/>
                  </a:cubicBezTo>
                  <a:cubicBezTo>
                    <a:pt x="332102" y="613847"/>
                    <a:pt x="332517" y="614758"/>
                    <a:pt x="332735" y="615972"/>
                  </a:cubicBezTo>
                  <a:cubicBezTo>
                    <a:pt x="332951" y="617193"/>
                    <a:pt x="333577" y="618459"/>
                    <a:pt x="334089" y="618808"/>
                  </a:cubicBezTo>
                  <a:cubicBezTo>
                    <a:pt x="334653" y="619159"/>
                    <a:pt x="335067" y="619817"/>
                    <a:pt x="335072" y="620224"/>
                  </a:cubicBezTo>
                  <a:cubicBezTo>
                    <a:pt x="335077" y="620627"/>
                    <a:pt x="335331" y="620928"/>
                    <a:pt x="335585" y="620928"/>
                  </a:cubicBezTo>
                  <a:cubicBezTo>
                    <a:pt x="335586" y="620928"/>
                    <a:pt x="335588" y="620928"/>
                    <a:pt x="335588" y="620928"/>
                  </a:cubicBezTo>
                  <a:cubicBezTo>
                    <a:pt x="335589" y="620928"/>
                    <a:pt x="335590" y="620928"/>
                    <a:pt x="335590" y="620928"/>
                  </a:cubicBezTo>
                  <a:lnTo>
                    <a:pt x="335595" y="620932"/>
                  </a:lnTo>
                  <a:cubicBezTo>
                    <a:pt x="336554" y="620938"/>
                    <a:pt x="336190" y="624946"/>
                    <a:pt x="335136" y="626026"/>
                  </a:cubicBezTo>
                  <a:cubicBezTo>
                    <a:pt x="334582" y="626590"/>
                    <a:pt x="334135" y="627512"/>
                    <a:pt x="334141" y="628071"/>
                  </a:cubicBezTo>
                  <a:cubicBezTo>
                    <a:pt x="334148" y="628633"/>
                    <a:pt x="333949" y="629092"/>
                    <a:pt x="333643" y="629094"/>
                  </a:cubicBezTo>
                  <a:cubicBezTo>
                    <a:pt x="333338" y="629098"/>
                    <a:pt x="333150" y="630476"/>
                    <a:pt x="333169" y="632154"/>
                  </a:cubicBezTo>
                  <a:cubicBezTo>
                    <a:pt x="333187" y="633831"/>
                    <a:pt x="333405" y="635204"/>
                    <a:pt x="333608" y="635204"/>
                  </a:cubicBezTo>
                  <a:cubicBezTo>
                    <a:pt x="333609" y="635204"/>
                    <a:pt x="333609" y="635204"/>
                    <a:pt x="333609" y="635204"/>
                  </a:cubicBezTo>
                  <a:cubicBezTo>
                    <a:pt x="333609" y="635204"/>
                    <a:pt x="333610" y="635204"/>
                    <a:pt x="333610" y="635204"/>
                  </a:cubicBezTo>
                  <a:cubicBezTo>
                    <a:pt x="333864" y="635204"/>
                    <a:pt x="334339" y="636775"/>
                    <a:pt x="334716" y="638703"/>
                  </a:cubicBezTo>
                  <a:cubicBezTo>
                    <a:pt x="335095" y="640684"/>
                    <a:pt x="335571" y="642307"/>
                    <a:pt x="335826" y="642407"/>
                  </a:cubicBezTo>
                  <a:cubicBezTo>
                    <a:pt x="336031" y="642506"/>
                    <a:pt x="336478" y="646164"/>
                    <a:pt x="336781" y="650591"/>
                  </a:cubicBezTo>
                  <a:cubicBezTo>
                    <a:pt x="337203" y="656489"/>
                    <a:pt x="337535" y="658777"/>
                    <a:pt x="338047" y="659076"/>
                  </a:cubicBezTo>
                  <a:cubicBezTo>
                    <a:pt x="338509" y="659377"/>
                    <a:pt x="338830" y="660902"/>
                    <a:pt x="339016" y="663851"/>
                  </a:cubicBezTo>
                  <a:cubicBezTo>
                    <a:pt x="339144" y="666241"/>
                    <a:pt x="339472" y="668222"/>
                    <a:pt x="339674" y="668222"/>
                  </a:cubicBezTo>
                  <a:cubicBezTo>
                    <a:pt x="339674" y="668222"/>
                    <a:pt x="339674" y="668222"/>
                    <a:pt x="339675" y="668222"/>
                  </a:cubicBezTo>
                  <a:cubicBezTo>
                    <a:pt x="339675" y="668222"/>
                    <a:pt x="339676" y="668222"/>
                    <a:pt x="339676" y="668222"/>
                  </a:cubicBezTo>
                  <a:cubicBezTo>
                    <a:pt x="339880" y="668222"/>
                    <a:pt x="340345" y="668927"/>
                    <a:pt x="340710" y="669738"/>
                  </a:cubicBezTo>
                  <a:cubicBezTo>
                    <a:pt x="341075" y="670595"/>
                    <a:pt x="341539" y="671250"/>
                    <a:pt x="341794" y="671250"/>
                  </a:cubicBezTo>
                  <a:cubicBezTo>
                    <a:pt x="341795" y="671250"/>
                    <a:pt x="341795" y="671250"/>
                    <a:pt x="341795" y="671250"/>
                  </a:cubicBezTo>
                  <a:cubicBezTo>
                    <a:pt x="341796" y="671250"/>
                    <a:pt x="341796" y="671250"/>
                    <a:pt x="341796" y="671250"/>
                  </a:cubicBezTo>
                  <a:cubicBezTo>
                    <a:pt x="342001" y="671250"/>
                    <a:pt x="342360" y="671704"/>
                    <a:pt x="342519" y="672260"/>
                  </a:cubicBezTo>
                  <a:cubicBezTo>
                    <a:pt x="342677" y="672816"/>
                    <a:pt x="343187" y="673266"/>
                    <a:pt x="343592" y="673266"/>
                  </a:cubicBezTo>
                  <a:cubicBezTo>
                    <a:pt x="343595" y="673266"/>
                    <a:pt x="343597" y="673266"/>
                    <a:pt x="343599" y="673266"/>
                  </a:cubicBezTo>
                  <a:cubicBezTo>
                    <a:pt x="343599" y="673266"/>
                    <a:pt x="343599" y="673266"/>
                    <a:pt x="343600" y="673266"/>
                  </a:cubicBezTo>
                  <a:lnTo>
                    <a:pt x="343605" y="673269"/>
                  </a:lnTo>
                  <a:cubicBezTo>
                    <a:pt x="344718" y="673275"/>
                    <a:pt x="344674" y="678653"/>
                    <a:pt x="343561" y="679071"/>
                  </a:cubicBezTo>
                  <a:cubicBezTo>
                    <a:pt x="342852" y="679384"/>
                    <a:pt x="342756" y="679943"/>
                    <a:pt x="343045" y="683048"/>
                  </a:cubicBezTo>
                  <a:cubicBezTo>
                    <a:pt x="343220" y="685028"/>
                    <a:pt x="343647" y="686807"/>
                    <a:pt x="343903" y="686956"/>
                  </a:cubicBezTo>
                  <a:cubicBezTo>
                    <a:pt x="344211" y="687156"/>
                    <a:pt x="344579" y="688270"/>
                    <a:pt x="344796" y="689437"/>
                  </a:cubicBezTo>
                  <a:cubicBezTo>
                    <a:pt x="345011" y="690604"/>
                    <a:pt x="345326" y="691567"/>
                    <a:pt x="345581" y="691567"/>
                  </a:cubicBezTo>
                  <a:cubicBezTo>
                    <a:pt x="345581" y="691567"/>
                    <a:pt x="345582" y="691567"/>
                    <a:pt x="345582" y="691567"/>
                  </a:cubicBezTo>
                  <a:cubicBezTo>
                    <a:pt x="345583" y="691567"/>
                    <a:pt x="345583" y="691567"/>
                    <a:pt x="345583" y="691567"/>
                  </a:cubicBezTo>
                  <a:cubicBezTo>
                    <a:pt x="345838" y="691567"/>
                    <a:pt x="346054" y="692887"/>
                    <a:pt x="346074" y="694563"/>
                  </a:cubicBezTo>
                  <a:cubicBezTo>
                    <a:pt x="346115" y="698376"/>
                    <a:pt x="346598" y="700711"/>
                    <a:pt x="347358" y="700711"/>
                  </a:cubicBezTo>
                  <a:cubicBezTo>
                    <a:pt x="347360" y="700711"/>
                    <a:pt x="347362" y="700711"/>
                    <a:pt x="347363" y="700711"/>
                  </a:cubicBezTo>
                  <a:cubicBezTo>
                    <a:pt x="347364" y="700711"/>
                    <a:pt x="347365" y="700711"/>
                    <a:pt x="347368" y="700711"/>
                  </a:cubicBezTo>
                  <a:cubicBezTo>
                    <a:pt x="347725" y="700711"/>
                    <a:pt x="348440" y="701158"/>
                    <a:pt x="349052" y="701658"/>
                  </a:cubicBezTo>
                  <a:cubicBezTo>
                    <a:pt x="349618" y="702159"/>
                    <a:pt x="350490" y="702712"/>
                    <a:pt x="350999" y="702756"/>
                  </a:cubicBezTo>
                  <a:cubicBezTo>
                    <a:pt x="352428" y="703045"/>
                    <a:pt x="352810" y="705434"/>
                    <a:pt x="352249" y="709968"/>
                  </a:cubicBezTo>
                  <a:cubicBezTo>
                    <a:pt x="351596" y="715319"/>
                    <a:pt x="352331" y="726602"/>
                    <a:pt x="353349" y="726602"/>
                  </a:cubicBezTo>
                  <a:cubicBezTo>
                    <a:pt x="353349" y="726602"/>
                    <a:pt x="353349" y="726602"/>
                    <a:pt x="353350" y="726602"/>
                  </a:cubicBezTo>
                  <a:cubicBezTo>
                    <a:pt x="353351" y="726602"/>
                    <a:pt x="353352" y="726602"/>
                    <a:pt x="353353" y="726602"/>
                  </a:cubicBezTo>
                  <a:cubicBezTo>
                    <a:pt x="353709" y="726602"/>
                    <a:pt x="354171" y="727154"/>
                    <a:pt x="354381" y="727863"/>
                  </a:cubicBezTo>
                  <a:cubicBezTo>
                    <a:pt x="354542" y="728571"/>
                    <a:pt x="355002" y="729124"/>
                    <a:pt x="355408" y="729124"/>
                  </a:cubicBezTo>
                  <a:cubicBezTo>
                    <a:pt x="355410" y="729124"/>
                    <a:pt x="355411" y="729124"/>
                    <a:pt x="355414" y="729124"/>
                  </a:cubicBezTo>
                  <a:cubicBezTo>
                    <a:pt x="355417" y="729124"/>
                    <a:pt x="355422" y="729124"/>
                    <a:pt x="355426" y="729124"/>
                  </a:cubicBezTo>
                  <a:cubicBezTo>
                    <a:pt x="355828" y="729124"/>
                    <a:pt x="356128" y="729323"/>
                    <a:pt x="356131" y="729574"/>
                  </a:cubicBezTo>
                  <a:cubicBezTo>
                    <a:pt x="356138" y="730183"/>
                    <a:pt x="360246" y="734153"/>
                    <a:pt x="360862" y="734153"/>
                  </a:cubicBezTo>
                  <a:cubicBezTo>
                    <a:pt x="360862" y="734153"/>
                    <a:pt x="360863" y="734153"/>
                    <a:pt x="360864" y="734153"/>
                  </a:cubicBezTo>
                  <a:cubicBezTo>
                    <a:pt x="360864" y="734153"/>
                    <a:pt x="360864" y="734153"/>
                    <a:pt x="360864" y="734153"/>
                  </a:cubicBezTo>
                  <a:cubicBezTo>
                    <a:pt x="361068" y="734153"/>
                    <a:pt x="361291" y="735982"/>
                    <a:pt x="361317" y="738220"/>
                  </a:cubicBezTo>
                  <a:cubicBezTo>
                    <a:pt x="361342" y="740611"/>
                    <a:pt x="361157" y="742293"/>
                    <a:pt x="360853" y="742297"/>
                  </a:cubicBezTo>
                  <a:cubicBezTo>
                    <a:pt x="360598" y="742299"/>
                    <a:pt x="360349" y="742864"/>
                    <a:pt x="360358" y="743524"/>
                  </a:cubicBezTo>
                  <a:cubicBezTo>
                    <a:pt x="360365" y="744236"/>
                    <a:pt x="360069" y="745105"/>
                    <a:pt x="359666" y="745465"/>
                  </a:cubicBezTo>
                  <a:cubicBezTo>
                    <a:pt x="358710" y="746445"/>
                    <a:pt x="358231" y="749145"/>
                    <a:pt x="358658" y="750924"/>
                  </a:cubicBezTo>
                  <a:cubicBezTo>
                    <a:pt x="358925" y="752091"/>
                    <a:pt x="359337" y="752492"/>
                    <a:pt x="360356" y="752583"/>
                  </a:cubicBezTo>
                  <a:cubicBezTo>
                    <a:pt x="361324" y="752674"/>
                    <a:pt x="361785" y="753078"/>
                    <a:pt x="361896" y="753839"/>
                  </a:cubicBezTo>
                  <a:cubicBezTo>
                    <a:pt x="362060" y="754754"/>
                    <a:pt x="362520" y="755003"/>
                    <a:pt x="364712" y="755334"/>
                  </a:cubicBezTo>
                  <a:lnTo>
                    <a:pt x="367363" y="755714"/>
                  </a:lnTo>
                  <a:lnTo>
                    <a:pt x="367729" y="765887"/>
                  </a:lnTo>
                  <a:lnTo>
                    <a:pt x="368095" y="776063"/>
                  </a:lnTo>
                  <a:lnTo>
                    <a:pt x="369522" y="776201"/>
                  </a:lnTo>
                  <a:cubicBezTo>
                    <a:pt x="370287" y="776295"/>
                    <a:pt x="370901" y="776643"/>
                    <a:pt x="370906" y="777049"/>
                  </a:cubicBezTo>
                  <a:cubicBezTo>
                    <a:pt x="370910" y="777456"/>
                    <a:pt x="371478" y="778164"/>
                    <a:pt x="372195" y="778612"/>
                  </a:cubicBezTo>
                  <a:cubicBezTo>
                    <a:pt x="373477" y="779414"/>
                    <a:pt x="373478" y="779463"/>
                    <a:pt x="373563" y="787150"/>
                  </a:cubicBezTo>
                  <a:cubicBezTo>
                    <a:pt x="373661" y="796124"/>
                    <a:pt x="373873" y="797104"/>
                    <a:pt x="375460" y="797104"/>
                  </a:cubicBezTo>
                  <a:cubicBezTo>
                    <a:pt x="375474" y="797104"/>
                    <a:pt x="375490" y="797104"/>
                    <a:pt x="375505" y="797104"/>
                  </a:cubicBezTo>
                  <a:cubicBezTo>
                    <a:pt x="375524" y="797104"/>
                    <a:pt x="375543" y="797104"/>
                    <a:pt x="375562" y="797104"/>
                  </a:cubicBezTo>
                  <a:cubicBezTo>
                    <a:pt x="376482" y="797104"/>
                    <a:pt x="376731" y="797366"/>
                    <a:pt x="376741" y="798364"/>
                  </a:cubicBezTo>
                  <a:cubicBezTo>
                    <a:pt x="376750" y="799076"/>
                    <a:pt x="377217" y="799886"/>
                    <a:pt x="377780" y="800237"/>
                  </a:cubicBezTo>
                  <a:cubicBezTo>
                    <a:pt x="378344" y="800585"/>
                    <a:pt x="378809" y="801141"/>
                    <a:pt x="378811" y="801445"/>
                  </a:cubicBezTo>
                  <a:cubicBezTo>
                    <a:pt x="378816" y="801802"/>
                    <a:pt x="379539" y="802811"/>
                    <a:pt x="380363" y="803668"/>
                  </a:cubicBezTo>
                  <a:cubicBezTo>
                    <a:pt x="381392" y="804725"/>
                    <a:pt x="382174" y="806244"/>
                    <a:pt x="382548" y="807920"/>
                  </a:cubicBezTo>
                  <a:cubicBezTo>
                    <a:pt x="382818" y="809342"/>
                    <a:pt x="383498" y="810963"/>
                    <a:pt x="384013" y="811516"/>
                  </a:cubicBezTo>
                  <a:cubicBezTo>
                    <a:pt x="384528" y="812121"/>
                    <a:pt x="385162" y="814099"/>
                    <a:pt x="385492" y="816387"/>
                  </a:cubicBezTo>
                  <a:cubicBezTo>
                    <a:pt x="386198" y="820645"/>
                    <a:pt x="386934" y="822927"/>
                    <a:pt x="387647" y="822927"/>
                  </a:cubicBezTo>
                  <a:cubicBezTo>
                    <a:pt x="387647" y="822927"/>
                    <a:pt x="387648" y="822927"/>
                    <a:pt x="387650" y="822927"/>
                  </a:cubicBezTo>
                  <a:cubicBezTo>
                    <a:pt x="387650" y="822927"/>
                    <a:pt x="387650" y="822927"/>
                    <a:pt x="387650" y="822927"/>
                  </a:cubicBezTo>
                  <a:cubicBezTo>
                    <a:pt x="387905" y="822927"/>
                    <a:pt x="388281" y="824806"/>
                    <a:pt x="388510" y="827144"/>
                  </a:cubicBezTo>
                  <a:cubicBezTo>
                    <a:pt x="388860" y="831161"/>
                    <a:pt x="389389" y="832986"/>
                    <a:pt x="390679" y="834601"/>
                  </a:cubicBezTo>
                  <a:cubicBezTo>
                    <a:pt x="390989" y="835005"/>
                    <a:pt x="391528" y="837594"/>
                    <a:pt x="391811" y="840338"/>
                  </a:cubicBezTo>
                  <a:cubicBezTo>
                    <a:pt x="392207" y="843797"/>
                    <a:pt x="392633" y="845573"/>
                    <a:pt x="393303" y="846279"/>
                  </a:cubicBezTo>
                  <a:cubicBezTo>
                    <a:pt x="393869" y="846884"/>
                    <a:pt x="394346" y="848608"/>
                    <a:pt x="394680" y="851150"/>
                  </a:cubicBezTo>
                  <a:cubicBezTo>
                    <a:pt x="395184" y="855413"/>
                    <a:pt x="396082" y="858456"/>
                    <a:pt x="396745" y="858456"/>
                  </a:cubicBezTo>
                  <a:cubicBezTo>
                    <a:pt x="396746" y="858456"/>
                    <a:pt x="396746" y="858456"/>
                    <a:pt x="396747" y="858456"/>
                  </a:cubicBezTo>
                  <a:cubicBezTo>
                    <a:pt x="396747" y="858456"/>
                    <a:pt x="396747" y="858456"/>
                    <a:pt x="396748" y="858456"/>
                  </a:cubicBezTo>
                  <a:cubicBezTo>
                    <a:pt x="397002" y="858456"/>
                    <a:pt x="397319" y="859521"/>
                    <a:pt x="397536" y="860841"/>
                  </a:cubicBezTo>
                  <a:cubicBezTo>
                    <a:pt x="398034" y="864497"/>
                    <a:pt x="398980" y="867084"/>
                    <a:pt x="399952" y="867582"/>
                  </a:cubicBezTo>
                  <a:cubicBezTo>
                    <a:pt x="400412" y="867831"/>
                    <a:pt x="400984" y="868842"/>
                    <a:pt x="401147" y="869809"/>
                  </a:cubicBezTo>
                  <a:cubicBezTo>
                    <a:pt x="401362" y="870824"/>
                    <a:pt x="401881" y="871684"/>
                    <a:pt x="402391" y="871829"/>
                  </a:cubicBezTo>
                  <a:cubicBezTo>
                    <a:pt x="402901" y="872029"/>
                    <a:pt x="403575" y="873091"/>
                    <a:pt x="403997" y="874407"/>
                  </a:cubicBezTo>
                  <a:cubicBezTo>
                    <a:pt x="404368" y="875677"/>
                    <a:pt x="405093" y="876942"/>
                    <a:pt x="405606" y="877190"/>
                  </a:cubicBezTo>
                  <a:cubicBezTo>
                    <a:pt x="406322" y="877538"/>
                    <a:pt x="406537" y="878553"/>
                    <a:pt x="406773" y="881606"/>
                  </a:cubicBezTo>
                  <a:cubicBezTo>
                    <a:pt x="407129" y="886132"/>
                    <a:pt x="407863" y="888007"/>
                    <a:pt x="409602" y="888803"/>
                  </a:cubicBezTo>
                  <a:cubicBezTo>
                    <a:pt x="410267" y="889098"/>
                    <a:pt x="410832" y="889654"/>
                    <a:pt x="410838" y="890111"/>
                  </a:cubicBezTo>
                  <a:cubicBezTo>
                    <a:pt x="410843" y="890518"/>
                    <a:pt x="411099" y="890869"/>
                    <a:pt x="411402" y="890869"/>
                  </a:cubicBezTo>
                  <a:cubicBezTo>
                    <a:pt x="411403" y="890869"/>
                    <a:pt x="411404" y="890869"/>
                    <a:pt x="411407" y="890869"/>
                  </a:cubicBezTo>
                  <a:cubicBezTo>
                    <a:pt x="411408" y="890869"/>
                    <a:pt x="411409" y="890869"/>
                    <a:pt x="411410" y="890869"/>
                  </a:cubicBezTo>
                  <a:cubicBezTo>
                    <a:pt x="412075" y="890869"/>
                    <a:pt x="413921" y="892776"/>
                    <a:pt x="413929" y="893487"/>
                  </a:cubicBezTo>
                  <a:cubicBezTo>
                    <a:pt x="413931" y="893689"/>
                    <a:pt x="414232" y="893888"/>
                    <a:pt x="414632" y="893888"/>
                  </a:cubicBezTo>
                  <a:cubicBezTo>
                    <a:pt x="414637" y="893888"/>
                    <a:pt x="414641" y="893888"/>
                    <a:pt x="414646" y="893885"/>
                  </a:cubicBezTo>
                  <a:cubicBezTo>
                    <a:pt x="414648" y="893885"/>
                    <a:pt x="414651" y="893885"/>
                    <a:pt x="414652" y="893885"/>
                  </a:cubicBezTo>
                  <a:cubicBezTo>
                    <a:pt x="415059" y="893885"/>
                    <a:pt x="415568" y="894336"/>
                    <a:pt x="415726" y="894892"/>
                  </a:cubicBezTo>
                  <a:cubicBezTo>
                    <a:pt x="415884" y="895448"/>
                    <a:pt x="416345" y="895901"/>
                    <a:pt x="416751" y="895901"/>
                  </a:cubicBezTo>
                  <a:cubicBezTo>
                    <a:pt x="416753" y="895901"/>
                    <a:pt x="416755" y="895901"/>
                    <a:pt x="416756" y="895901"/>
                  </a:cubicBezTo>
                  <a:cubicBezTo>
                    <a:pt x="416759" y="895901"/>
                    <a:pt x="416761" y="895901"/>
                    <a:pt x="416762" y="895901"/>
                  </a:cubicBezTo>
                  <a:cubicBezTo>
                    <a:pt x="417168" y="895901"/>
                    <a:pt x="417627" y="896351"/>
                    <a:pt x="417785" y="896907"/>
                  </a:cubicBezTo>
                  <a:cubicBezTo>
                    <a:pt x="417944" y="897464"/>
                    <a:pt x="418304" y="897917"/>
                    <a:pt x="418507" y="897917"/>
                  </a:cubicBezTo>
                  <a:cubicBezTo>
                    <a:pt x="418507" y="897917"/>
                    <a:pt x="418509" y="897917"/>
                    <a:pt x="418510" y="897917"/>
                  </a:cubicBezTo>
                  <a:cubicBezTo>
                    <a:pt x="418510" y="897917"/>
                    <a:pt x="418510" y="897917"/>
                    <a:pt x="418511" y="897917"/>
                  </a:cubicBezTo>
                  <a:cubicBezTo>
                    <a:pt x="418766" y="897917"/>
                    <a:pt x="419231" y="898622"/>
                    <a:pt x="419595" y="899432"/>
                  </a:cubicBezTo>
                  <a:cubicBezTo>
                    <a:pt x="419960" y="900289"/>
                    <a:pt x="420425" y="900945"/>
                    <a:pt x="420679" y="900945"/>
                  </a:cubicBezTo>
                  <a:cubicBezTo>
                    <a:pt x="420679" y="900945"/>
                    <a:pt x="420679" y="900945"/>
                    <a:pt x="420681" y="900945"/>
                  </a:cubicBezTo>
                  <a:cubicBezTo>
                    <a:pt x="420682" y="900945"/>
                    <a:pt x="420682" y="900945"/>
                    <a:pt x="420682" y="900945"/>
                  </a:cubicBezTo>
                  <a:cubicBezTo>
                    <a:pt x="420935" y="900945"/>
                    <a:pt x="421147" y="901759"/>
                    <a:pt x="421158" y="902724"/>
                  </a:cubicBezTo>
                  <a:cubicBezTo>
                    <a:pt x="421168" y="903689"/>
                    <a:pt x="420974" y="904506"/>
                    <a:pt x="420719" y="904509"/>
                  </a:cubicBezTo>
                  <a:cubicBezTo>
                    <a:pt x="418988" y="904526"/>
                    <a:pt x="418195" y="915580"/>
                    <a:pt x="419792" y="917394"/>
                  </a:cubicBezTo>
                  <a:cubicBezTo>
                    <a:pt x="420205" y="917901"/>
                    <a:pt x="420824" y="918556"/>
                    <a:pt x="421133" y="918907"/>
                  </a:cubicBezTo>
                  <a:cubicBezTo>
                    <a:pt x="421442" y="919261"/>
                    <a:pt x="422017" y="920578"/>
                    <a:pt x="422387" y="921947"/>
                  </a:cubicBezTo>
                  <a:cubicBezTo>
                    <a:pt x="422861" y="923466"/>
                    <a:pt x="423428" y="924323"/>
                    <a:pt x="423935" y="924323"/>
                  </a:cubicBezTo>
                  <a:cubicBezTo>
                    <a:pt x="423937" y="924323"/>
                    <a:pt x="423940" y="924323"/>
                    <a:pt x="423941" y="924323"/>
                  </a:cubicBezTo>
                  <a:cubicBezTo>
                    <a:pt x="423943" y="924323"/>
                    <a:pt x="423944" y="924323"/>
                    <a:pt x="423946" y="924323"/>
                  </a:cubicBezTo>
                  <a:cubicBezTo>
                    <a:pt x="424504" y="924323"/>
                    <a:pt x="424920" y="925285"/>
                    <a:pt x="425404" y="927717"/>
                  </a:cubicBezTo>
                  <a:cubicBezTo>
                    <a:pt x="425780" y="929596"/>
                    <a:pt x="426308" y="931269"/>
                    <a:pt x="426513" y="931421"/>
                  </a:cubicBezTo>
                  <a:cubicBezTo>
                    <a:pt x="427385" y="931971"/>
                    <a:pt x="428015" y="933847"/>
                    <a:pt x="428408" y="937100"/>
                  </a:cubicBezTo>
                  <a:cubicBezTo>
                    <a:pt x="428638" y="939485"/>
                    <a:pt x="429005" y="940550"/>
                    <a:pt x="429461" y="940550"/>
                  </a:cubicBezTo>
                  <a:cubicBezTo>
                    <a:pt x="429463" y="940550"/>
                    <a:pt x="429463" y="940550"/>
                    <a:pt x="429464" y="940550"/>
                  </a:cubicBezTo>
                  <a:cubicBezTo>
                    <a:pt x="429466" y="940550"/>
                    <a:pt x="429468" y="940550"/>
                    <a:pt x="429471" y="940550"/>
                  </a:cubicBezTo>
                  <a:cubicBezTo>
                    <a:pt x="429875" y="940550"/>
                    <a:pt x="430335" y="941001"/>
                    <a:pt x="430493" y="941557"/>
                  </a:cubicBezTo>
                  <a:cubicBezTo>
                    <a:pt x="430745" y="942331"/>
                    <a:pt x="431223" y="942545"/>
                    <a:pt x="432862" y="942545"/>
                  </a:cubicBezTo>
                  <a:cubicBezTo>
                    <a:pt x="432939" y="942545"/>
                    <a:pt x="433018" y="942545"/>
                    <a:pt x="433100" y="942545"/>
                  </a:cubicBezTo>
                  <a:cubicBezTo>
                    <a:pt x="433140" y="942545"/>
                    <a:pt x="433181" y="942545"/>
                    <a:pt x="433221" y="942545"/>
                  </a:cubicBezTo>
                  <a:cubicBezTo>
                    <a:pt x="434388" y="942545"/>
                    <a:pt x="435341" y="942732"/>
                    <a:pt x="435345" y="943027"/>
                  </a:cubicBezTo>
                  <a:cubicBezTo>
                    <a:pt x="435348" y="943280"/>
                    <a:pt x="435651" y="943531"/>
                    <a:pt x="436053" y="943531"/>
                  </a:cubicBezTo>
                  <a:cubicBezTo>
                    <a:pt x="436056" y="943531"/>
                    <a:pt x="436060" y="943531"/>
                    <a:pt x="436063" y="943531"/>
                  </a:cubicBezTo>
                  <a:cubicBezTo>
                    <a:pt x="436066" y="943531"/>
                    <a:pt x="436068" y="943531"/>
                    <a:pt x="436069" y="943531"/>
                  </a:cubicBezTo>
                  <a:cubicBezTo>
                    <a:pt x="436476" y="943531"/>
                    <a:pt x="436985" y="943982"/>
                    <a:pt x="437144" y="944538"/>
                  </a:cubicBezTo>
                  <a:cubicBezTo>
                    <a:pt x="437352" y="945234"/>
                    <a:pt x="437897" y="945535"/>
                    <a:pt x="438927" y="945535"/>
                  </a:cubicBezTo>
                  <a:cubicBezTo>
                    <a:pt x="438947" y="945535"/>
                    <a:pt x="438967" y="945535"/>
                    <a:pt x="438986" y="945535"/>
                  </a:cubicBezTo>
                  <a:cubicBezTo>
                    <a:pt x="439013" y="945535"/>
                    <a:pt x="439039" y="945535"/>
                    <a:pt x="439064" y="945535"/>
                  </a:cubicBezTo>
                  <a:cubicBezTo>
                    <a:pt x="440122" y="945532"/>
                    <a:pt x="440465" y="945790"/>
                    <a:pt x="440474" y="946533"/>
                  </a:cubicBezTo>
                  <a:cubicBezTo>
                    <a:pt x="440482" y="947282"/>
                    <a:pt x="440827" y="947540"/>
                    <a:pt x="441704" y="947540"/>
                  </a:cubicBezTo>
                  <a:cubicBezTo>
                    <a:pt x="441722" y="947540"/>
                    <a:pt x="441739" y="947540"/>
                    <a:pt x="441757" y="947540"/>
                  </a:cubicBezTo>
                  <a:cubicBezTo>
                    <a:pt x="441775" y="947536"/>
                    <a:pt x="441792" y="947536"/>
                    <a:pt x="441808" y="947536"/>
                  </a:cubicBezTo>
                  <a:cubicBezTo>
                    <a:pt x="442686" y="947536"/>
                    <a:pt x="443032" y="947795"/>
                    <a:pt x="443040" y="948543"/>
                  </a:cubicBezTo>
                  <a:cubicBezTo>
                    <a:pt x="443047" y="949099"/>
                    <a:pt x="443254" y="949555"/>
                    <a:pt x="443507" y="949555"/>
                  </a:cubicBezTo>
                  <a:cubicBezTo>
                    <a:pt x="443508" y="949555"/>
                    <a:pt x="443508" y="949555"/>
                    <a:pt x="443509" y="949555"/>
                  </a:cubicBezTo>
                  <a:cubicBezTo>
                    <a:pt x="443511" y="949555"/>
                    <a:pt x="443511" y="949555"/>
                    <a:pt x="443512" y="949555"/>
                  </a:cubicBezTo>
                  <a:cubicBezTo>
                    <a:pt x="443766" y="949555"/>
                    <a:pt x="444177" y="950006"/>
                    <a:pt x="444335" y="950565"/>
                  </a:cubicBezTo>
                  <a:cubicBezTo>
                    <a:pt x="444587" y="951343"/>
                    <a:pt x="445070" y="951557"/>
                    <a:pt x="446507" y="951557"/>
                  </a:cubicBezTo>
                  <a:cubicBezTo>
                    <a:pt x="446565" y="951557"/>
                    <a:pt x="446626" y="951557"/>
                    <a:pt x="446687" y="951554"/>
                  </a:cubicBezTo>
                  <a:cubicBezTo>
                    <a:pt x="446719" y="951554"/>
                    <a:pt x="446749" y="951554"/>
                    <a:pt x="446780" y="951554"/>
                  </a:cubicBezTo>
                  <a:cubicBezTo>
                    <a:pt x="447808" y="951554"/>
                    <a:pt x="448674" y="951747"/>
                    <a:pt x="448678" y="952042"/>
                  </a:cubicBezTo>
                  <a:cubicBezTo>
                    <a:pt x="448680" y="952291"/>
                    <a:pt x="449225" y="952537"/>
                    <a:pt x="449922" y="952537"/>
                  </a:cubicBezTo>
                  <a:cubicBezTo>
                    <a:pt x="449933" y="952537"/>
                    <a:pt x="449944" y="952537"/>
                    <a:pt x="449956" y="952537"/>
                  </a:cubicBezTo>
                  <a:cubicBezTo>
                    <a:pt x="449970" y="952537"/>
                    <a:pt x="449982" y="952537"/>
                    <a:pt x="449996" y="952537"/>
                  </a:cubicBezTo>
                  <a:cubicBezTo>
                    <a:pt x="450689" y="952537"/>
                    <a:pt x="451230" y="952733"/>
                    <a:pt x="451233" y="953031"/>
                  </a:cubicBezTo>
                  <a:cubicBezTo>
                    <a:pt x="451236" y="953280"/>
                    <a:pt x="452111" y="953517"/>
                    <a:pt x="453193" y="953517"/>
                  </a:cubicBezTo>
                  <a:cubicBezTo>
                    <a:pt x="453219" y="953517"/>
                    <a:pt x="453247" y="953517"/>
                    <a:pt x="453274" y="953517"/>
                  </a:cubicBezTo>
                  <a:cubicBezTo>
                    <a:pt x="453308" y="953517"/>
                    <a:pt x="453341" y="953517"/>
                    <a:pt x="453375" y="953517"/>
                  </a:cubicBezTo>
                  <a:cubicBezTo>
                    <a:pt x="454448" y="953517"/>
                    <a:pt x="455312" y="953707"/>
                    <a:pt x="455316" y="954002"/>
                  </a:cubicBezTo>
                  <a:cubicBezTo>
                    <a:pt x="455318" y="954278"/>
                    <a:pt x="457298" y="954450"/>
                    <a:pt x="460546" y="954450"/>
                  </a:cubicBezTo>
                  <a:cubicBezTo>
                    <a:pt x="460910" y="954450"/>
                    <a:pt x="461289" y="954448"/>
                    <a:pt x="461683" y="954444"/>
                  </a:cubicBezTo>
                  <a:cubicBezTo>
                    <a:pt x="465601" y="954401"/>
                    <a:pt x="468042" y="954170"/>
                    <a:pt x="468038" y="953865"/>
                  </a:cubicBezTo>
                  <a:cubicBezTo>
                    <a:pt x="468035" y="953558"/>
                    <a:pt x="469203" y="953342"/>
                    <a:pt x="470578" y="953327"/>
                  </a:cubicBezTo>
                  <a:cubicBezTo>
                    <a:pt x="472002" y="953309"/>
                    <a:pt x="473119" y="953043"/>
                    <a:pt x="473116" y="952788"/>
                  </a:cubicBezTo>
                  <a:cubicBezTo>
                    <a:pt x="473112" y="952484"/>
                    <a:pt x="473670" y="952273"/>
                    <a:pt x="474382" y="952265"/>
                  </a:cubicBezTo>
                  <a:cubicBezTo>
                    <a:pt x="475095" y="952259"/>
                    <a:pt x="475654" y="951999"/>
                    <a:pt x="475651" y="951744"/>
                  </a:cubicBezTo>
                  <a:cubicBezTo>
                    <a:pt x="475647" y="951440"/>
                    <a:pt x="477325" y="951218"/>
                    <a:pt x="479717" y="951191"/>
                  </a:cubicBezTo>
                  <a:cubicBezTo>
                    <a:pt x="482108" y="951164"/>
                    <a:pt x="483785" y="950942"/>
                    <a:pt x="483781" y="950635"/>
                  </a:cubicBezTo>
                  <a:cubicBezTo>
                    <a:pt x="483778" y="950330"/>
                    <a:pt x="484133" y="950123"/>
                    <a:pt x="484540" y="950120"/>
                  </a:cubicBezTo>
                  <a:cubicBezTo>
                    <a:pt x="484946" y="950114"/>
                    <a:pt x="485300" y="949857"/>
                    <a:pt x="485298" y="949603"/>
                  </a:cubicBezTo>
                  <a:cubicBezTo>
                    <a:pt x="485294" y="949296"/>
                    <a:pt x="485750" y="949087"/>
                    <a:pt x="486309" y="949082"/>
                  </a:cubicBezTo>
                  <a:cubicBezTo>
                    <a:pt x="486870" y="949076"/>
                    <a:pt x="487324" y="948815"/>
                    <a:pt x="487321" y="948561"/>
                  </a:cubicBezTo>
                  <a:cubicBezTo>
                    <a:pt x="487318" y="948256"/>
                    <a:pt x="487773" y="948046"/>
                    <a:pt x="488333" y="948040"/>
                  </a:cubicBezTo>
                  <a:cubicBezTo>
                    <a:pt x="488893" y="948034"/>
                    <a:pt x="489349" y="947774"/>
                    <a:pt x="489346" y="947519"/>
                  </a:cubicBezTo>
                  <a:cubicBezTo>
                    <a:pt x="489343" y="947214"/>
                    <a:pt x="490358" y="947002"/>
                    <a:pt x="491630" y="946986"/>
                  </a:cubicBezTo>
                  <a:cubicBezTo>
                    <a:pt x="493563" y="946963"/>
                    <a:pt x="493918" y="946809"/>
                    <a:pt x="493910" y="945945"/>
                  </a:cubicBezTo>
                  <a:cubicBezTo>
                    <a:pt x="493901" y="945078"/>
                    <a:pt x="494254" y="944921"/>
                    <a:pt x="495985" y="944906"/>
                  </a:cubicBezTo>
                  <a:cubicBezTo>
                    <a:pt x="497971" y="944883"/>
                    <a:pt x="499992" y="943537"/>
                    <a:pt x="499977" y="942215"/>
                  </a:cubicBezTo>
                  <a:cubicBezTo>
                    <a:pt x="499975" y="942010"/>
                    <a:pt x="501347" y="941793"/>
                    <a:pt x="503026" y="941773"/>
                  </a:cubicBezTo>
                  <a:cubicBezTo>
                    <a:pt x="504706" y="941755"/>
                    <a:pt x="506077" y="941536"/>
                    <a:pt x="506074" y="941231"/>
                  </a:cubicBezTo>
                  <a:cubicBezTo>
                    <a:pt x="506071" y="940924"/>
                    <a:pt x="506628" y="940716"/>
                    <a:pt x="507340" y="940708"/>
                  </a:cubicBezTo>
                  <a:cubicBezTo>
                    <a:pt x="508052" y="940698"/>
                    <a:pt x="508610" y="940438"/>
                    <a:pt x="508607" y="940183"/>
                  </a:cubicBezTo>
                  <a:cubicBezTo>
                    <a:pt x="508603" y="939880"/>
                    <a:pt x="509619" y="939664"/>
                    <a:pt x="510891" y="939648"/>
                  </a:cubicBezTo>
                  <a:cubicBezTo>
                    <a:pt x="510934" y="939648"/>
                    <a:pt x="510979" y="939648"/>
                    <a:pt x="511020" y="939648"/>
                  </a:cubicBezTo>
                  <a:cubicBezTo>
                    <a:pt x="512232" y="939648"/>
                    <a:pt x="513184" y="939839"/>
                    <a:pt x="513187" y="940135"/>
                  </a:cubicBezTo>
                  <a:cubicBezTo>
                    <a:pt x="513190" y="940383"/>
                    <a:pt x="513880" y="940625"/>
                    <a:pt x="514676" y="940625"/>
                  </a:cubicBezTo>
                  <a:cubicBezTo>
                    <a:pt x="514690" y="940625"/>
                    <a:pt x="514705" y="940625"/>
                    <a:pt x="514719" y="940625"/>
                  </a:cubicBezTo>
                  <a:cubicBezTo>
                    <a:pt x="515585" y="940617"/>
                    <a:pt x="516243" y="940357"/>
                    <a:pt x="516241" y="940102"/>
                  </a:cubicBezTo>
                  <a:cubicBezTo>
                    <a:pt x="516238" y="939795"/>
                    <a:pt x="517863" y="939573"/>
                    <a:pt x="520052" y="939548"/>
                  </a:cubicBezTo>
                  <a:cubicBezTo>
                    <a:pt x="520433" y="939546"/>
                    <a:pt x="520777" y="939543"/>
                    <a:pt x="521086" y="939543"/>
                  </a:cubicBezTo>
                  <a:cubicBezTo>
                    <a:pt x="523587" y="939543"/>
                    <a:pt x="523871" y="939710"/>
                    <a:pt x="523880" y="940526"/>
                  </a:cubicBezTo>
                  <a:cubicBezTo>
                    <a:pt x="523888" y="941225"/>
                    <a:pt x="524236" y="941530"/>
                    <a:pt x="525073" y="941530"/>
                  </a:cubicBezTo>
                  <a:cubicBezTo>
                    <a:pt x="525086" y="941530"/>
                    <a:pt x="525100" y="941530"/>
                    <a:pt x="525113" y="941530"/>
                  </a:cubicBezTo>
                  <a:cubicBezTo>
                    <a:pt x="525125" y="941530"/>
                    <a:pt x="525138" y="941530"/>
                    <a:pt x="525151" y="941530"/>
                  </a:cubicBezTo>
                  <a:cubicBezTo>
                    <a:pt x="526038" y="941530"/>
                    <a:pt x="526393" y="941887"/>
                    <a:pt x="526656" y="943039"/>
                  </a:cubicBezTo>
                  <a:cubicBezTo>
                    <a:pt x="526818" y="943899"/>
                    <a:pt x="527280" y="944555"/>
                    <a:pt x="527687" y="944555"/>
                  </a:cubicBezTo>
                  <a:cubicBezTo>
                    <a:pt x="527688" y="944555"/>
                    <a:pt x="527689" y="944555"/>
                    <a:pt x="527690" y="944555"/>
                  </a:cubicBezTo>
                  <a:cubicBezTo>
                    <a:pt x="527704" y="944555"/>
                    <a:pt x="527718" y="944555"/>
                    <a:pt x="527730" y="944555"/>
                  </a:cubicBezTo>
                  <a:cubicBezTo>
                    <a:pt x="528458" y="944555"/>
                    <a:pt x="528575" y="944812"/>
                    <a:pt x="529514" y="948399"/>
                  </a:cubicBezTo>
                  <a:cubicBezTo>
                    <a:pt x="529832" y="949518"/>
                    <a:pt x="530560" y="950986"/>
                    <a:pt x="531129" y="951642"/>
                  </a:cubicBezTo>
                  <a:cubicBezTo>
                    <a:pt x="531901" y="952495"/>
                    <a:pt x="532166" y="953512"/>
                    <a:pt x="532191" y="955802"/>
                  </a:cubicBezTo>
                  <a:cubicBezTo>
                    <a:pt x="532220" y="958347"/>
                    <a:pt x="532024" y="959011"/>
                    <a:pt x="530967" y="960091"/>
                  </a:cubicBezTo>
                  <a:cubicBezTo>
                    <a:pt x="530262" y="960811"/>
                    <a:pt x="529715" y="961938"/>
                    <a:pt x="529723" y="962652"/>
                  </a:cubicBezTo>
                  <a:cubicBezTo>
                    <a:pt x="529740" y="964176"/>
                    <a:pt x="528944" y="965867"/>
                    <a:pt x="527633" y="966999"/>
                  </a:cubicBezTo>
                  <a:cubicBezTo>
                    <a:pt x="527129" y="967464"/>
                    <a:pt x="526730" y="968182"/>
                    <a:pt x="526736" y="968637"/>
                  </a:cubicBezTo>
                  <a:cubicBezTo>
                    <a:pt x="526740" y="969097"/>
                    <a:pt x="526190" y="970019"/>
                    <a:pt x="525486" y="970738"/>
                  </a:cubicBezTo>
                  <a:cubicBezTo>
                    <a:pt x="524781" y="971462"/>
                    <a:pt x="524235" y="972637"/>
                    <a:pt x="524243" y="973349"/>
                  </a:cubicBezTo>
                  <a:cubicBezTo>
                    <a:pt x="524251" y="974063"/>
                    <a:pt x="524053" y="974624"/>
                    <a:pt x="523799" y="974627"/>
                  </a:cubicBezTo>
                  <a:cubicBezTo>
                    <a:pt x="523544" y="974630"/>
                    <a:pt x="523143" y="975093"/>
                    <a:pt x="522995" y="975654"/>
                  </a:cubicBezTo>
                  <a:cubicBezTo>
                    <a:pt x="522849" y="976216"/>
                    <a:pt x="522345" y="976678"/>
                    <a:pt x="521938" y="976683"/>
                  </a:cubicBezTo>
                  <a:cubicBezTo>
                    <a:pt x="521531" y="976687"/>
                    <a:pt x="521230" y="977047"/>
                    <a:pt x="521235" y="977507"/>
                  </a:cubicBezTo>
                  <a:cubicBezTo>
                    <a:pt x="521245" y="978422"/>
                    <a:pt x="520090" y="979759"/>
                    <a:pt x="519276" y="979768"/>
                  </a:cubicBezTo>
                  <a:cubicBezTo>
                    <a:pt x="518970" y="979773"/>
                    <a:pt x="518718" y="979977"/>
                    <a:pt x="518721" y="980284"/>
                  </a:cubicBezTo>
                  <a:cubicBezTo>
                    <a:pt x="518725" y="980539"/>
                    <a:pt x="518421" y="980796"/>
                    <a:pt x="518065" y="980799"/>
                  </a:cubicBezTo>
                  <a:cubicBezTo>
                    <a:pt x="517710" y="980805"/>
                    <a:pt x="517104" y="981270"/>
                    <a:pt x="516703" y="981832"/>
                  </a:cubicBezTo>
                  <a:cubicBezTo>
                    <a:pt x="516302" y="982397"/>
                    <a:pt x="515442" y="982864"/>
                    <a:pt x="514831" y="982868"/>
                  </a:cubicBezTo>
                  <a:cubicBezTo>
                    <a:pt x="514169" y="982876"/>
                    <a:pt x="513662" y="983084"/>
                    <a:pt x="513666" y="983391"/>
                  </a:cubicBezTo>
                  <a:cubicBezTo>
                    <a:pt x="513669" y="983646"/>
                    <a:pt x="513316" y="983904"/>
                    <a:pt x="512908" y="983910"/>
                  </a:cubicBezTo>
                  <a:cubicBezTo>
                    <a:pt x="512501" y="983912"/>
                    <a:pt x="512151" y="984375"/>
                    <a:pt x="512156" y="984933"/>
                  </a:cubicBezTo>
                  <a:cubicBezTo>
                    <a:pt x="512162" y="985496"/>
                    <a:pt x="511862" y="985955"/>
                    <a:pt x="511454" y="985961"/>
                  </a:cubicBezTo>
                  <a:cubicBezTo>
                    <a:pt x="511048" y="985967"/>
                    <a:pt x="510544" y="986428"/>
                    <a:pt x="510397" y="986990"/>
                  </a:cubicBezTo>
                  <a:cubicBezTo>
                    <a:pt x="510202" y="987655"/>
                    <a:pt x="509646" y="988018"/>
                    <a:pt x="508831" y="988026"/>
                  </a:cubicBezTo>
                  <a:cubicBezTo>
                    <a:pt x="508169" y="988032"/>
                    <a:pt x="507613" y="988243"/>
                    <a:pt x="507615" y="988547"/>
                  </a:cubicBezTo>
                  <a:cubicBezTo>
                    <a:pt x="507618" y="988801"/>
                    <a:pt x="507315" y="989059"/>
                    <a:pt x="506908" y="989065"/>
                  </a:cubicBezTo>
                  <a:cubicBezTo>
                    <a:pt x="506501" y="989068"/>
                    <a:pt x="505997" y="989533"/>
                    <a:pt x="505851" y="990094"/>
                  </a:cubicBezTo>
                  <a:cubicBezTo>
                    <a:pt x="505703" y="990657"/>
                    <a:pt x="505098" y="991119"/>
                    <a:pt x="504538" y="991128"/>
                  </a:cubicBezTo>
                  <a:cubicBezTo>
                    <a:pt x="503826" y="991134"/>
                    <a:pt x="503474" y="991595"/>
                    <a:pt x="503284" y="992666"/>
                  </a:cubicBezTo>
                  <a:cubicBezTo>
                    <a:pt x="503041" y="993737"/>
                    <a:pt x="502690" y="994200"/>
                    <a:pt x="502028" y="994208"/>
                  </a:cubicBezTo>
                  <a:cubicBezTo>
                    <a:pt x="501469" y="994214"/>
                    <a:pt x="501063" y="994422"/>
                    <a:pt x="501066" y="994727"/>
                  </a:cubicBezTo>
                  <a:cubicBezTo>
                    <a:pt x="501069" y="994981"/>
                    <a:pt x="500411" y="995244"/>
                    <a:pt x="499597" y="995253"/>
                  </a:cubicBezTo>
                  <a:cubicBezTo>
                    <a:pt x="498528" y="995265"/>
                    <a:pt x="497971" y="995578"/>
                    <a:pt x="497776" y="996292"/>
                  </a:cubicBezTo>
                  <a:cubicBezTo>
                    <a:pt x="497531" y="997108"/>
                    <a:pt x="497024" y="997318"/>
                    <a:pt x="495190" y="997336"/>
                  </a:cubicBezTo>
                  <a:cubicBezTo>
                    <a:pt x="493968" y="997351"/>
                    <a:pt x="492953" y="997565"/>
                    <a:pt x="492956" y="997872"/>
                  </a:cubicBezTo>
                  <a:cubicBezTo>
                    <a:pt x="492960" y="998126"/>
                    <a:pt x="492198" y="998387"/>
                    <a:pt x="491232" y="998398"/>
                  </a:cubicBezTo>
                  <a:cubicBezTo>
                    <a:pt x="489909" y="998412"/>
                    <a:pt x="489402" y="998673"/>
                    <a:pt x="489157" y="999440"/>
                  </a:cubicBezTo>
                  <a:cubicBezTo>
                    <a:pt x="488861" y="1000359"/>
                    <a:pt x="488404" y="1000467"/>
                    <a:pt x="484944" y="1000505"/>
                  </a:cubicBezTo>
                  <a:cubicBezTo>
                    <a:pt x="481585" y="1000542"/>
                    <a:pt x="480875" y="1000704"/>
                    <a:pt x="480273" y="1001576"/>
                  </a:cubicBezTo>
                  <a:cubicBezTo>
                    <a:pt x="479872" y="1002138"/>
                    <a:pt x="479164" y="1002605"/>
                    <a:pt x="478656" y="1002612"/>
                  </a:cubicBezTo>
                  <a:cubicBezTo>
                    <a:pt x="478147" y="1002618"/>
                    <a:pt x="477742" y="1002825"/>
                    <a:pt x="477746" y="1003129"/>
                  </a:cubicBezTo>
                  <a:cubicBezTo>
                    <a:pt x="477748" y="1003384"/>
                    <a:pt x="476938" y="1003647"/>
                    <a:pt x="475970" y="1003659"/>
                  </a:cubicBezTo>
                  <a:cubicBezTo>
                    <a:pt x="475003" y="1003668"/>
                    <a:pt x="474191" y="1003882"/>
                    <a:pt x="474194" y="1004185"/>
                  </a:cubicBezTo>
                  <a:cubicBezTo>
                    <a:pt x="474197" y="1004440"/>
                    <a:pt x="473283" y="1004706"/>
                    <a:pt x="472164" y="1004718"/>
                  </a:cubicBezTo>
                  <a:cubicBezTo>
                    <a:pt x="471045" y="1004729"/>
                    <a:pt x="470131" y="1004943"/>
                    <a:pt x="470135" y="1005248"/>
                  </a:cubicBezTo>
                  <a:cubicBezTo>
                    <a:pt x="470137" y="1005503"/>
                    <a:pt x="469580" y="1005765"/>
                    <a:pt x="468868" y="1005771"/>
                  </a:cubicBezTo>
                  <a:cubicBezTo>
                    <a:pt x="468156" y="1005781"/>
                    <a:pt x="467598" y="1005991"/>
                    <a:pt x="467601" y="1006296"/>
                  </a:cubicBezTo>
                  <a:cubicBezTo>
                    <a:pt x="467604" y="1006550"/>
                    <a:pt x="466334" y="1006819"/>
                    <a:pt x="464807" y="1006836"/>
                  </a:cubicBezTo>
                  <a:cubicBezTo>
                    <a:pt x="463281" y="1006851"/>
                    <a:pt x="462011" y="1007071"/>
                    <a:pt x="462014" y="1007375"/>
                  </a:cubicBezTo>
                  <a:cubicBezTo>
                    <a:pt x="462016" y="1007629"/>
                    <a:pt x="461206" y="1007893"/>
                    <a:pt x="460239" y="1007905"/>
                  </a:cubicBezTo>
                  <a:cubicBezTo>
                    <a:pt x="458814" y="1007919"/>
                    <a:pt x="458460" y="1008127"/>
                    <a:pt x="458469" y="1008943"/>
                  </a:cubicBezTo>
                  <a:cubicBezTo>
                    <a:pt x="458479" y="1009859"/>
                    <a:pt x="458124" y="1009964"/>
                    <a:pt x="454917" y="1009999"/>
                  </a:cubicBezTo>
                  <a:cubicBezTo>
                    <a:pt x="452983" y="1010020"/>
                    <a:pt x="451358" y="1010242"/>
                    <a:pt x="451360" y="1010444"/>
                  </a:cubicBezTo>
                  <a:cubicBezTo>
                    <a:pt x="451374" y="1011766"/>
                    <a:pt x="449354" y="1013113"/>
                    <a:pt x="447420" y="1013136"/>
                  </a:cubicBezTo>
                  <a:cubicBezTo>
                    <a:pt x="445791" y="1013153"/>
                    <a:pt x="445285" y="1013364"/>
                    <a:pt x="445038" y="1014180"/>
                  </a:cubicBezTo>
                  <a:cubicBezTo>
                    <a:pt x="444843" y="1014845"/>
                    <a:pt x="444287" y="1015208"/>
                    <a:pt x="443473" y="1015216"/>
                  </a:cubicBezTo>
                  <a:cubicBezTo>
                    <a:pt x="442812" y="1015222"/>
                    <a:pt x="442254" y="1015432"/>
                    <a:pt x="442257" y="1015737"/>
                  </a:cubicBezTo>
                  <a:cubicBezTo>
                    <a:pt x="442261" y="1015992"/>
                    <a:pt x="441805" y="1016252"/>
                    <a:pt x="441244" y="1016258"/>
                  </a:cubicBezTo>
                  <a:cubicBezTo>
                    <a:pt x="440685" y="1016264"/>
                    <a:pt x="440229" y="1016472"/>
                    <a:pt x="440233" y="1016775"/>
                  </a:cubicBezTo>
                  <a:cubicBezTo>
                    <a:pt x="440235" y="1017030"/>
                    <a:pt x="439933" y="1017288"/>
                    <a:pt x="439526" y="1017294"/>
                  </a:cubicBezTo>
                  <a:cubicBezTo>
                    <a:pt x="439119" y="1017296"/>
                    <a:pt x="438616" y="1017761"/>
                    <a:pt x="438469" y="1018324"/>
                  </a:cubicBezTo>
                  <a:cubicBezTo>
                    <a:pt x="438223" y="1019087"/>
                    <a:pt x="437717" y="1019347"/>
                    <a:pt x="436342" y="1019365"/>
                  </a:cubicBezTo>
                  <a:cubicBezTo>
                    <a:pt x="435018" y="1019376"/>
                    <a:pt x="434209" y="1019792"/>
                    <a:pt x="433153" y="1020925"/>
                  </a:cubicBezTo>
                  <a:cubicBezTo>
                    <a:pt x="431996" y="1022209"/>
                    <a:pt x="431338" y="1022473"/>
                    <a:pt x="429454" y="1022492"/>
                  </a:cubicBezTo>
                  <a:cubicBezTo>
                    <a:pt x="427572" y="1022513"/>
                    <a:pt x="427065" y="1022724"/>
                    <a:pt x="426820" y="1023540"/>
                  </a:cubicBezTo>
                  <a:cubicBezTo>
                    <a:pt x="426574" y="1024410"/>
                    <a:pt x="426067" y="1024568"/>
                    <a:pt x="423472" y="1024597"/>
                  </a:cubicBezTo>
                  <a:cubicBezTo>
                    <a:pt x="421793" y="1024614"/>
                    <a:pt x="420472" y="1024834"/>
                    <a:pt x="420476" y="1025137"/>
                  </a:cubicBezTo>
                  <a:cubicBezTo>
                    <a:pt x="420478" y="1025392"/>
                    <a:pt x="420125" y="1025650"/>
                    <a:pt x="419718" y="1025656"/>
                  </a:cubicBezTo>
                  <a:cubicBezTo>
                    <a:pt x="419311" y="1025658"/>
                    <a:pt x="418956" y="1025866"/>
                    <a:pt x="418960" y="1026173"/>
                  </a:cubicBezTo>
                  <a:cubicBezTo>
                    <a:pt x="418963" y="1026428"/>
                    <a:pt x="418610" y="1026685"/>
                    <a:pt x="418202" y="1026691"/>
                  </a:cubicBezTo>
                  <a:cubicBezTo>
                    <a:pt x="417796" y="1026694"/>
                    <a:pt x="417441" y="1026902"/>
                    <a:pt x="417445" y="1027206"/>
                  </a:cubicBezTo>
                  <a:cubicBezTo>
                    <a:pt x="417447" y="1027461"/>
                    <a:pt x="416992" y="1027721"/>
                    <a:pt x="416433" y="1027727"/>
                  </a:cubicBezTo>
                  <a:cubicBezTo>
                    <a:pt x="415872" y="1027730"/>
                    <a:pt x="415416" y="1027941"/>
                    <a:pt x="415419" y="1028245"/>
                  </a:cubicBezTo>
                  <a:cubicBezTo>
                    <a:pt x="415423" y="1028500"/>
                    <a:pt x="414408" y="1028766"/>
                    <a:pt x="413136" y="1028780"/>
                  </a:cubicBezTo>
                  <a:cubicBezTo>
                    <a:pt x="411864" y="1028795"/>
                    <a:pt x="410847" y="1029008"/>
                    <a:pt x="410851" y="1029313"/>
                  </a:cubicBezTo>
                  <a:cubicBezTo>
                    <a:pt x="410854" y="1029567"/>
                    <a:pt x="410399" y="1029828"/>
                    <a:pt x="409838" y="1029834"/>
                  </a:cubicBezTo>
                  <a:cubicBezTo>
                    <a:pt x="409279" y="1029839"/>
                    <a:pt x="408823" y="1030050"/>
                    <a:pt x="408827" y="1030355"/>
                  </a:cubicBezTo>
                  <a:cubicBezTo>
                    <a:pt x="408829" y="1030609"/>
                    <a:pt x="407815" y="1030875"/>
                    <a:pt x="406542" y="1030889"/>
                  </a:cubicBezTo>
                  <a:cubicBezTo>
                    <a:pt x="405270" y="1030905"/>
                    <a:pt x="404255" y="1031118"/>
                    <a:pt x="404258" y="1031422"/>
                  </a:cubicBezTo>
                  <a:cubicBezTo>
                    <a:pt x="404262" y="1031730"/>
                    <a:pt x="401974" y="1031954"/>
                    <a:pt x="398411" y="1031996"/>
                  </a:cubicBezTo>
                  <a:cubicBezTo>
                    <a:pt x="398082" y="1031999"/>
                    <a:pt x="397765" y="1032002"/>
                    <a:pt x="397458" y="1032002"/>
                  </a:cubicBezTo>
                  <a:cubicBezTo>
                    <a:pt x="394444" y="1032002"/>
                    <a:pt x="392556" y="1031829"/>
                    <a:pt x="392553" y="1031551"/>
                  </a:cubicBezTo>
                  <a:cubicBezTo>
                    <a:pt x="392549" y="1031256"/>
                    <a:pt x="391599" y="1031068"/>
                    <a:pt x="390387" y="1031068"/>
                  </a:cubicBezTo>
                  <a:cubicBezTo>
                    <a:pt x="390344" y="1031068"/>
                    <a:pt x="390301" y="1031068"/>
                    <a:pt x="390257" y="1031068"/>
                  </a:cubicBezTo>
                  <a:cubicBezTo>
                    <a:pt x="390222" y="1031068"/>
                    <a:pt x="390186" y="1031068"/>
                    <a:pt x="390152" y="1031068"/>
                  </a:cubicBezTo>
                  <a:cubicBezTo>
                    <a:pt x="388929" y="1031068"/>
                    <a:pt x="387964" y="1030831"/>
                    <a:pt x="387962" y="1030586"/>
                  </a:cubicBezTo>
                  <a:cubicBezTo>
                    <a:pt x="387958" y="1030285"/>
                    <a:pt x="387607" y="1030085"/>
                    <a:pt x="387206" y="1030085"/>
                  </a:cubicBezTo>
                  <a:cubicBezTo>
                    <a:pt x="387201" y="1030085"/>
                    <a:pt x="387197" y="1030085"/>
                    <a:pt x="387193" y="1030085"/>
                  </a:cubicBezTo>
                  <a:cubicBezTo>
                    <a:pt x="387188" y="1030085"/>
                    <a:pt x="387185" y="1030085"/>
                    <a:pt x="387181" y="1030085"/>
                  </a:cubicBezTo>
                  <a:cubicBezTo>
                    <a:pt x="386779" y="1030085"/>
                    <a:pt x="386426" y="1029837"/>
                    <a:pt x="386423" y="1029585"/>
                  </a:cubicBezTo>
                  <a:cubicBezTo>
                    <a:pt x="386420" y="1029290"/>
                    <a:pt x="385605" y="1029097"/>
                    <a:pt x="384534" y="1029097"/>
                  </a:cubicBezTo>
                  <a:cubicBezTo>
                    <a:pt x="384500" y="1029097"/>
                    <a:pt x="384467" y="1029097"/>
                    <a:pt x="384434" y="1029097"/>
                  </a:cubicBezTo>
                  <a:cubicBezTo>
                    <a:pt x="384317" y="1029099"/>
                    <a:pt x="384207" y="1029099"/>
                    <a:pt x="384104" y="1029099"/>
                  </a:cubicBezTo>
                  <a:cubicBezTo>
                    <a:pt x="382536" y="1029099"/>
                    <a:pt x="382424" y="1028912"/>
                    <a:pt x="382073" y="1027291"/>
                  </a:cubicBezTo>
                  <a:cubicBezTo>
                    <a:pt x="381641" y="1025058"/>
                    <a:pt x="380755" y="1023036"/>
                    <a:pt x="380196" y="1023036"/>
                  </a:cubicBezTo>
                  <a:cubicBezTo>
                    <a:pt x="380195" y="1023036"/>
                    <a:pt x="380194" y="1023036"/>
                    <a:pt x="380192" y="1023036"/>
                  </a:cubicBezTo>
                  <a:cubicBezTo>
                    <a:pt x="380191" y="1023036"/>
                    <a:pt x="380191" y="1023036"/>
                    <a:pt x="380190" y="1023036"/>
                  </a:cubicBezTo>
                  <a:cubicBezTo>
                    <a:pt x="379377" y="1023036"/>
                    <a:pt x="378568" y="1018826"/>
                    <a:pt x="378898" y="1016486"/>
                  </a:cubicBezTo>
                  <a:cubicBezTo>
                    <a:pt x="379604" y="1011342"/>
                    <a:pt x="378533" y="1001696"/>
                    <a:pt x="377211" y="1001696"/>
                  </a:cubicBezTo>
                  <a:cubicBezTo>
                    <a:pt x="377210" y="1001696"/>
                    <a:pt x="377209" y="1001696"/>
                    <a:pt x="377208" y="1001696"/>
                  </a:cubicBezTo>
                  <a:cubicBezTo>
                    <a:pt x="377207" y="1001696"/>
                    <a:pt x="377205" y="1001696"/>
                    <a:pt x="377204" y="1001696"/>
                  </a:cubicBezTo>
                  <a:cubicBezTo>
                    <a:pt x="376443" y="1001692"/>
                    <a:pt x="375910" y="999411"/>
                    <a:pt x="375869" y="995753"/>
                  </a:cubicBezTo>
                  <a:cubicBezTo>
                    <a:pt x="375851" y="994074"/>
                    <a:pt x="375581" y="992701"/>
                    <a:pt x="375117" y="992251"/>
                  </a:cubicBezTo>
                  <a:cubicBezTo>
                    <a:pt x="374707" y="991896"/>
                    <a:pt x="374235" y="990630"/>
                    <a:pt x="374018" y="989513"/>
                  </a:cubicBezTo>
                  <a:cubicBezTo>
                    <a:pt x="373803" y="988398"/>
                    <a:pt x="373438" y="987487"/>
                    <a:pt x="373184" y="987487"/>
                  </a:cubicBezTo>
                  <a:cubicBezTo>
                    <a:pt x="373184" y="987487"/>
                    <a:pt x="373182" y="987487"/>
                    <a:pt x="373182" y="987487"/>
                  </a:cubicBezTo>
                  <a:cubicBezTo>
                    <a:pt x="373182" y="987487"/>
                    <a:pt x="373182" y="987487"/>
                    <a:pt x="373181" y="987487"/>
                  </a:cubicBezTo>
                  <a:cubicBezTo>
                    <a:pt x="372928" y="987487"/>
                    <a:pt x="372715" y="986625"/>
                    <a:pt x="372703" y="985507"/>
                  </a:cubicBezTo>
                  <a:cubicBezTo>
                    <a:pt x="372671" y="982613"/>
                    <a:pt x="372088" y="980381"/>
                    <a:pt x="371378" y="980383"/>
                  </a:cubicBezTo>
                  <a:cubicBezTo>
                    <a:pt x="371377" y="980383"/>
                    <a:pt x="371374" y="980383"/>
                    <a:pt x="371374" y="980383"/>
                  </a:cubicBezTo>
                  <a:cubicBezTo>
                    <a:pt x="371372" y="980383"/>
                    <a:pt x="371371" y="980383"/>
                    <a:pt x="371370" y="980383"/>
                  </a:cubicBezTo>
                  <a:cubicBezTo>
                    <a:pt x="370608" y="980383"/>
                    <a:pt x="370074" y="978100"/>
                    <a:pt x="370038" y="974748"/>
                  </a:cubicBezTo>
                  <a:cubicBezTo>
                    <a:pt x="370023" y="973374"/>
                    <a:pt x="369808" y="972257"/>
                    <a:pt x="369553" y="972257"/>
                  </a:cubicBezTo>
                  <a:cubicBezTo>
                    <a:pt x="369553" y="972257"/>
                    <a:pt x="369552" y="972257"/>
                    <a:pt x="369552" y="972257"/>
                  </a:cubicBezTo>
                  <a:cubicBezTo>
                    <a:pt x="369552" y="972257"/>
                    <a:pt x="369551" y="972257"/>
                    <a:pt x="369551" y="972257"/>
                  </a:cubicBezTo>
                  <a:cubicBezTo>
                    <a:pt x="369297" y="972257"/>
                    <a:pt x="368831" y="971552"/>
                    <a:pt x="368468" y="970742"/>
                  </a:cubicBezTo>
                  <a:cubicBezTo>
                    <a:pt x="368102" y="969884"/>
                    <a:pt x="367487" y="969229"/>
                    <a:pt x="367130" y="969229"/>
                  </a:cubicBezTo>
                  <a:cubicBezTo>
                    <a:pt x="367129" y="969229"/>
                    <a:pt x="367128" y="969229"/>
                    <a:pt x="367127" y="969229"/>
                  </a:cubicBezTo>
                  <a:cubicBezTo>
                    <a:pt x="367122" y="969232"/>
                    <a:pt x="367119" y="969232"/>
                    <a:pt x="367114" y="969232"/>
                  </a:cubicBezTo>
                  <a:cubicBezTo>
                    <a:pt x="366713" y="969232"/>
                    <a:pt x="366412" y="969033"/>
                    <a:pt x="366411" y="968830"/>
                  </a:cubicBezTo>
                  <a:cubicBezTo>
                    <a:pt x="366398" y="967717"/>
                    <a:pt x="364418" y="966224"/>
                    <a:pt x="362943" y="966224"/>
                  </a:cubicBezTo>
                  <a:cubicBezTo>
                    <a:pt x="362935" y="966224"/>
                    <a:pt x="362928" y="966224"/>
                    <a:pt x="362920" y="966224"/>
                  </a:cubicBezTo>
                  <a:cubicBezTo>
                    <a:pt x="362905" y="966224"/>
                    <a:pt x="362890" y="966224"/>
                    <a:pt x="362875" y="966224"/>
                  </a:cubicBezTo>
                  <a:cubicBezTo>
                    <a:pt x="361981" y="966224"/>
                    <a:pt x="361284" y="965928"/>
                    <a:pt x="361080" y="965428"/>
                  </a:cubicBezTo>
                  <a:cubicBezTo>
                    <a:pt x="360504" y="964009"/>
                    <a:pt x="360723" y="960750"/>
                    <a:pt x="361375" y="960030"/>
                  </a:cubicBezTo>
                  <a:cubicBezTo>
                    <a:pt x="363281" y="958081"/>
                    <a:pt x="363607" y="955038"/>
                    <a:pt x="361898" y="955036"/>
                  </a:cubicBezTo>
                  <a:lnTo>
                    <a:pt x="361895" y="955038"/>
                  </a:lnTo>
                  <a:cubicBezTo>
                    <a:pt x="361889" y="955036"/>
                    <a:pt x="361884" y="955036"/>
                    <a:pt x="361881" y="955036"/>
                  </a:cubicBezTo>
                  <a:cubicBezTo>
                    <a:pt x="361878" y="955036"/>
                    <a:pt x="361877" y="955036"/>
                    <a:pt x="361876" y="955036"/>
                  </a:cubicBezTo>
                  <a:cubicBezTo>
                    <a:pt x="361470" y="955036"/>
                    <a:pt x="361008" y="954384"/>
                    <a:pt x="360845" y="953520"/>
                  </a:cubicBezTo>
                  <a:cubicBezTo>
                    <a:pt x="360583" y="952283"/>
                    <a:pt x="360283" y="952013"/>
                    <a:pt x="359181" y="952013"/>
                  </a:cubicBezTo>
                  <a:cubicBezTo>
                    <a:pt x="359154" y="952013"/>
                    <a:pt x="359126" y="952013"/>
                    <a:pt x="359098" y="952013"/>
                  </a:cubicBezTo>
                  <a:cubicBezTo>
                    <a:pt x="359070" y="952013"/>
                    <a:pt x="359044" y="952013"/>
                    <a:pt x="359017" y="952013"/>
                  </a:cubicBezTo>
                  <a:cubicBezTo>
                    <a:pt x="357914" y="952013"/>
                    <a:pt x="357615" y="951747"/>
                    <a:pt x="357402" y="950506"/>
                  </a:cubicBezTo>
                  <a:cubicBezTo>
                    <a:pt x="357190" y="949646"/>
                    <a:pt x="356726" y="948991"/>
                    <a:pt x="356319" y="948991"/>
                  </a:cubicBezTo>
                  <a:cubicBezTo>
                    <a:pt x="356319" y="948991"/>
                    <a:pt x="356317" y="948991"/>
                    <a:pt x="356316" y="948991"/>
                  </a:cubicBezTo>
                  <a:cubicBezTo>
                    <a:pt x="356310" y="948991"/>
                    <a:pt x="356305" y="948991"/>
                    <a:pt x="356300" y="948991"/>
                  </a:cubicBezTo>
                  <a:cubicBezTo>
                    <a:pt x="355244" y="948991"/>
                    <a:pt x="354980" y="947808"/>
                    <a:pt x="354923" y="942591"/>
                  </a:cubicBezTo>
                  <a:cubicBezTo>
                    <a:pt x="354893" y="939947"/>
                    <a:pt x="354666" y="937814"/>
                    <a:pt x="354411" y="937814"/>
                  </a:cubicBezTo>
                  <a:cubicBezTo>
                    <a:pt x="354411" y="937814"/>
                    <a:pt x="354411" y="937814"/>
                    <a:pt x="354411" y="937814"/>
                  </a:cubicBezTo>
                  <a:cubicBezTo>
                    <a:pt x="354411" y="937814"/>
                    <a:pt x="354410" y="937814"/>
                    <a:pt x="354410" y="937814"/>
                  </a:cubicBezTo>
                  <a:cubicBezTo>
                    <a:pt x="354156" y="937814"/>
                    <a:pt x="353844" y="937156"/>
                    <a:pt x="353682" y="936345"/>
                  </a:cubicBezTo>
                  <a:cubicBezTo>
                    <a:pt x="353521" y="935535"/>
                    <a:pt x="353001" y="934522"/>
                    <a:pt x="352538" y="934069"/>
                  </a:cubicBezTo>
                  <a:cubicBezTo>
                    <a:pt x="351407" y="933013"/>
                    <a:pt x="350988" y="922787"/>
                    <a:pt x="352049" y="922114"/>
                  </a:cubicBezTo>
                  <a:cubicBezTo>
                    <a:pt x="353110" y="921438"/>
                    <a:pt x="353738" y="918378"/>
                    <a:pt x="353059" y="916809"/>
                  </a:cubicBezTo>
                  <a:cubicBezTo>
                    <a:pt x="352746" y="916049"/>
                    <a:pt x="352282" y="915443"/>
                    <a:pt x="352078" y="915443"/>
                  </a:cubicBezTo>
                  <a:cubicBezTo>
                    <a:pt x="352078" y="915443"/>
                    <a:pt x="352078" y="915443"/>
                    <a:pt x="352077" y="915443"/>
                  </a:cubicBezTo>
                  <a:cubicBezTo>
                    <a:pt x="352077" y="915443"/>
                    <a:pt x="352077" y="915443"/>
                    <a:pt x="352077" y="915443"/>
                  </a:cubicBezTo>
                  <a:cubicBezTo>
                    <a:pt x="351873" y="915445"/>
                    <a:pt x="351552" y="913974"/>
                    <a:pt x="351328" y="912146"/>
                  </a:cubicBezTo>
                  <a:cubicBezTo>
                    <a:pt x="350880" y="908202"/>
                    <a:pt x="350566" y="907326"/>
                    <a:pt x="349662" y="907326"/>
                  </a:cubicBezTo>
                  <a:cubicBezTo>
                    <a:pt x="349657" y="907326"/>
                    <a:pt x="349651" y="907326"/>
                    <a:pt x="349647" y="907326"/>
                  </a:cubicBezTo>
                  <a:cubicBezTo>
                    <a:pt x="349644" y="907326"/>
                    <a:pt x="349642" y="907326"/>
                    <a:pt x="349640" y="907326"/>
                  </a:cubicBezTo>
                  <a:cubicBezTo>
                    <a:pt x="349236" y="907326"/>
                    <a:pt x="348928" y="906876"/>
                    <a:pt x="348922" y="906317"/>
                  </a:cubicBezTo>
                  <a:cubicBezTo>
                    <a:pt x="348916" y="905761"/>
                    <a:pt x="348608" y="905308"/>
                    <a:pt x="348205" y="905308"/>
                  </a:cubicBezTo>
                  <a:cubicBezTo>
                    <a:pt x="348202" y="905308"/>
                    <a:pt x="348200" y="905308"/>
                    <a:pt x="348199" y="905308"/>
                  </a:cubicBezTo>
                  <a:cubicBezTo>
                    <a:pt x="348197" y="905308"/>
                    <a:pt x="348194" y="905308"/>
                    <a:pt x="348192" y="905308"/>
                  </a:cubicBezTo>
                  <a:cubicBezTo>
                    <a:pt x="347786" y="905308"/>
                    <a:pt x="347277" y="904858"/>
                    <a:pt x="347119" y="904301"/>
                  </a:cubicBezTo>
                  <a:cubicBezTo>
                    <a:pt x="346961" y="903745"/>
                    <a:pt x="346450" y="903295"/>
                    <a:pt x="346044" y="903295"/>
                  </a:cubicBezTo>
                  <a:cubicBezTo>
                    <a:pt x="346042" y="903295"/>
                    <a:pt x="346041" y="903295"/>
                    <a:pt x="346039" y="903295"/>
                  </a:cubicBezTo>
                  <a:cubicBezTo>
                    <a:pt x="346036" y="903295"/>
                    <a:pt x="346034" y="903295"/>
                    <a:pt x="346033" y="903295"/>
                  </a:cubicBezTo>
                  <a:cubicBezTo>
                    <a:pt x="345578" y="903295"/>
                    <a:pt x="345320" y="902741"/>
                    <a:pt x="345311" y="901779"/>
                  </a:cubicBezTo>
                  <a:cubicBezTo>
                    <a:pt x="345299" y="900767"/>
                    <a:pt x="345042" y="900260"/>
                    <a:pt x="344539" y="900260"/>
                  </a:cubicBezTo>
                  <a:cubicBezTo>
                    <a:pt x="344535" y="900260"/>
                    <a:pt x="344533" y="900260"/>
                    <a:pt x="344529" y="900260"/>
                  </a:cubicBezTo>
                  <a:cubicBezTo>
                    <a:pt x="344527" y="900260"/>
                    <a:pt x="344526" y="900260"/>
                    <a:pt x="344524" y="900260"/>
                  </a:cubicBezTo>
                  <a:cubicBezTo>
                    <a:pt x="344119" y="900260"/>
                    <a:pt x="343762" y="899810"/>
                    <a:pt x="343755" y="899251"/>
                  </a:cubicBezTo>
                  <a:cubicBezTo>
                    <a:pt x="343749" y="898695"/>
                    <a:pt x="343441" y="898242"/>
                    <a:pt x="343038" y="898242"/>
                  </a:cubicBezTo>
                  <a:cubicBezTo>
                    <a:pt x="343035" y="898242"/>
                    <a:pt x="343033" y="898242"/>
                    <a:pt x="343032" y="898242"/>
                  </a:cubicBezTo>
                  <a:cubicBezTo>
                    <a:pt x="343030" y="898242"/>
                    <a:pt x="343027" y="898242"/>
                    <a:pt x="343025" y="898242"/>
                  </a:cubicBezTo>
                  <a:cubicBezTo>
                    <a:pt x="342619" y="898242"/>
                    <a:pt x="342110" y="897791"/>
                    <a:pt x="341952" y="897235"/>
                  </a:cubicBezTo>
                  <a:cubicBezTo>
                    <a:pt x="341795" y="896683"/>
                    <a:pt x="341185" y="896231"/>
                    <a:pt x="340629" y="896231"/>
                  </a:cubicBezTo>
                  <a:cubicBezTo>
                    <a:pt x="340625" y="896231"/>
                    <a:pt x="340620" y="896231"/>
                    <a:pt x="340617" y="896231"/>
                  </a:cubicBezTo>
                  <a:cubicBezTo>
                    <a:pt x="340610" y="896231"/>
                    <a:pt x="340602" y="896231"/>
                    <a:pt x="340595" y="896231"/>
                  </a:cubicBezTo>
                  <a:cubicBezTo>
                    <a:pt x="339899" y="896235"/>
                    <a:pt x="339647" y="895874"/>
                    <a:pt x="339633" y="894716"/>
                  </a:cubicBezTo>
                  <a:cubicBezTo>
                    <a:pt x="339624" y="893852"/>
                    <a:pt x="339363" y="893198"/>
                    <a:pt x="339009" y="893198"/>
                  </a:cubicBezTo>
                  <a:cubicBezTo>
                    <a:pt x="339008" y="893198"/>
                    <a:pt x="339007" y="893198"/>
                    <a:pt x="339005" y="893198"/>
                  </a:cubicBezTo>
                  <a:cubicBezTo>
                    <a:pt x="339004" y="893198"/>
                    <a:pt x="339003" y="893198"/>
                    <a:pt x="339001" y="893198"/>
                  </a:cubicBezTo>
                  <a:cubicBezTo>
                    <a:pt x="338132" y="893198"/>
                    <a:pt x="336025" y="890682"/>
                    <a:pt x="336014" y="889613"/>
                  </a:cubicBezTo>
                  <a:cubicBezTo>
                    <a:pt x="335999" y="888195"/>
                    <a:pt x="335430" y="887135"/>
                    <a:pt x="334672" y="887135"/>
                  </a:cubicBezTo>
                  <a:cubicBezTo>
                    <a:pt x="334668" y="887135"/>
                    <a:pt x="334666" y="887135"/>
                    <a:pt x="334663" y="887135"/>
                  </a:cubicBezTo>
                  <a:cubicBezTo>
                    <a:pt x="334661" y="887135"/>
                    <a:pt x="334659" y="887135"/>
                    <a:pt x="334657" y="887135"/>
                  </a:cubicBezTo>
                  <a:cubicBezTo>
                    <a:pt x="334202" y="887135"/>
                    <a:pt x="333944" y="886580"/>
                    <a:pt x="333934" y="885617"/>
                  </a:cubicBezTo>
                  <a:cubicBezTo>
                    <a:pt x="333923" y="884753"/>
                    <a:pt x="333714" y="884095"/>
                    <a:pt x="333460" y="884095"/>
                  </a:cubicBezTo>
                  <a:cubicBezTo>
                    <a:pt x="333460" y="884095"/>
                    <a:pt x="333459" y="884095"/>
                    <a:pt x="333458" y="884095"/>
                  </a:cubicBezTo>
                  <a:cubicBezTo>
                    <a:pt x="333458" y="884095"/>
                    <a:pt x="333458" y="884095"/>
                    <a:pt x="333457" y="884095"/>
                  </a:cubicBezTo>
                  <a:cubicBezTo>
                    <a:pt x="333203" y="884095"/>
                    <a:pt x="332891" y="883387"/>
                    <a:pt x="332678" y="882576"/>
                  </a:cubicBezTo>
                  <a:cubicBezTo>
                    <a:pt x="332517" y="881716"/>
                    <a:pt x="332053" y="881061"/>
                    <a:pt x="331648" y="881061"/>
                  </a:cubicBezTo>
                  <a:cubicBezTo>
                    <a:pt x="331647" y="881061"/>
                    <a:pt x="331645" y="881061"/>
                    <a:pt x="331644" y="881061"/>
                  </a:cubicBezTo>
                  <a:cubicBezTo>
                    <a:pt x="331640" y="881061"/>
                    <a:pt x="331636" y="881061"/>
                    <a:pt x="331631" y="881061"/>
                  </a:cubicBezTo>
                  <a:cubicBezTo>
                    <a:pt x="330724" y="881061"/>
                    <a:pt x="330308" y="879943"/>
                    <a:pt x="330278" y="877208"/>
                  </a:cubicBezTo>
                  <a:cubicBezTo>
                    <a:pt x="330264" y="875987"/>
                    <a:pt x="329999" y="874972"/>
                    <a:pt x="329695" y="874972"/>
                  </a:cubicBezTo>
                  <a:cubicBezTo>
                    <a:pt x="329694" y="874972"/>
                    <a:pt x="329693" y="874972"/>
                    <a:pt x="329693" y="874972"/>
                  </a:cubicBezTo>
                  <a:cubicBezTo>
                    <a:pt x="329693" y="874972"/>
                    <a:pt x="329692" y="874972"/>
                    <a:pt x="329691" y="874972"/>
                  </a:cubicBezTo>
                  <a:cubicBezTo>
                    <a:pt x="329437" y="874976"/>
                    <a:pt x="328921" y="874268"/>
                    <a:pt x="328658" y="873457"/>
                  </a:cubicBezTo>
                  <a:cubicBezTo>
                    <a:pt x="328344" y="872599"/>
                    <a:pt x="327930" y="871941"/>
                    <a:pt x="327676" y="871941"/>
                  </a:cubicBezTo>
                  <a:cubicBezTo>
                    <a:pt x="327676" y="871941"/>
                    <a:pt x="327676" y="871941"/>
                    <a:pt x="327675" y="871941"/>
                  </a:cubicBezTo>
                  <a:cubicBezTo>
                    <a:pt x="327675" y="871941"/>
                    <a:pt x="327673" y="871941"/>
                    <a:pt x="327673" y="871941"/>
                  </a:cubicBezTo>
                  <a:cubicBezTo>
                    <a:pt x="327471" y="871941"/>
                    <a:pt x="327150" y="870571"/>
                    <a:pt x="326928" y="868948"/>
                  </a:cubicBezTo>
                  <a:cubicBezTo>
                    <a:pt x="326648" y="866558"/>
                    <a:pt x="326335" y="865900"/>
                    <a:pt x="325570" y="865706"/>
                  </a:cubicBezTo>
                  <a:cubicBezTo>
                    <a:pt x="324753" y="865510"/>
                    <a:pt x="324545" y="865004"/>
                    <a:pt x="324523" y="863119"/>
                  </a:cubicBezTo>
                  <a:cubicBezTo>
                    <a:pt x="324509" y="861850"/>
                    <a:pt x="324295" y="860785"/>
                    <a:pt x="323990" y="860785"/>
                  </a:cubicBezTo>
                  <a:cubicBezTo>
                    <a:pt x="323990" y="860785"/>
                    <a:pt x="323989" y="860785"/>
                    <a:pt x="323988" y="860785"/>
                  </a:cubicBezTo>
                  <a:cubicBezTo>
                    <a:pt x="323988" y="860785"/>
                    <a:pt x="323987" y="860785"/>
                    <a:pt x="323987" y="860785"/>
                  </a:cubicBezTo>
                  <a:cubicBezTo>
                    <a:pt x="323732" y="860785"/>
                    <a:pt x="323475" y="860335"/>
                    <a:pt x="323469" y="859828"/>
                  </a:cubicBezTo>
                  <a:cubicBezTo>
                    <a:pt x="323463" y="859266"/>
                    <a:pt x="322997" y="858508"/>
                    <a:pt x="322382" y="858108"/>
                  </a:cubicBezTo>
                  <a:cubicBezTo>
                    <a:pt x="321612" y="857557"/>
                    <a:pt x="321245" y="856595"/>
                    <a:pt x="321018" y="854460"/>
                  </a:cubicBezTo>
                  <a:cubicBezTo>
                    <a:pt x="320794" y="852578"/>
                    <a:pt x="320319" y="851159"/>
                    <a:pt x="319703" y="850553"/>
                  </a:cubicBezTo>
                  <a:cubicBezTo>
                    <a:pt x="319188" y="850049"/>
                    <a:pt x="318769" y="848988"/>
                    <a:pt x="318760" y="848122"/>
                  </a:cubicBezTo>
                  <a:cubicBezTo>
                    <a:pt x="318750" y="847259"/>
                    <a:pt x="318539" y="846601"/>
                    <a:pt x="318287" y="846601"/>
                  </a:cubicBezTo>
                  <a:cubicBezTo>
                    <a:pt x="318286" y="846601"/>
                    <a:pt x="318285" y="846601"/>
                    <a:pt x="318285" y="846601"/>
                  </a:cubicBezTo>
                  <a:cubicBezTo>
                    <a:pt x="318285" y="846601"/>
                    <a:pt x="318283" y="846601"/>
                    <a:pt x="318283" y="846601"/>
                  </a:cubicBezTo>
                  <a:cubicBezTo>
                    <a:pt x="318029" y="846601"/>
                    <a:pt x="317662" y="845588"/>
                    <a:pt x="317496" y="844318"/>
                  </a:cubicBezTo>
                  <a:cubicBezTo>
                    <a:pt x="317278" y="843045"/>
                    <a:pt x="316754" y="841828"/>
                    <a:pt x="316295" y="841579"/>
                  </a:cubicBezTo>
                  <a:cubicBezTo>
                    <a:pt x="315680" y="841281"/>
                    <a:pt x="315363" y="840216"/>
                    <a:pt x="315186" y="838030"/>
                  </a:cubicBezTo>
                  <a:cubicBezTo>
                    <a:pt x="315066" y="836301"/>
                    <a:pt x="314745" y="834932"/>
                    <a:pt x="314491" y="834932"/>
                  </a:cubicBezTo>
                  <a:cubicBezTo>
                    <a:pt x="314491" y="834932"/>
                    <a:pt x="314491" y="834932"/>
                    <a:pt x="314491" y="834932"/>
                  </a:cubicBezTo>
                  <a:cubicBezTo>
                    <a:pt x="314489" y="834932"/>
                    <a:pt x="314488" y="834932"/>
                    <a:pt x="314486" y="834932"/>
                  </a:cubicBezTo>
                  <a:cubicBezTo>
                    <a:pt x="314234" y="834932"/>
                    <a:pt x="314029" y="834630"/>
                    <a:pt x="314024" y="834277"/>
                  </a:cubicBezTo>
                  <a:cubicBezTo>
                    <a:pt x="314021" y="833920"/>
                    <a:pt x="313605" y="833162"/>
                    <a:pt x="313040" y="832606"/>
                  </a:cubicBezTo>
                  <a:cubicBezTo>
                    <a:pt x="312421" y="831953"/>
                    <a:pt x="311947" y="830380"/>
                    <a:pt x="311670" y="828501"/>
                  </a:cubicBezTo>
                  <a:cubicBezTo>
                    <a:pt x="311390" y="826060"/>
                    <a:pt x="311077" y="825350"/>
                    <a:pt x="310311" y="825157"/>
                  </a:cubicBezTo>
                  <a:cubicBezTo>
                    <a:pt x="309544" y="824960"/>
                    <a:pt x="309335" y="824454"/>
                    <a:pt x="309315" y="822570"/>
                  </a:cubicBezTo>
                  <a:cubicBezTo>
                    <a:pt x="309300" y="821300"/>
                    <a:pt x="309086" y="820235"/>
                    <a:pt x="308832" y="820235"/>
                  </a:cubicBezTo>
                  <a:cubicBezTo>
                    <a:pt x="308832" y="820235"/>
                    <a:pt x="308832" y="820235"/>
                    <a:pt x="308830" y="820235"/>
                  </a:cubicBezTo>
                  <a:cubicBezTo>
                    <a:pt x="308830" y="820235"/>
                    <a:pt x="308830" y="820235"/>
                    <a:pt x="308829" y="820235"/>
                  </a:cubicBezTo>
                  <a:cubicBezTo>
                    <a:pt x="308575" y="820235"/>
                    <a:pt x="308211" y="819428"/>
                    <a:pt x="308047" y="818462"/>
                  </a:cubicBezTo>
                  <a:cubicBezTo>
                    <a:pt x="307834" y="817499"/>
                    <a:pt x="307212" y="816490"/>
                    <a:pt x="306700" y="816189"/>
                  </a:cubicBezTo>
                  <a:cubicBezTo>
                    <a:pt x="305932" y="815791"/>
                    <a:pt x="305670" y="815133"/>
                    <a:pt x="305654" y="813655"/>
                  </a:cubicBezTo>
                  <a:cubicBezTo>
                    <a:pt x="305639" y="812283"/>
                    <a:pt x="305271" y="811268"/>
                    <a:pt x="304602" y="810612"/>
                  </a:cubicBezTo>
                  <a:cubicBezTo>
                    <a:pt x="304037" y="810059"/>
                    <a:pt x="303566" y="808945"/>
                    <a:pt x="303556" y="808081"/>
                  </a:cubicBezTo>
                  <a:cubicBezTo>
                    <a:pt x="303547" y="807218"/>
                    <a:pt x="303338" y="806560"/>
                    <a:pt x="303033" y="806560"/>
                  </a:cubicBezTo>
                  <a:cubicBezTo>
                    <a:pt x="303032" y="806560"/>
                    <a:pt x="303032" y="806560"/>
                    <a:pt x="303031" y="806560"/>
                  </a:cubicBezTo>
                  <a:cubicBezTo>
                    <a:pt x="303030" y="806560"/>
                    <a:pt x="303030" y="806560"/>
                    <a:pt x="303030" y="806560"/>
                  </a:cubicBezTo>
                  <a:cubicBezTo>
                    <a:pt x="302775" y="806560"/>
                    <a:pt x="302513" y="805852"/>
                    <a:pt x="302504" y="804988"/>
                  </a:cubicBezTo>
                  <a:cubicBezTo>
                    <a:pt x="302483" y="803060"/>
                    <a:pt x="301656" y="801495"/>
                    <a:pt x="300694" y="801495"/>
                  </a:cubicBezTo>
                  <a:cubicBezTo>
                    <a:pt x="300691" y="801495"/>
                    <a:pt x="300687" y="801495"/>
                    <a:pt x="300684" y="801495"/>
                  </a:cubicBezTo>
                  <a:cubicBezTo>
                    <a:pt x="300681" y="801495"/>
                    <a:pt x="300680" y="801495"/>
                    <a:pt x="300677" y="801495"/>
                  </a:cubicBezTo>
                  <a:cubicBezTo>
                    <a:pt x="300223" y="801495"/>
                    <a:pt x="299916" y="801042"/>
                    <a:pt x="299908" y="800334"/>
                  </a:cubicBezTo>
                  <a:cubicBezTo>
                    <a:pt x="299896" y="799315"/>
                    <a:pt x="299380" y="798659"/>
                    <a:pt x="297485" y="797559"/>
                  </a:cubicBezTo>
                  <a:cubicBezTo>
                    <a:pt x="297125" y="797361"/>
                    <a:pt x="296594" y="795277"/>
                    <a:pt x="296314" y="792940"/>
                  </a:cubicBezTo>
                  <a:cubicBezTo>
                    <a:pt x="295975" y="789941"/>
                    <a:pt x="295552" y="788522"/>
                    <a:pt x="294989" y="788221"/>
                  </a:cubicBezTo>
                  <a:cubicBezTo>
                    <a:pt x="294374" y="787872"/>
                    <a:pt x="294160" y="786959"/>
                    <a:pt x="294131" y="784261"/>
                  </a:cubicBezTo>
                  <a:cubicBezTo>
                    <a:pt x="294109" y="782278"/>
                    <a:pt x="293888" y="780704"/>
                    <a:pt x="293634" y="780704"/>
                  </a:cubicBezTo>
                  <a:cubicBezTo>
                    <a:pt x="293634" y="780704"/>
                    <a:pt x="293634" y="780704"/>
                    <a:pt x="293634" y="780704"/>
                  </a:cubicBezTo>
                  <a:cubicBezTo>
                    <a:pt x="293633" y="780704"/>
                    <a:pt x="293633" y="780704"/>
                    <a:pt x="293631" y="780704"/>
                  </a:cubicBezTo>
                  <a:cubicBezTo>
                    <a:pt x="293377" y="780704"/>
                    <a:pt x="293016" y="780148"/>
                    <a:pt x="292856" y="779440"/>
                  </a:cubicBezTo>
                  <a:cubicBezTo>
                    <a:pt x="292645" y="778732"/>
                    <a:pt x="292184" y="778179"/>
                    <a:pt x="291828" y="778179"/>
                  </a:cubicBezTo>
                  <a:cubicBezTo>
                    <a:pt x="291827" y="778179"/>
                    <a:pt x="291826" y="778179"/>
                    <a:pt x="291825" y="778179"/>
                  </a:cubicBezTo>
                  <a:cubicBezTo>
                    <a:pt x="291822" y="778179"/>
                    <a:pt x="291821" y="778179"/>
                    <a:pt x="291819" y="778179"/>
                  </a:cubicBezTo>
                  <a:cubicBezTo>
                    <a:pt x="291108" y="778179"/>
                    <a:pt x="290485" y="776713"/>
                    <a:pt x="290463" y="774732"/>
                  </a:cubicBezTo>
                  <a:cubicBezTo>
                    <a:pt x="290457" y="774124"/>
                    <a:pt x="290299" y="773618"/>
                    <a:pt x="290097" y="773618"/>
                  </a:cubicBezTo>
                  <a:cubicBezTo>
                    <a:pt x="290096" y="773618"/>
                    <a:pt x="290096" y="773618"/>
                    <a:pt x="290096" y="773618"/>
                  </a:cubicBezTo>
                  <a:cubicBezTo>
                    <a:pt x="290094" y="773618"/>
                    <a:pt x="290093" y="773618"/>
                    <a:pt x="290093" y="773618"/>
                  </a:cubicBezTo>
                  <a:cubicBezTo>
                    <a:pt x="289533" y="773618"/>
                    <a:pt x="288388" y="771092"/>
                    <a:pt x="288375" y="769972"/>
                  </a:cubicBezTo>
                  <a:cubicBezTo>
                    <a:pt x="288369" y="769466"/>
                    <a:pt x="288163" y="769062"/>
                    <a:pt x="287860" y="769062"/>
                  </a:cubicBezTo>
                  <a:cubicBezTo>
                    <a:pt x="287858" y="769062"/>
                    <a:pt x="287857" y="769062"/>
                    <a:pt x="287856" y="769062"/>
                  </a:cubicBezTo>
                  <a:cubicBezTo>
                    <a:pt x="287855" y="769062"/>
                    <a:pt x="287855" y="769062"/>
                    <a:pt x="287855" y="769062"/>
                  </a:cubicBezTo>
                  <a:cubicBezTo>
                    <a:pt x="287600" y="769062"/>
                    <a:pt x="287338" y="768252"/>
                    <a:pt x="287327" y="767286"/>
                  </a:cubicBezTo>
                  <a:cubicBezTo>
                    <a:pt x="287312" y="765914"/>
                    <a:pt x="286896" y="765051"/>
                    <a:pt x="285506" y="763743"/>
                  </a:cubicBezTo>
                  <a:cubicBezTo>
                    <a:pt x="284533" y="762792"/>
                    <a:pt x="283309" y="761993"/>
                    <a:pt x="282745" y="761993"/>
                  </a:cubicBezTo>
                  <a:cubicBezTo>
                    <a:pt x="282743" y="761993"/>
                    <a:pt x="282741" y="761993"/>
                    <a:pt x="282739" y="761993"/>
                  </a:cubicBezTo>
                  <a:cubicBezTo>
                    <a:pt x="282732" y="761993"/>
                    <a:pt x="282725" y="761993"/>
                    <a:pt x="282718" y="761993"/>
                  </a:cubicBezTo>
                  <a:cubicBezTo>
                    <a:pt x="281969" y="761993"/>
                    <a:pt x="281662" y="761530"/>
                    <a:pt x="281393" y="759819"/>
                  </a:cubicBezTo>
                  <a:cubicBezTo>
                    <a:pt x="281175" y="758651"/>
                    <a:pt x="280550" y="757285"/>
                    <a:pt x="280035" y="756782"/>
                  </a:cubicBezTo>
                  <a:cubicBezTo>
                    <a:pt x="279469" y="756278"/>
                    <a:pt x="279051" y="755213"/>
                    <a:pt x="279042" y="754400"/>
                  </a:cubicBezTo>
                  <a:cubicBezTo>
                    <a:pt x="279031" y="753538"/>
                    <a:pt x="278822" y="752878"/>
                    <a:pt x="278518" y="752878"/>
                  </a:cubicBezTo>
                  <a:cubicBezTo>
                    <a:pt x="278517" y="752878"/>
                    <a:pt x="278517" y="752878"/>
                    <a:pt x="278515" y="752878"/>
                  </a:cubicBezTo>
                  <a:cubicBezTo>
                    <a:pt x="278515" y="752878"/>
                    <a:pt x="278514" y="752878"/>
                    <a:pt x="278513" y="752878"/>
                  </a:cubicBezTo>
                  <a:cubicBezTo>
                    <a:pt x="278259" y="752878"/>
                    <a:pt x="278002" y="752525"/>
                    <a:pt x="277997" y="752122"/>
                  </a:cubicBezTo>
                  <a:cubicBezTo>
                    <a:pt x="277994" y="751715"/>
                    <a:pt x="277527" y="750904"/>
                    <a:pt x="276960" y="750348"/>
                  </a:cubicBezTo>
                  <a:cubicBezTo>
                    <a:pt x="276394" y="749795"/>
                    <a:pt x="275769" y="748429"/>
                    <a:pt x="275603" y="747311"/>
                  </a:cubicBezTo>
                  <a:cubicBezTo>
                    <a:pt x="275387" y="746193"/>
                    <a:pt x="275123" y="745284"/>
                    <a:pt x="274920" y="745284"/>
                  </a:cubicBezTo>
                  <a:cubicBezTo>
                    <a:pt x="274920" y="745284"/>
                    <a:pt x="274920" y="745284"/>
                    <a:pt x="274920" y="745284"/>
                  </a:cubicBezTo>
                  <a:cubicBezTo>
                    <a:pt x="274919" y="745284"/>
                    <a:pt x="274919" y="745284"/>
                    <a:pt x="274919" y="745284"/>
                  </a:cubicBezTo>
                  <a:cubicBezTo>
                    <a:pt x="274765" y="745284"/>
                    <a:pt x="274249" y="744526"/>
                    <a:pt x="273883" y="743613"/>
                  </a:cubicBezTo>
                  <a:cubicBezTo>
                    <a:pt x="273466" y="742752"/>
                    <a:pt x="272793" y="741693"/>
                    <a:pt x="272433" y="741340"/>
                  </a:cubicBezTo>
                  <a:cubicBezTo>
                    <a:pt x="272072" y="740989"/>
                    <a:pt x="271758" y="740228"/>
                    <a:pt x="271752" y="739669"/>
                  </a:cubicBezTo>
                  <a:cubicBezTo>
                    <a:pt x="271747" y="739163"/>
                    <a:pt x="271439" y="738708"/>
                    <a:pt x="271035" y="738708"/>
                  </a:cubicBezTo>
                  <a:cubicBezTo>
                    <a:pt x="271033" y="738708"/>
                    <a:pt x="271030" y="738708"/>
                    <a:pt x="271029" y="738708"/>
                  </a:cubicBezTo>
                  <a:cubicBezTo>
                    <a:pt x="271026" y="738708"/>
                    <a:pt x="271022" y="738708"/>
                    <a:pt x="271020" y="738708"/>
                  </a:cubicBezTo>
                  <a:cubicBezTo>
                    <a:pt x="270060" y="738708"/>
                    <a:pt x="269688" y="737079"/>
                    <a:pt x="269640" y="732717"/>
                  </a:cubicBezTo>
                  <a:cubicBezTo>
                    <a:pt x="269617" y="730633"/>
                    <a:pt x="269397" y="729059"/>
                    <a:pt x="269092" y="729059"/>
                  </a:cubicBezTo>
                  <a:cubicBezTo>
                    <a:pt x="269092" y="729059"/>
                    <a:pt x="269091" y="729059"/>
                    <a:pt x="269091" y="729059"/>
                  </a:cubicBezTo>
                  <a:cubicBezTo>
                    <a:pt x="269090" y="729059"/>
                    <a:pt x="269090" y="729059"/>
                    <a:pt x="269089" y="729059"/>
                  </a:cubicBezTo>
                  <a:cubicBezTo>
                    <a:pt x="268835" y="729059"/>
                    <a:pt x="268577" y="728606"/>
                    <a:pt x="268571" y="728100"/>
                  </a:cubicBezTo>
                  <a:cubicBezTo>
                    <a:pt x="268565" y="727538"/>
                    <a:pt x="268100" y="726985"/>
                    <a:pt x="267589" y="726786"/>
                  </a:cubicBezTo>
                  <a:cubicBezTo>
                    <a:pt x="266875" y="726591"/>
                    <a:pt x="266459" y="725832"/>
                    <a:pt x="266187" y="724206"/>
                  </a:cubicBezTo>
                  <a:cubicBezTo>
                    <a:pt x="265916" y="722494"/>
                    <a:pt x="265658" y="721982"/>
                    <a:pt x="264909" y="721982"/>
                  </a:cubicBezTo>
                  <a:cubicBezTo>
                    <a:pt x="264903" y="721982"/>
                    <a:pt x="264896" y="721982"/>
                    <a:pt x="264890" y="721982"/>
                  </a:cubicBezTo>
                  <a:cubicBezTo>
                    <a:pt x="264882" y="721982"/>
                    <a:pt x="264873" y="721982"/>
                    <a:pt x="264865" y="721982"/>
                  </a:cubicBezTo>
                  <a:cubicBezTo>
                    <a:pt x="264317" y="721982"/>
                    <a:pt x="263920" y="721783"/>
                    <a:pt x="263917" y="721484"/>
                  </a:cubicBezTo>
                  <a:cubicBezTo>
                    <a:pt x="263915" y="721230"/>
                    <a:pt x="263243" y="720320"/>
                    <a:pt x="262369" y="719565"/>
                  </a:cubicBezTo>
                  <a:cubicBezTo>
                    <a:pt x="261495" y="718761"/>
                    <a:pt x="260821" y="717599"/>
                    <a:pt x="260814" y="716988"/>
                  </a:cubicBezTo>
                  <a:cubicBezTo>
                    <a:pt x="260808" y="716428"/>
                    <a:pt x="260600" y="715925"/>
                    <a:pt x="260296" y="715925"/>
                  </a:cubicBezTo>
                  <a:cubicBezTo>
                    <a:pt x="260295" y="715925"/>
                    <a:pt x="260294" y="715925"/>
                    <a:pt x="260293" y="715925"/>
                  </a:cubicBezTo>
                  <a:cubicBezTo>
                    <a:pt x="260293" y="715925"/>
                    <a:pt x="260292" y="715925"/>
                    <a:pt x="260290" y="715925"/>
                  </a:cubicBezTo>
                  <a:cubicBezTo>
                    <a:pt x="260037" y="715925"/>
                    <a:pt x="259675" y="715369"/>
                    <a:pt x="259465" y="714661"/>
                  </a:cubicBezTo>
                  <a:cubicBezTo>
                    <a:pt x="259304" y="713951"/>
                    <a:pt x="258685" y="713143"/>
                    <a:pt x="258172" y="712845"/>
                  </a:cubicBezTo>
                  <a:cubicBezTo>
                    <a:pt x="257456" y="712494"/>
                    <a:pt x="257193" y="711786"/>
                    <a:pt x="257177" y="710360"/>
                  </a:cubicBezTo>
                  <a:cubicBezTo>
                    <a:pt x="257165" y="709243"/>
                    <a:pt x="256951" y="708330"/>
                    <a:pt x="256648" y="708330"/>
                  </a:cubicBezTo>
                  <a:cubicBezTo>
                    <a:pt x="256646" y="708330"/>
                    <a:pt x="256645" y="708330"/>
                    <a:pt x="256645" y="708330"/>
                  </a:cubicBezTo>
                  <a:cubicBezTo>
                    <a:pt x="256644" y="708330"/>
                    <a:pt x="256644" y="708330"/>
                    <a:pt x="256642" y="708330"/>
                  </a:cubicBezTo>
                  <a:cubicBezTo>
                    <a:pt x="256389" y="708330"/>
                    <a:pt x="256133" y="707975"/>
                    <a:pt x="256128" y="707572"/>
                  </a:cubicBezTo>
                  <a:cubicBezTo>
                    <a:pt x="256123" y="707165"/>
                    <a:pt x="255819" y="706817"/>
                    <a:pt x="255415" y="706817"/>
                  </a:cubicBezTo>
                  <a:cubicBezTo>
                    <a:pt x="255413" y="706817"/>
                    <a:pt x="255409" y="706817"/>
                    <a:pt x="255407" y="706817"/>
                  </a:cubicBezTo>
                  <a:cubicBezTo>
                    <a:pt x="255405" y="706817"/>
                    <a:pt x="255401" y="706817"/>
                    <a:pt x="255399" y="706817"/>
                  </a:cubicBezTo>
                  <a:cubicBezTo>
                    <a:pt x="254640" y="706817"/>
                    <a:pt x="254072" y="705755"/>
                    <a:pt x="254056" y="704234"/>
                  </a:cubicBezTo>
                  <a:cubicBezTo>
                    <a:pt x="254049" y="703675"/>
                    <a:pt x="253478" y="702663"/>
                    <a:pt x="252758" y="701961"/>
                  </a:cubicBezTo>
                  <a:cubicBezTo>
                    <a:pt x="252037" y="701255"/>
                    <a:pt x="251465" y="700140"/>
                    <a:pt x="251458" y="699479"/>
                  </a:cubicBezTo>
                  <a:cubicBezTo>
                    <a:pt x="251450" y="698768"/>
                    <a:pt x="251242" y="698212"/>
                    <a:pt x="250939" y="698212"/>
                  </a:cubicBezTo>
                  <a:cubicBezTo>
                    <a:pt x="250936" y="698212"/>
                    <a:pt x="250936" y="698212"/>
                    <a:pt x="250935" y="698212"/>
                  </a:cubicBezTo>
                  <a:cubicBezTo>
                    <a:pt x="250934" y="698212"/>
                    <a:pt x="250933" y="698212"/>
                    <a:pt x="250933" y="698212"/>
                  </a:cubicBezTo>
                  <a:cubicBezTo>
                    <a:pt x="250678" y="698212"/>
                    <a:pt x="250422" y="697861"/>
                    <a:pt x="250418" y="697454"/>
                  </a:cubicBezTo>
                  <a:cubicBezTo>
                    <a:pt x="250413" y="696998"/>
                    <a:pt x="249842" y="696035"/>
                    <a:pt x="249121" y="695281"/>
                  </a:cubicBezTo>
                  <a:cubicBezTo>
                    <a:pt x="248400" y="694525"/>
                    <a:pt x="247830" y="693514"/>
                    <a:pt x="247825" y="693057"/>
                  </a:cubicBezTo>
                  <a:cubicBezTo>
                    <a:pt x="247811" y="691887"/>
                    <a:pt x="246720" y="689613"/>
                    <a:pt x="246160" y="689613"/>
                  </a:cubicBezTo>
                  <a:cubicBezTo>
                    <a:pt x="246159" y="689613"/>
                    <a:pt x="246158" y="689613"/>
                    <a:pt x="246158" y="689613"/>
                  </a:cubicBezTo>
                  <a:cubicBezTo>
                    <a:pt x="246158" y="689613"/>
                    <a:pt x="246156" y="689613"/>
                    <a:pt x="246156" y="689613"/>
                  </a:cubicBezTo>
                  <a:cubicBezTo>
                    <a:pt x="245953" y="689613"/>
                    <a:pt x="245746" y="689159"/>
                    <a:pt x="245740" y="688601"/>
                  </a:cubicBezTo>
                  <a:cubicBezTo>
                    <a:pt x="245734" y="688042"/>
                    <a:pt x="245527" y="687588"/>
                    <a:pt x="245223" y="687588"/>
                  </a:cubicBezTo>
                  <a:cubicBezTo>
                    <a:pt x="245222" y="687588"/>
                    <a:pt x="245222" y="687588"/>
                    <a:pt x="245219" y="687588"/>
                  </a:cubicBezTo>
                  <a:cubicBezTo>
                    <a:pt x="245219" y="687588"/>
                    <a:pt x="245218" y="687588"/>
                    <a:pt x="245217" y="687588"/>
                  </a:cubicBezTo>
                  <a:cubicBezTo>
                    <a:pt x="244963" y="687588"/>
                    <a:pt x="244706" y="687185"/>
                    <a:pt x="244701" y="686678"/>
                  </a:cubicBezTo>
                  <a:cubicBezTo>
                    <a:pt x="244695" y="686170"/>
                    <a:pt x="244125" y="685259"/>
                    <a:pt x="243407" y="684657"/>
                  </a:cubicBezTo>
                  <a:cubicBezTo>
                    <a:pt x="242687" y="684054"/>
                    <a:pt x="241961" y="682840"/>
                    <a:pt x="241747" y="681977"/>
                  </a:cubicBezTo>
                  <a:cubicBezTo>
                    <a:pt x="241585" y="681011"/>
                    <a:pt x="241016" y="680256"/>
                    <a:pt x="240301" y="680007"/>
                  </a:cubicBezTo>
                  <a:cubicBezTo>
                    <a:pt x="239534" y="679712"/>
                    <a:pt x="239017" y="679004"/>
                    <a:pt x="238800" y="677734"/>
                  </a:cubicBezTo>
                  <a:cubicBezTo>
                    <a:pt x="238585" y="676772"/>
                    <a:pt x="237962" y="675656"/>
                    <a:pt x="237449" y="675305"/>
                  </a:cubicBezTo>
                  <a:cubicBezTo>
                    <a:pt x="236885" y="675008"/>
                    <a:pt x="236419" y="674196"/>
                    <a:pt x="236412" y="673536"/>
                  </a:cubicBezTo>
                  <a:cubicBezTo>
                    <a:pt x="236398" y="672368"/>
                    <a:pt x="235320" y="670911"/>
                    <a:pt x="234507" y="670911"/>
                  </a:cubicBezTo>
                  <a:cubicBezTo>
                    <a:pt x="234504" y="670911"/>
                    <a:pt x="234501" y="670911"/>
                    <a:pt x="234499" y="670911"/>
                  </a:cubicBezTo>
                  <a:cubicBezTo>
                    <a:pt x="234499" y="670911"/>
                    <a:pt x="234499" y="670911"/>
                    <a:pt x="234498" y="670911"/>
                  </a:cubicBezTo>
                  <a:cubicBezTo>
                    <a:pt x="234243" y="670911"/>
                    <a:pt x="233620" y="669746"/>
                    <a:pt x="233097" y="668380"/>
                  </a:cubicBezTo>
                  <a:cubicBezTo>
                    <a:pt x="232573" y="666964"/>
                    <a:pt x="231850" y="665855"/>
                    <a:pt x="231442" y="665855"/>
                  </a:cubicBezTo>
                  <a:cubicBezTo>
                    <a:pt x="231442" y="665855"/>
                    <a:pt x="231441" y="665855"/>
                    <a:pt x="231440" y="665855"/>
                  </a:cubicBezTo>
                  <a:cubicBezTo>
                    <a:pt x="231439" y="665855"/>
                    <a:pt x="231436" y="665855"/>
                    <a:pt x="231434" y="665855"/>
                  </a:cubicBezTo>
                  <a:cubicBezTo>
                    <a:pt x="231029" y="665855"/>
                    <a:pt x="230722" y="665401"/>
                    <a:pt x="230717" y="664843"/>
                  </a:cubicBezTo>
                  <a:cubicBezTo>
                    <a:pt x="230711" y="664286"/>
                    <a:pt x="230504" y="663830"/>
                    <a:pt x="230199" y="663830"/>
                  </a:cubicBezTo>
                  <a:cubicBezTo>
                    <a:pt x="230198" y="663830"/>
                    <a:pt x="230198" y="663830"/>
                    <a:pt x="230196" y="663830"/>
                  </a:cubicBezTo>
                  <a:cubicBezTo>
                    <a:pt x="230196" y="663830"/>
                    <a:pt x="230195" y="663830"/>
                    <a:pt x="230193" y="663830"/>
                  </a:cubicBezTo>
                  <a:cubicBezTo>
                    <a:pt x="229940" y="663830"/>
                    <a:pt x="229683" y="663429"/>
                    <a:pt x="229677" y="662920"/>
                  </a:cubicBezTo>
                  <a:cubicBezTo>
                    <a:pt x="229672" y="662464"/>
                    <a:pt x="229050" y="661504"/>
                    <a:pt x="228331" y="660849"/>
                  </a:cubicBezTo>
                  <a:cubicBezTo>
                    <a:pt x="227611" y="660197"/>
                    <a:pt x="226884" y="658932"/>
                    <a:pt x="226723" y="658119"/>
                  </a:cubicBezTo>
                  <a:cubicBezTo>
                    <a:pt x="226561" y="657305"/>
                    <a:pt x="225994" y="656498"/>
                    <a:pt x="225482" y="656402"/>
                  </a:cubicBezTo>
                  <a:cubicBezTo>
                    <a:pt x="224972" y="656255"/>
                    <a:pt x="224454" y="655447"/>
                    <a:pt x="224238" y="654380"/>
                  </a:cubicBezTo>
                  <a:cubicBezTo>
                    <a:pt x="223860" y="652350"/>
                    <a:pt x="222975" y="650625"/>
                    <a:pt x="222053" y="650027"/>
                  </a:cubicBezTo>
                  <a:cubicBezTo>
                    <a:pt x="221694" y="649827"/>
                    <a:pt x="221380" y="649066"/>
                    <a:pt x="221373" y="648405"/>
                  </a:cubicBezTo>
                  <a:cubicBezTo>
                    <a:pt x="221365" y="647694"/>
                    <a:pt x="221157" y="647138"/>
                    <a:pt x="220853" y="647138"/>
                  </a:cubicBezTo>
                  <a:cubicBezTo>
                    <a:pt x="220852" y="647138"/>
                    <a:pt x="220852" y="647138"/>
                    <a:pt x="220850" y="647138"/>
                  </a:cubicBezTo>
                  <a:cubicBezTo>
                    <a:pt x="220850" y="647138"/>
                    <a:pt x="220849" y="647138"/>
                    <a:pt x="220847" y="647138"/>
                  </a:cubicBezTo>
                  <a:cubicBezTo>
                    <a:pt x="220594" y="647138"/>
                    <a:pt x="220337" y="646685"/>
                    <a:pt x="220331" y="646179"/>
                  </a:cubicBezTo>
                  <a:cubicBezTo>
                    <a:pt x="220327" y="645620"/>
                    <a:pt x="219913" y="645064"/>
                    <a:pt x="219351" y="644868"/>
                  </a:cubicBezTo>
                  <a:cubicBezTo>
                    <a:pt x="218430" y="644622"/>
                    <a:pt x="217748" y="642693"/>
                    <a:pt x="217720" y="640250"/>
                  </a:cubicBezTo>
                  <a:cubicBezTo>
                    <a:pt x="217714" y="639642"/>
                    <a:pt x="217348" y="638780"/>
                    <a:pt x="216935" y="638325"/>
                  </a:cubicBezTo>
                  <a:cubicBezTo>
                    <a:pt x="216524" y="637925"/>
                    <a:pt x="216004" y="636860"/>
                    <a:pt x="215842" y="636046"/>
                  </a:cubicBezTo>
                  <a:cubicBezTo>
                    <a:pt x="215629" y="635186"/>
                    <a:pt x="215316" y="634478"/>
                    <a:pt x="215113" y="634478"/>
                  </a:cubicBezTo>
                  <a:cubicBezTo>
                    <a:pt x="215113" y="634478"/>
                    <a:pt x="215112" y="634478"/>
                    <a:pt x="215112" y="634478"/>
                  </a:cubicBezTo>
                  <a:cubicBezTo>
                    <a:pt x="215111" y="634478"/>
                    <a:pt x="215111" y="634478"/>
                    <a:pt x="215111" y="634478"/>
                  </a:cubicBezTo>
                  <a:cubicBezTo>
                    <a:pt x="214908" y="634478"/>
                    <a:pt x="214592" y="633516"/>
                    <a:pt x="214477" y="632295"/>
                  </a:cubicBezTo>
                  <a:cubicBezTo>
                    <a:pt x="214311" y="631128"/>
                    <a:pt x="213578" y="629252"/>
                    <a:pt x="212803" y="628193"/>
                  </a:cubicBezTo>
                  <a:cubicBezTo>
                    <a:pt x="212078" y="627132"/>
                    <a:pt x="211453" y="625765"/>
                    <a:pt x="211447" y="625256"/>
                  </a:cubicBezTo>
                  <a:cubicBezTo>
                    <a:pt x="211441" y="624694"/>
                    <a:pt x="210977" y="624141"/>
                    <a:pt x="210416" y="623995"/>
                  </a:cubicBezTo>
                  <a:cubicBezTo>
                    <a:pt x="209853" y="623848"/>
                    <a:pt x="209183" y="622989"/>
                    <a:pt x="208814" y="621874"/>
                  </a:cubicBezTo>
                  <a:cubicBezTo>
                    <a:pt x="207983" y="619425"/>
                    <a:pt x="207422" y="618802"/>
                    <a:pt x="205893" y="618802"/>
                  </a:cubicBezTo>
                  <a:cubicBezTo>
                    <a:pt x="205872" y="618802"/>
                    <a:pt x="205850" y="618802"/>
                    <a:pt x="205829" y="618802"/>
                  </a:cubicBezTo>
                  <a:cubicBezTo>
                    <a:pt x="203232" y="618831"/>
                    <a:pt x="202582" y="619805"/>
                    <a:pt x="202378" y="624390"/>
                  </a:cubicBezTo>
                  <a:cubicBezTo>
                    <a:pt x="202258" y="627342"/>
                    <a:pt x="202016" y="628515"/>
                    <a:pt x="201507" y="628521"/>
                  </a:cubicBezTo>
                  <a:cubicBezTo>
                    <a:pt x="200592" y="628533"/>
                    <a:pt x="200443" y="628890"/>
                    <a:pt x="199530" y="633785"/>
                  </a:cubicBezTo>
                  <a:cubicBezTo>
                    <a:pt x="199002" y="636693"/>
                    <a:pt x="198458" y="638226"/>
                    <a:pt x="198052" y="638229"/>
                  </a:cubicBezTo>
                  <a:cubicBezTo>
                    <a:pt x="197644" y="638234"/>
                    <a:pt x="197243" y="638799"/>
                    <a:pt x="197048" y="639513"/>
                  </a:cubicBezTo>
                  <a:cubicBezTo>
                    <a:pt x="196902" y="640177"/>
                    <a:pt x="196101" y="641304"/>
                    <a:pt x="195293" y="641925"/>
                  </a:cubicBezTo>
                  <a:cubicBezTo>
                    <a:pt x="194486" y="642595"/>
                    <a:pt x="193835" y="643519"/>
                    <a:pt x="193841" y="644028"/>
                  </a:cubicBezTo>
                  <a:cubicBezTo>
                    <a:pt x="193847" y="644537"/>
                    <a:pt x="193293" y="645155"/>
                    <a:pt x="192583" y="645415"/>
                  </a:cubicBezTo>
                  <a:cubicBezTo>
                    <a:pt x="191874" y="645678"/>
                    <a:pt x="191319" y="646141"/>
                    <a:pt x="191321" y="646444"/>
                  </a:cubicBezTo>
                  <a:cubicBezTo>
                    <a:pt x="191325" y="646699"/>
                    <a:pt x="190523" y="647829"/>
                    <a:pt x="189568" y="648856"/>
                  </a:cubicBezTo>
                  <a:cubicBezTo>
                    <a:pt x="188611" y="649886"/>
                    <a:pt x="187812" y="651270"/>
                    <a:pt x="187819" y="651878"/>
                  </a:cubicBezTo>
                  <a:cubicBezTo>
                    <a:pt x="187829" y="652642"/>
                    <a:pt x="187426" y="653104"/>
                    <a:pt x="186562" y="653318"/>
                  </a:cubicBezTo>
                  <a:cubicBezTo>
                    <a:pt x="185650" y="653583"/>
                    <a:pt x="185197" y="654098"/>
                    <a:pt x="184955" y="655219"/>
                  </a:cubicBezTo>
                  <a:cubicBezTo>
                    <a:pt x="184762" y="656188"/>
                    <a:pt x="184262" y="656958"/>
                    <a:pt x="183553" y="657220"/>
                  </a:cubicBezTo>
                  <a:cubicBezTo>
                    <a:pt x="182793" y="657534"/>
                    <a:pt x="182242" y="658303"/>
                    <a:pt x="182049" y="659271"/>
                  </a:cubicBezTo>
                  <a:cubicBezTo>
                    <a:pt x="181854" y="660191"/>
                    <a:pt x="181206" y="661370"/>
                    <a:pt x="180551" y="661938"/>
                  </a:cubicBezTo>
                  <a:cubicBezTo>
                    <a:pt x="179895" y="662505"/>
                    <a:pt x="179248" y="663734"/>
                    <a:pt x="179105" y="664650"/>
                  </a:cubicBezTo>
                  <a:cubicBezTo>
                    <a:pt x="178913" y="665721"/>
                    <a:pt x="178412" y="666437"/>
                    <a:pt x="177802" y="666598"/>
                  </a:cubicBezTo>
                  <a:cubicBezTo>
                    <a:pt x="177193" y="666756"/>
                    <a:pt x="176744" y="667526"/>
                    <a:pt x="176504" y="668801"/>
                  </a:cubicBezTo>
                  <a:cubicBezTo>
                    <a:pt x="176313" y="669974"/>
                    <a:pt x="175565" y="671356"/>
                    <a:pt x="174708" y="672128"/>
                  </a:cubicBezTo>
                  <a:cubicBezTo>
                    <a:pt x="173954" y="672901"/>
                    <a:pt x="173305" y="674080"/>
                    <a:pt x="173312" y="674741"/>
                  </a:cubicBezTo>
                  <a:cubicBezTo>
                    <a:pt x="173335" y="676777"/>
                    <a:pt x="172789" y="678105"/>
                    <a:pt x="171825" y="678371"/>
                  </a:cubicBezTo>
                  <a:cubicBezTo>
                    <a:pt x="171166" y="678530"/>
                    <a:pt x="170818" y="679299"/>
                    <a:pt x="170582" y="680982"/>
                  </a:cubicBezTo>
                  <a:cubicBezTo>
                    <a:pt x="170345" y="682512"/>
                    <a:pt x="169947" y="683380"/>
                    <a:pt x="169389" y="683589"/>
                  </a:cubicBezTo>
                  <a:cubicBezTo>
                    <a:pt x="168375" y="683907"/>
                    <a:pt x="167337" y="686617"/>
                    <a:pt x="167361" y="688856"/>
                  </a:cubicBezTo>
                  <a:cubicBezTo>
                    <a:pt x="167370" y="689771"/>
                    <a:pt x="167226" y="690485"/>
                    <a:pt x="166972" y="690488"/>
                  </a:cubicBezTo>
                  <a:cubicBezTo>
                    <a:pt x="166208" y="690496"/>
                    <a:pt x="164871" y="693870"/>
                    <a:pt x="164595" y="696570"/>
                  </a:cubicBezTo>
                  <a:cubicBezTo>
                    <a:pt x="164409" y="698150"/>
                    <a:pt x="163770" y="700143"/>
                    <a:pt x="163068" y="701118"/>
                  </a:cubicBezTo>
                  <a:cubicBezTo>
                    <a:pt x="162468" y="702092"/>
                    <a:pt x="161925" y="703625"/>
                    <a:pt x="161936" y="704541"/>
                  </a:cubicBezTo>
                  <a:cubicBezTo>
                    <a:pt x="161948" y="705609"/>
                    <a:pt x="161451" y="706735"/>
                    <a:pt x="160495" y="707815"/>
                  </a:cubicBezTo>
                  <a:cubicBezTo>
                    <a:pt x="159641" y="708789"/>
                    <a:pt x="158894" y="710375"/>
                    <a:pt x="158704" y="711498"/>
                  </a:cubicBezTo>
                  <a:cubicBezTo>
                    <a:pt x="158512" y="712569"/>
                    <a:pt x="158165" y="713488"/>
                    <a:pt x="157963" y="713491"/>
                  </a:cubicBezTo>
                  <a:cubicBezTo>
                    <a:pt x="157046" y="713500"/>
                    <a:pt x="155946" y="715194"/>
                    <a:pt x="155961" y="716566"/>
                  </a:cubicBezTo>
                  <a:cubicBezTo>
                    <a:pt x="155969" y="717382"/>
                    <a:pt x="155575" y="718453"/>
                    <a:pt x="155071" y="718968"/>
                  </a:cubicBezTo>
                  <a:cubicBezTo>
                    <a:pt x="153863" y="720203"/>
                    <a:pt x="152971" y="722452"/>
                    <a:pt x="152991" y="724235"/>
                  </a:cubicBezTo>
                  <a:cubicBezTo>
                    <a:pt x="153000" y="725048"/>
                    <a:pt x="152655" y="726020"/>
                    <a:pt x="152254" y="726481"/>
                  </a:cubicBezTo>
                  <a:cubicBezTo>
                    <a:pt x="151850" y="726894"/>
                    <a:pt x="151501" y="727459"/>
                    <a:pt x="151504" y="727764"/>
                  </a:cubicBezTo>
                  <a:cubicBezTo>
                    <a:pt x="151507" y="728067"/>
                    <a:pt x="151306" y="728325"/>
                    <a:pt x="151053" y="728328"/>
                  </a:cubicBezTo>
                  <a:cubicBezTo>
                    <a:pt x="150798" y="728331"/>
                    <a:pt x="150404" y="729607"/>
                    <a:pt x="150218" y="731187"/>
                  </a:cubicBezTo>
                  <a:cubicBezTo>
                    <a:pt x="150034" y="732972"/>
                    <a:pt x="149541" y="734452"/>
                    <a:pt x="148938" y="735069"/>
                  </a:cubicBezTo>
                  <a:cubicBezTo>
                    <a:pt x="148434" y="735584"/>
                    <a:pt x="147741" y="737372"/>
                    <a:pt x="147453" y="738955"/>
                  </a:cubicBezTo>
                  <a:cubicBezTo>
                    <a:pt x="147167" y="740637"/>
                    <a:pt x="146523" y="742170"/>
                    <a:pt x="146018" y="742635"/>
                  </a:cubicBezTo>
                  <a:cubicBezTo>
                    <a:pt x="145464" y="743048"/>
                    <a:pt x="144870" y="744634"/>
                    <a:pt x="144582" y="746164"/>
                  </a:cubicBezTo>
                  <a:cubicBezTo>
                    <a:pt x="144294" y="747794"/>
                    <a:pt x="143699" y="749175"/>
                    <a:pt x="143194" y="749587"/>
                  </a:cubicBezTo>
                  <a:cubicBezTo>
                    <a:pt x="142689" y="749950"/>
                    <a:pt x="141991" y="751179"/>
                    <a:pt x="141596" y="752305"/>
                  </a:cubicBezTo>
                  <a:cubicBezTo>
                    <a:pt x="141252" y="753428"/>
                    <a:pt x="140551" y="754506"/>
                    <a:pt x="140095" y="754661"/>
                  </a:cubicBezTo>
                  <a:cubicBezTo>
                    <a:pt x="139638" y="754819"/>
                    <a:pt x="138934" y="755539"/>
                    <a:pt x="138585" y="756206"/>
                  </a:cubicBezTo>
                  <a:cubicBezTo>
                    <a:pt x="138236" y="756920"/>
                    <a:pt x="137734" y="757488"/>
                    <a:pt x="137479" y="757490"/>
                  </a:cubicBezTo>
                  <a:cubicBezTo>
                    <a:pt x="137225" y="757493"/>
                    <a:pt x="136619" y="757906"/>
                    <a:pt x="136165" y="758368"/>
                  </a:cubicBezTo>
                  <a:cubicBezTo>
                    <a:pt x="135461" y="759037"/>
                    <a:pt x="135321" y="760211"/>
                    <a:pt x="135362" y="763927"/>
                  </a:cubicBezTo>
                  <a:cubicBezTo>
                    <a:pt x="135407" y="767997"/>
                    <a:pt x="135263" y="768814"/>
                    <a:pt x="134311" y="770197"/>
                  </a:cubicBezTo>
                  <a:cubicBezTo>
                    <a:pt x="133609" y="771122"/>
                    <a:pt x="133069" y="772860"/>
                    <a:pt x="132884" y="774592"/>
                  </a:cubicBezTo>
                  <a:cubicBezTo>
                    <a:pt x="132649" y="776424"/>
                    <a:pt x="132255" y="777599"/>
                    <a:pt x="131749" y="777910"/>
                  </a:cubicBezTo>
                  <a:cubicBezTo>
                    <a:pt x="131294" y="778118"/>
                    <a:pt x="130497" y="779756"/>
                    <a:pt x="130008" y="781441"/>
                  </a:cubicBezTo>
                  <a:cubicBezTo>
                    <a:pt x="129518" y="783229"/>
                    <a:pt x="128722" y="784815"/>
                    <a:pt x="128215" y="785075"/>
                  </a:cubicBezTo>
                  <a:cubicBezTo>
                    <a:pt x="127659" y="785388"/>
                    <a:pt x="127162" y="786462"/>
                    <a:pt x="126971" y="787636"/>
                  </a:cubicBezTo>
                  <a:cubicBezTo>
                    <a:pt x="126781" y="788805"/>
                    <a:pt x="126086" y="790341"/>
                    <a:pt x="125431" y="791061"/>
                  </a:cubicBezTo>
                  <a:cubicBezTo>
                    <a:pt x="124778" y="791781"/>
                    <a:pt x="124228" y="792703"/>
                    <a:pt x="124232" y="793110"/>
                  </a:cubicBezTo>
                  <a:cubicBezTo>
                    <a:pt x="124243" y="794078"/>
                    <a:pt x="122187" y="796849"/>
                    <a:pt x="121474" y="796857"/>
                  </a:cubicBezTo>
                  <a:cubicBezTo>
                    <a:pt x="121119" y="796861"/>
                    <a:pt x="120616" y="797426"/>
                    <a:pt x="120319" y="798142"/>
                  </a:cubicBezTo>
                  <a:cubicBezTo>
                    <a:pt x="120021" y="798859"/>
                    <a:pt x="119466" y="799423"/>
                    <a:pt x="119161" y="799427"/>
                  </a:cubicBezTo>
                  <a:cubicBezTo>
                    <a:pt x="118805" y="799429"/>
                    <a:pt x="117544" y="800413"/>
                    <a:pt x="116335" y="801594"/>
                  </a:cubicBezTo>
                  <a:cubicBezTo>
                    <a:pt x="115128" y="802829"/>
                    <a:pt x="113517" y="804427"/>
                    <a:pt x="112761" y="805146"/>
                  </a:cubicBezTo>
                  <a:cubicBezTo>
                    <a:pt x="112006" y="805869"/>
                    <a:pt x="110996" y="806591"/>
                    <a:pt x="110540" y="806800"/>
                  </a:cubicBezTo>
                  <a:cubicBezTo>
                    <a:pt x="110033" y="806960"/>
                    <a:pt x="109632" y="807473"/>
                    <a:pt x="109636" y="807880"/>
                  </a:cubicBezTo>
                  <a:cubicBezTo>
                    <a:pt x="109640" y="808286"/>
                    <a:pt x="109136" y="808698"/>
                    <a:pt x="108526" y="808810"/>
                  </a:cubicBezTo>
                  <a:cubicBezTo>
                    <a:pt x="107866" y="808918"/>
                    <a:pt x="107160" y="809486"/>
                    <a:pt x="106861" y="810149"/>
                  </a:cubicBezTo>
                  <a:cubicBezTo>
                    <a:pt x="106615" y="810764"/>
                    <a:pt x="106010" y="811382"/>
                    <a:pt x="105553" y="811540"/>
                  </a:cubicBezTo>
                  <a:cubicBezTo>
                    <a:pt x="104032" y="812067"/>
                    <a:pt x="103544" y="813904"/>
                    <a:pt x="104136" y="816798"/>
                  </a:cubicBezTo>
                  <a:cubicBezTo>
                    <a:pt x="104729" y="819893"/>
                    <a:pt x="103857" y="823773"/>
                    <a:pt x="102144" y="825371"/>
                  </a:cubicBezTo>
                  <a:cubicBezTo>
                    <a:pt x="101640" y="825832"/>
                    <a:pt x="101093" y="827061"/>
                    <a:pt x="100901" y="828080"/>
                  </a:cubicBezTo>
                  <a:cubicBezTo>
                    <a:pt x="100759" y="829101"/>
                    <a:pt x="100364" y="830121"/>
                    <a:pt x="100012" y="830432"/>
                  </a:cubicBezTo>
                  <a:cubicBezTo>
                    <a:pt x="98600" y="831719"/>
                    <a:pt x="98268" y="833911"/>
                    <a:pt x="98131" y="844552"/>
                  </a:cubicBezTo>
                  <a:cubicBezTo>
                    <a:pt x="97994" y="855141"/>
                    <a:pt x="97949" y="855700"/>
                    <a:pt x="96748" y="857545"/>
                  </a:cubicBezTo>
                  <a:cubicBezTo>
                    <a:pt x="96048" y="858726"/>
                    <a:pt x="95459" y="860613"/>
                    <a:pt x="95275" y="862446"/>
                  </a:cubicBezTo>
                  <a:cubicBezTo>
                    <a:pt x="95000" y="865250"/>
                    <a:pt x="94310" y="867242"/>
                    <a:pt x="93301" y="867964"/>
                  </a:cubicBezTo>
                  <a:cubicBezTo>
                    <a:pt x="93098" y="868173"/>
                    <a:pt x="92676" y="871382"/>
                    <a:pt x="92462" y="875101"/>
                  </a:cubicBezTo>
                  <a:cubicBezTo>
                    <a:pt x="92199" y="878872"/>
                    <a:pt x="91731" y="882592"/>
                    <a:pt x="91384" y="883460"/>
                  </a:cubicBezTo>
                  <a:cubicBezTo>
                    <a:pt x="90541" y="885406"/>
                    <a:pt x="90202" y="886985"/>
                    <a:pt x="89691" y="891471"/>
                  </a:cubicBezTo>
                  <a:cubicBezTo>
                    <a:pt x="89415" y="893966"/>
                    <a:pt x="89023" y="895348"/>
                    <a:pt x="88266" y="896017"/>
                  </a:cubicBezTo>
                  <a:cubicBezTo>
                    <a:pt x="87714" y="896583"/>
                    <a:pt x="87117" y="897964"/>
                    <a:pt x="86930" y="899392"/>
                  </a:cubicBezTo>
                  <a:cubicBezTo>
                    <a:pt x="86602" y="901989"/>
                    <a:pt x="86057" y="903420"/>
                    <a:pt x="84900" y="904553"/>
                  </a:cubicBezTo>
                  <a:cubicBezTo>
                    <a:pt x="84546" y="904912"/>
                    <a:pt x="84252" y="905834"/>
                    <a:pt x="84260" y="906595"/>
                  </a:cubicBezTo>
                  <a:cubicBezTo>
                    <a:pt x="84217" y="907362"/>
                    <a:pt x="84219" y="911993"/>
                    <a:pt x="84222" y="916929"/>
                  </a:cubicBezTo>
                  <a:cubicBezTo>
                    <a:pt x="84205" y="924513"/>
                    <a:pt x="84067" y="925990"/>
                    <a:pt x="83363" y="926710"/>
                  </a:cubicBezTo>
                  <a:cubicBezTo>
                    <a:pt x="82911" y="927176"/>
                    <a:pt x="82304" y="927588"/>
                    <a:pt x="82050" y="927591"/>
                  </a:cubicBezTo>
                  <a:cubicBezTo>
                    <a:pt x="81337" y="927599"/>
                    <a:pt x="80944" y="928876"/>
                    <a:pt x="80968" y="930962"/>
                  </a:cubicBezTo>
                  <a:cubicBezTo>
                    <a:pt x="80992" y="933150"/>
                    <a:pt x="81616" y="934417"/>
                    <a:pt x="83986" y="936986"/>
                  </a:cubicBezTo>
                  <a:cubicBezTo>
                    <a:pt x="84295" y="937337"/>
                    <a:pt x="84608" y="938047"/>
                    <a:pt x="84614" y="938454"/>
                  </a:cubicBezTo>
                  <a:cubicBezTo>
                    <a:pt x="84619" y="938911"/>
                    <a:pt x="84874" y="939262"/>
                    <a:pt x="85178" y="939262"/>
                  </a:cubicBezTo>
                  <a:cubicBezTo>
                    <a:pt x="85179" y="939262"/>
                    <a:pt x="85180" y="939262"/>
                    <a:pt x="85181" y="939262"/>
                  </a:cubicBezTo>
                  <a:cubicBezTo>
                    <a:pt x="85187" y="939262"/>
                    <a:pt x="85192" y="939262"/>
                    <a:pt x="85196" y="939262"/>
                  </a:cubicBezTo>
                  <a:cubicBezTo>
                    <a:pt x="86258" y="939262"/>
                    <a:pt x="87030" y="940576"/>
                    <a:pt x="87411" y="942952"/>
                  </a:cubicBezTo>
                  <a:cubicBezTo>
                    <a:pt x="87629" y="944274"/>
                    <a:pt x="88154" y="945693"/>
                    <a:pt x="88566" y="946097"/>
                  </a:cubicBezTo>
                  <a:cubicBezTo>
                    <a:pt x="89697" y="947200"/>
                    <a:pt x="90336" y="949687"/>
                    <a:pt x="90375" y="953300"/>
                  </a:cubicBezTo>
                  <a:cubicBezTo>
                    <a:pt x="90419" y="957221"/>
                    <a:pt x="90123" y="958038"/>
                    <a:pt x="88595" y="958056"/>
                  </a:cubicBezTo>
                  <a:cubicBezTo>
                    <a:pt x="87731" y="958064"/>
                    <a:pt x="87378" y="958374"/>
                    <a:pt x="87386" y="959088"/>
                  </a:cubicBezTo>
                  <a:cubicBezTo>
                    <a:pt x="87395" y="959951"/>
                    <a:pt x="87040" y="960109"/>
                    <a:pt x="85107" y="960130"/>
                  </a:cubicBezTo>
                  <a:cubicBezTo>
                    <a:pt x="83835" y="960144"/>
                    <a:pt x="82819" y="960361"/>
                    <a:pt x="82822" y="960615"/>
                  </a:cubicBezTo>
                  <a:cubicBezTo>
                    <a:pt x="82824" y="960867"/>
                    <a:pt x="82526" y="961432"/>
                    <a:pt x="82122" y="961844"/>
                  </a:cubicBezTo>
                  <a:cubicBezTo>
                    <a:pt x="81268" y="962719"/>
                    <a:pt x="81197" y="965519"/>
                    <a:pt x="81694" y="973656"/>
                  </a:cubicBezTo>
                  <a:cubicBezTo>
                    <a:pt x="82115" y="979593"/>
                    <a:pt x="82751" y="982031"/>
                    <a:pt x="83866" y="982031"/>
                  </a:cubicBezTo>
                  <a:cubicBezTo>
                    <a:pt x="83869" y="982031"/>
                    <a:pt x="83872" y="982031"/>
                    <a:pt x="83874" y="982031"/>
                  </a:cubicBezTo>
                  <a:cubicBezTo>
                    <a:pt x="83876" y="982031"/>
                    <a:pt x="83878" y="982031"/>
                    <a:pt x="83880" y="982031"/>
                  </a:cubicBezTo>
                  <a:cubicBezTo>
                    <a:pt x="84284" y="982031"/>
                    <a:pt x="84592" y="982484"/>
                    <a:pt x="84598" y="983044"/>
                  </a:cubicBezTo>
                  <a:cubicBezTo>
                    <a:pt x="84606" y="983746"/>
                    <a:pt x="84957" y="984047"/>
                    <a:pt x="85651" y="984047"/>
                  </a:cubicBezTo>
                  <a:cubicBezTo>
                    <a:pt x="85659" y="984047"/>
                    <a:pt x="85668" y="984047"/>
                    <a:pt x="85678" y="984047"/>
                  </a:cubicBezTo>
                  <a:cubicBezTo>
                    <a:pt x="85681" y="984047"/>
                    <a:pt x="85685" y="984047"/>
                    <a:pt x="85688" y="984047"/>
                  </a:cubicBezTo>
                  <a:cubicBezTo>
                    <a:pt x="86759" y="984047"/>
                    <a:pt x="88700" y="985747"/>
                    <a:pt x="88709" y="986660"/>
                  </a:cubicBezTo>
                  <a:cubicBezTo>
                    <a:pt x="88711" y="986862"/>
                    <a:pt x="89158" y="987057"/>
                    <a:pt x="89707" y="987057"/>
                  </a:cubicBezTo>
                  <a:cubicBezTo>
                    <a:pt x="89715" y="987057"/>
                    <a:pt x="89723" y="987057"/>
                    <a:pt x="89731" y="987057"/>
                  </a:cubicBezTo>
                  <a:cubicBezTo>
                    <a:pt x="89740" y="987057"/>
                    <a:pt x="89748" y="987057"/>
                    <a:pt x="89758" y="987057"/>
                  </a:cubicBezTo>
                  <a:cubicBezTo>
                    <a:pt x="90305" y="987057"/>
                    <a:pt x="90752" y="987250"/>
                    <a:pt x="90754" y="987453"/>
                  </a:cubicBezTo>
                  <a:cubicBezTo>
                    <a:pt x="90759" y="987860"/>
                    <a:pt x="91326" y="988618"/>
                    <a:pt x="93337" y="990935"/>
                  </a:cubicBezTo>
                  <a:cubicBezTo>
                    <a:pt x="93595" y="991288"/>
                    <a:pt x="93856" y="991896"/>
                    <a:pt x="93861" y="992353"/>
                  </a:cubicBezTo>
                  <a:cubicBezTo>
                    <a:pt x="93866" y="992757"/>
                    <a:pt x="94221" y="993108"/>
                    <a:pt x="94626" y="993108"/>
                  </a:cubicBezTo>
                  <a:cubicBezTo>
                    <a:pt x="94628" y="993108"/>
                    <a:pt x="94631" y="993108"/>
                    <a:pt x="94633" y="993108"/>
                  </a:cubicBezTo>
                  <a:cubicBezTo>
                    <a:pt x="94638" y="993108"/>
                    <a:pt x="94642" y="993108"/>
                    <a:pt x="94647" y="993108"/>
                  </a:cubicBezTo>
                  <a:cubicBezTo>
                    <a:pt x="95048" y="993108"/>
                    <a:pt x="95399" y="993307"/>
                    <a:pt x="95403" y="993609"/>
                  </a:cubicBezTo>
                  <a:cubicBezTo>
                    <a:pt x="95405" y="993860"/>
                    <a:pt x="95856" y="994109"/>
                    <a:pt x="96357" y="994106"/>
                  </a:cubicBezTo>
                  <a:cubicBezTo>
                    <a:pt x="96363" y="994106"/>
                    <a:pt x="96369" y="994106"/>
                    <a:pt x="96375" y="994106"/>
                  </a:cubicBezTo>
                  <a:cubicBezTo>
                    <a:pt x="96378" y="994106"/>
                    <a:pt x="96382" y="994106"/>
                    <a:pt x="96386" y="994106"/>
                  </a:cubicBezTo>
                  <a:cubicBezTo>
                    <a:pt x="96943" y="994106"/>
                    <a:pt x="97551" y="994557"/>
                    <a:pt x="97708" y="995109"/>
                  </a:cubicBezTo>
                  <a:cubicBezTo>
                    <a:pt x="97963" y="995890"/>
                    <a:pt x="98444" y="996104"/>
                    <a:pt x="99882" y="996104"/>
                  </a:cubicBezTo>
                  <a:cubicBezTo>
                    <a:pt x="99941" y="996104"/>
                    <a:pt x="100000" y="996104"/>
                    <a:pt x="100062" y="996104"/>
                  </a:cubicBezTo>
                  <a:cubicBezTo>
                    <a:pt x="100118" y="996104"/>
                    <a:pt x="100171" y="996102"/>
                    <a:pt x="100225" y="996102"/>
                  </a:cubicBezTo>
                  <a:cubicBezTo>
                    <a:pt x="101576" y="996102"/>
                    <a:pt x="102049" y="996309"/>
                    <a:pt x="102056" y="996897"/>
                  </a:cubicBezTo>
                  <a:cubicBezTo>
                    <a:pt x="102065" y="997810"/>
                    <a:pt x="103243" y="999112"/>
                    <a:pt x="104057" y="999112"/>
                  </a:cubicBezTo>
                  <a:cubicBezTo>
                    <a:pt x="104059" y="999112"/>
                    <a:pt x="104063" y="999112"/>
                    <a:pt x="104065" y="999112"/>
                  </a:cubicBezTo>
                  <a:cubicBezTo>
                    <a:pt x="104067" y="999112"/>
                    <a:pt x="104071" y="999112"/>
                    <a:pt x="104072" y="999112"/>
                  </a:cubicBezTo>
                  <a:cubicBezTo>
                    <a:pt x="104374" y="999112"/>
                    <a:pt x="104627" y="999315"/>
                    <a:pt x="104630" y="999616"/>
                  </a:cubicBezTo>
                  <a:cubicBezTo>
                    <a:pt x="104634" y="999867"/>
                    <a:pt x="104986" y="1000116"/>
                    <a:pt x="105388" y="1000116"/>
                  </a:cubicBezTo>
                  <a:cubicBezTo>
                    <a:pt x="105392" y="1000116"/>
                    <a:pt x="105395" y="1000116"/>
                    <a:pt x="105400" y="1000116"/>
                  </a:cubicBezTo>
                  <a:cubicBezTo>
                    <a:pt x="105403" y="1000116"/>
                    <a:pt x="105409" y="1000116"/>
                    <a:pt x="105414" y="1000116"/>
                  </a:cubicBezTo>
                  <a:cubicBezTo>
                    <a:pt x="105815" y="1000116"/>
                    <a:pt x="106165" y="1000315"/>
                    <a:pt x="106168" y="1000616"/>
                  </a:cubicBezTo>
                  <a:cubicBezTo>
                    <a:pt x="106171" y="1000868"/>
                    <a:pt x="106621" y="1001113"/>
                    <a:pt x="107172" y="1001113"/>
                  </a:cubicBezTo>
                  <a:cubicBezTo>
                    <a:pt x="107179" y="1001113"/>
                    <a:pt x="107185" y="1001113"/>
                    <a:pt x="107192" y="1001113"/>
                  </a:cubicBezTo>
                  <a:cubicBezTo>
                    <a:pt x="107200" y="1001113"/>
                    <a:pt x="107209" y="1001113"/>
                    <a:pt x="107217" y="1001113"/>
                  </a:cubicBezTo>
                  <a:cubicBezTo>
                    <a:pt x="107766" y="1001113"/>
                    <a:pt x="108212" y="1001312"/>
                    <a:pt x="108216" y="1001611"/>
                  </a:cubicBezTo>
                  <a:cubicBezTo>
                    <a:pt x="108218" y="1001860"/>
                    <a:pt x="109183" y="1002097"/>
                    <a:pt x="110405" y="1002097"/>
                  </a:cubicBezTo>
                  <a:cubicBezTo>
                    <a:pt x="110440" y="1002097"/>
                    <a:pt x="110476" y="1002097"/>
                    <a:pt x="110511" y="1002097"/>
                  </a:cubicBezTo>
                  <a:cubicBezTo>
                    <a:pt x="110555" y="1002094"/>
                    <a:pt x="110598" y="1002094"/>
                    <a:pt x="110641" y="1002094"/>
                  </a:cubicBezTo>
                  <a:cubicBezTo>
                    <a:pt x="111853" y="1002094"/>
                    <a:pt x="112803" y="1002284"/>
                    <a:pt x="112806" y="1002580"/>
                  </a:cubicBezTo>
                  <a:cubicBezTo>
                    <a:pt x="112809" y="1002825"/>
                    <a:pt x="113728" y="1003066"/>
                    <a:pt x="114903" y="1003066"/>
                  </a:cubicBezTo>
                  <a:cubicBezTo>
                    <a:pt x="114935" y="1003066"/>
                    <a:pt x="114968" y="1003066"/>
                    <a:pt x="115000" y="1003062"/>
                  </a:cubicBezTo>
                  <a:cubicBezTo>
                    <a:pt x="115052" y="1003062"/>
                    <a:pt x="115103" y="1003062"/>
                    <a:pt x="115152" y="1003062"/>
                  </a:cubicBezTo>
                  <a:cubicBezTo>
                    <a:pt x="116627" y="1003062"/>
                    <a:pt x="117363" y="1003317"/>
                    <a:pt x="117913" y="1004048"/>
                  </a:cubicBezTo>
                  <a:cubicBezTo>
                    <a:pt x="118473" y="1004826"/>
                    <a:pt x="119112" y="1005020"/>
                    <a:pt x="121906" y="1005020"/>
                  </a:cubicBezTo>
                  <a:cubicBezTo>
                    <a:pt x="122199" y="1005020"/>
                    <a:pt x="122516" y="1005017"/>
                    <a:pt x="122860" y="1005013"/>
                  </a:cubicBezTo>
                  <a:cubicBezTo>
                    <a:pt x="123202" y="1005011"/>
                    <a:pt x="123516" y="1005007"/>
                    <a:pt x="123807" y="1005007"/>
                  </a:cubicBezTo>
                  <a:cubicBezTo>
                    <a:pt x="126504" y="1005007"/>
                    <a:pt x="127087" y="1005183"/>
                    <a:pt x="127093" y="1005781"/>
                  </a:cubicBezTo>
                  <a:cubicBezTo>
                    <a:pt x="127104" y="1006796"/>
                    <a:pt x="128328" y="1007995"/>
                    <a:pt x="129344" y="1007995"/>
                  </a:cubicBezTo>
                  <a:cubicBezTo>
                    <a:pt x="129348" y="1007995"/>
                    <a:pt x="129353" y="1007995"/>
                    <a:pt x="129357" y="1007995"/>
                  </a:cubicBezTo>
                  <a:cubicBezTo>
                    <a:pt x="129360" y="1007995"/>
                    <a:pt x="129363" y="1007995"/>
                    <a:pt x="129366" y="1007995"/>
                  </a:cubicBezTo>
                  <a:cubicBezTo>
                    <a:pt x="129820" y="1007995"/>
                    <a:pt x="130176" y="1008395"/>
                    <a:pt x="130183" y="1009005"/>
                  </a:cubicBezTo>
                  <a:cubicBezTo>
                    <a:pt x="130190" y="1009660"/>
                    <a:pt x="130544" y="1010010"/>
                    <a:pt x="131144" y="1010010"/>
                  </a:cubicBezTo>
                  <a:cubicBezTo>
                    <a:pt x="131149" y="1010010"/>
                    <a:pt x="131155" y="1010010"/>
                    <a:pt x="131161" y="1010010"/>
                  </a:cubicBezTo>
                  <a:cubicBezTo>
                    <a:pt x="131165" y="1010010"/>
                    <a:pt x="131167" y="1010010"/>
                    <a:pt x="131172" y="1010010"/>
                  </a:cubicBezTo>
                  <a:cubicBezTo>
                    <a:pt x="132844" y="1010010"/>
                    <a:pt x="133503" y="1014786"/>
                    <a:pt x="132985" y="1023069"/>
                  </a:cubicBezTo>
                  <a:cubicBezTo>
                    <a:pt x="132461" y="1030914"/>
                    <a:pt x="132217" y="1031882"/>
                    <a:pt x="130996" y="1031896"/>
                  </a:cubicBezTo>
                  <a:cubicBezTo>
                    <a:pt x="130538" y="1031900"/>
                    <a:pt x="129830" y="1032367"/>
                    <a:pt x="129430" y="1032929"/>
                  </a:cubicBezTo>
                  <a:cubicBezTo>
                    <a:pt x="128727" y="1033907"/>
                    <a:pt x="128117" y="1033963"/>
                    <a:pt x="118651" y="1034067"/>
                  </a:cubicBezTo>
                  <a:cubicBezTo>
                    <a:pt x="112289" y="1034138"/>
                    <a:pt x="108576" y="1034383"/>
                    <a:pt x="108580" y="1034688"/>
                  </a:cubicBezTo>
                  <a:cubicBezTo>
                    <a:pt x="108583" y="1034995"/>
                    <a:pt x="104768" y="1035240"/>
                    <a:pt x="98153" y="1035311"/>
                  </a:cubicBezTo>
                  <a:cubicBezTo>
                    <a:pt x="97089" y="1035323"/>
                    <a:pt x="96097" y="1035329"/>
                    <a:pt x="95182" y="1035329"/>
                  </a:cubicBezTo>
                  <a:cubicBezTo>
                    <a:pt x="90408" y="1035329"/>
                    <a:pt x="87717" y="1035176"/>
                    <a:pt x="87715" y="1034919"/>
                  </a:cubicBezTo>
                  <a:cubicBezTo>
                    <a:pt x="87711" y="1034647"/>
                    <a:pt x="85668" y="1034478"/>
                    <a:pt x="82316" y="1034478"/>
                  </a:cubicBezTo>
                  <a:cubicBezTo>
                    <a:pt x="81927" y="1034478"/>
                    <a:pt x="81519" y="1034480"/>
                    <a:pt x="81093" y="1034483"/>
                  </a:cubicBezTo>
                  <a:cubicBezTo>
                    <a:pt x="80669" y="1034489"/>
                    <a:pt x="80261" y="1034492"/>
                    <a:pt x="79870" y="1034489"/>
                  </a:cubicBezTo>
                  <a:cubicBezTo>
                    <a:pt x="76518" y="1034489"/>
                    <a:pt x="74475" y="1034322"/>
                    <a:pt x="74473" y="1034047"/>
                  </a:cubicBezTo>
                  <a:cubicBezTo>
                    <a:pt x="74469" y="1033749"/>
                    <a:pt x="73835" y="1033556"/>
                    <a:pt x="73001" y="1033556"/>
                  </a:cubicBezTo>
                  <a:cubicBezTo>
                    <a:pt x="72981" y="1033556"/>
                    <a:pt x="72960" y="1033556"/>
                    <a:pt x="72940" y="1033556"/>
                  </a:cubicBezTo>
                  <a:cubicBezTo>
                    <a:pt x="72926" y="1033556"/>
                    <a:pt x="72911" y="1033556"/>
                    <a:pt x="72897" y="1033556"/>
                  </a:cubicBezTo>
                  <a:cubicBezTo>
                    <a:pt x="72101" y="1033556"/>
                    <a:pt x="71410" y="1033313"/>
                    <a:pt x="71408" y="1033064"/>
                  </a:cubicBezTo>
                  <a:cubicBezTo>
                    <a:pt x="71404" y="1032792"/>
                    <a:pt x="69278" y="1032625"/>
                    <a:pt x="65703" y="1032625"/>
                  </a:cubicBezTo>
                  <a:cubicBezTo>
                    <a:pt x="65251" y="1032625"/>
                    <a:pt x="64776" y="1032628"/>
                    <a:pt x="64278" y="1032634"/>
                  </a:cubicBezTo>
                  <a:cubicBezTo>
                    <a:pt x="59849" y="1032681"/>
                    <a:pt x="57155" y="1032915"/>
                    <a:pt x="57157" y="1033220"/>
                  </a:cubicBezTo>
                  <a:cubicBezTo>
                    <a:pt x="57160" y="1033473"/>
                    <a:pt x="56349" y="1033737"/>
                    <a:pt x="55383" y="1033749"/>
                  </a:cubicBezTo>
                  <a:cubicBezTo>
                    <a:pt x="54415" y="1033760"/>
                    <a:pt x="53604" y="1033971"/>
                    <a:pt x="53606" y="1034278"/>
                  </a:cubicBezTo>
                  <a:cubicBezTo>
                    <a:pt x="53609" y="1034582"/>
                    <a:pt x="50558" y="1034819"/>
                    <a:pt x="45469" y="1034878"/>
                  </a:cubicBezTo>
                  <a:cubicBezTo>
                    <a:pt x="44820" y="1034883"/>
                    <a:pt x="44204" y="1034887"/>
                    <a:pt x="43623" y="1034887"/>
                  </a:cubicBezTo>
                  <a:cubicBezTo>
                    <a:pt x="39650" y="1034887"/>
                    <a:pt x="37324" y="1034723"/>
                    <a:pt x="37321" y="1034457"/>
                  </a:cubicBezTo>
                  <a:cubicBezTo>
                    <a:pt x="37317" y="1034156"/>
                    <a:pt x="36872" y="1033959"/>
                    <a:pt x="36323" y="1033959"/>
                  </a:cubicBezTo>
                  <a:cubicBezTo>
                    <a:pt x="36315" y="1033959"/>
                    <a:pt x="36306" y="1033959"/>
                    <a:pt x="36298" y="1033959"/>
                  </a:cubicBezTo>
                  <a:cubicBezTo>
                    <a:pt x="36291" y="1033959"/>
                    <a:pt x="36284" y="1033959"/>
                    <a:pt x="36278" y="1033959"/>
                  </a:cubicBezTo>
                  <a:cubicBezTo>
                    <a:pt x="35727" y="1033959"/>
                    <a:pt x="35277" y="1033714"/>
                    <a:pt x="35275" y="1033461"/>
                  </a:cubicBezTo>
                  <a:cubicBezTo>
                    <a:pt x="35272" y="1033170"/>
                    <a:pt x="34100" y="1032982"/>
                    <a:pt x="32657" y="1032982"/>
                  </a:cubicBezTo>
                  <a:cubicBezTo>
                    <a:pt x="32596" y="1032982"/>
                    <a:pt x="32533" y="1032982"/>
                    <a:pt x="32471" y="1032982"/>
                  </a:cubicBezTo>
                  <a:cubicBezTo>
                    <a:pt x="32419" y="1032985"/>
                    <a:pt x="32369" y="1032985"/>
                    <a:pt x="32318" y="1032985"/>
                  </a:cubicBezTo>
                  <a:cubicBezTo>
                    <a:pt x="30860" y="1032985"/>
                    <a:pt x="29668" y="1032751"/>
                    <a:pt x="29666" y="1032506"/>
                  </a:cubicBezTo>
                  <a:cubicBezTo>
                    <a:pt x="29663" y="1032203"/>
                    <a:pt x="29311" y="1032004"/>
                    <a:pt x="28910" y="1032004"/>
                  </a:cubicBezTo>
                  <a:cubicBezTo>
                    <a:pt x="28906" y="1032004"/>
                    <a:pt x="28901" y="1032004"/>
                    <a:pt x="28897" y="1032004"/>
                  </a:cubicBezTo>
                  <a:cubicBezTo>
                    <a:pt x="28893" y="1032004"/>
                    <a:pt x="28889" y="1032004"/>
                    <a:pt x="28886" y="1032004"/>
                  </a:cubicBezTo>
                  <a:cubicBezTo>
                    <a:pt x="28484" y="1032004"/>
                    <a:pt x="28131" y="1031759"/>
                    <a:pt x="28128" y="1031507"/>
                  </a:cubicBezTo>
                  <a:cubicBezTo>
                    <a:pt x="28125" y="1031206"/>
                    <a:pt x="27679" y="1031010"/>
                    <a:pt x="27130" y="1031010"/>
                  </a:cubicBezTo>
                  <a:cubicBezTo>
                    <a:pt x="27122" y="1031010"/>
                    <a:pt x="27113" y="1031010"/>
                    <a:pt x="27105" y="1031010"/>
                  </a:cubicBezTo>
                  <a:cubicBezTo>
                    <a:pt x="27098" y="1031010"/>
                    <a:pt x="27091" y="1031010"/>
                    <a:pt x="27085" y="1031010"/>
                  </a:cubicBezTo>
                  <a:cubicBezTo>
                    <a:pt x="26534" y="1031010"/>
                    <a:pt x="26084" y="1030764"/>
                    <a:pt x="26082" y="1030513"/>
                  </a:cubicBezTo>
                  <a:cubicBezTo>
                    <a:pt x="26079" y="1030212"/>
                    <a:pt x="25728" y="1030013"/>
                    <a:pt x="25326" y="1030013"/>
                  </a:cubicBezTo>
                  <a:cubicBezTo>
                    <a:pt x="25322" y="1030013"/>
                    <a:pt x="25318" y="1030013"/>
                    <a:pt x="25312" y="1030013"/>
                  </a:cubicBezTo>
                  <a:cubicBezTo>
                    <a:pt x="25309" y="1030013"/>
                    <a:pt x="25306" y="1030013"/>
                    <a:pt x="25302" y="1030013"/>
                  </a:cubicBezTo>
                  <a:cubicBezTo>
                    <a:pt x="24899" y="1030013"/>
                    <a:pt x="24547" y="1029764"/>
                    <a:pt x="24544" y="1029512"/>
                  </a:cubicBezTo>
                  <a:cubicBezTo>
                    <a:pt x="24541" y="1029220"/>
                    <a:pt x="23413" y="1029033"/>
                    <a:pt x="22017" y="1029033"/>
                  </a:cubicBezTo>
                  <a:cubicBezTo>
                    <a:pt x="21959" y="1029033"/>
                    <a:pt x="21900" y="1029033"/>
                    <a:pt x="21841" y="1029033"/>
                  </a:cubicBezTo>
                  <a:cubicBezTo>
                    <a:pt x="21736" y="1029033"/>
                    <a:pt x="21634" y="1029035"/>
                    <a:pt x="21535" y="1029035"/>
                  </a:cubicBezTo>
                  <a:cubicBezTo>
                    <a:pt x="19677" y="1029033"/>
                    <a:pt x="18960" y="1028815"/>
                    <a:pt x="18419" y="1028049"/>
                  </a:cubicBezTo>
                  <a:cubicBezTo>
                    <a:pt x="17834" y="1027288"/>
                    <a:pt x="17164" y="1027069"/>
                    <a:pt x="15121" y="1027069"/>
                  </a:cubicBezTo>
                  <a:cubicBezTo>
                    <a:pt x="15000" y="1027069"/>
                    <a:pt x="14875" y="1027072"/>
                    <a:pt x="14745" y="1027072"/>
                  </a:cubicBezTo>
                  <a:cubicBezTo>
                    <a:pt x="14673" y="1027072"/>
                    <a:pt x="14602" y="1027075"/>
                    <a:pt x="14532" y="1027075"/>
                  </a:cubicBezTo>
                  <a:cubicBezTo>
                    <a:pt x="13003" y="1027075"/>
                    <a:pt x="11790" y="1026887"/>
                    <a:pt x="11788" y="1026598"/>
                  </a:cubicBezTo>
                  <a:cubicBezTo>
                    <a:pt x="11784" y="1026293"/>
                    <a:pt x="11433" y="1026094"/>
                    <a:pt x="11032" y="1026094"/>
                  </a:cubicBezTo>
                  <a:cubicBezTo>
                    <a:pt x="11028" y="1026094"/>
                    <a:pt x="11024" y="1026094"/>
                    <a:pt x="11019" y="1026098"/>
                  </a:cubicBezTo>
                  <a:cubicBezTo>
                    <a:pt x="11015" y="1026098"/>
                    <a:pt x="11011" y="1026098"/>
                    <a:pt x="11008" y="1026098"/>
                  </a:cubicBezTo>
                  <a:cubicBezTo>
                    <a:pt x="10606" y="1026098"/>
                    <a:pt x="10252" y="1025849"/>
                    <a:pt x="10249" y="1025594"/>
                  </a:cubicBezTo>
                  <a:cubicBezTo>
                    <a:pt x="10246" y="1025293"/>
                    <a:pt x="9895" y="1025094"/>
                    <a:pt x="9494" y="1025094"/>
                  </a:cubicBezTo>
                  <a:cubicBezTo>
                    <a:pt x="9489" y="1025094"/>
                    <a:pt x="9485" y="1025094"/>
                    <a:pt x="9481" y="1025094"/>
                  </a:cubicBezTo>
                  <a:cubicBezTo>
                    <a:pt x="9477" y="1025094"/>
                    <a:pt x="9473" y="1025094"/>
                    <a:pt x="9470" y="1025094"/>
                  </a:cubicBezTo>
                  <a:cubicBezTo>
                    <a:pt x="9067" y="1025094"/>
                    <a:pt x="8715" y="1024848"/>
                    <a:pt x="8712" y="1024593"/>
                  </a:cubicBezTo>
                  <a:cubicBezTo>
                    <a:pt x="8708" y="1024304"/>
                    <a:pt x="7419" y="1024120"/>
                    <a:pt x="5718" y="1024120"/>
                  </a:cubicBezTo>
                  <a:cubicBezTo>
                    <a:pt x="5629" y="1024120"/>
                    <a:pt x="5540" y="1024120"/>
                    <a:pt x="5450" y="1024122"/>
                  </a:cubicBezTo>
                  <a:cubicBezTo>
                    <a:pt x="5225" y="1024126"/>
                    <a:pt x="5014" y="1024126"/>
                    <a:pt x="4818" y="1024126"/>
                  </a:cubicBezTo>
                  <a:cubicBezTo>
                    <a:pt x="2521" y="1024126"/>
                    <a:pt x="2068" y="1023939"/>
                    <a:pt x="1825" y="1023146"/>
                  </a:cubicBezTo>
                  <a:cubicBezTo>
                    <a:pt x="1667" y="1022589"/>
                    <a:pt x="1157" y="1022139"/>
                    <a:pt x="750" y="1022135"/>
                  </a:cubicBezTo>
                  <a:cubicBezTo>
                    <a:pt x="749" y="1022135"/>
                    <a:pt x="746" y="1022135"/>
                    <a:pt x="744" y="1022135"/>
                  </a:cubicBezTo>
                  <a:cubicBezTo>
                    <a:pt x="742" y="1022135"/>
                    <a:pt x="741" y="1022135"/>
                    <a:pt x="738" y="1022135"/>
                  </a:cubicBezTo>
                  <a:cubicBezTo>
                    <a:pt x="234" y="1022135"/>
                    <a:pt x="24" y="1021425"/>
                    <a:pt x="1" y="1019345"/>
                  </a:cubicBezTo>
                  <a:cubicBezTo>
                    <a:pt x="-16" y="1017820"/>
                    <a:pt x="174" y="1016545"/>
                    <a:pt x="478" y="1016541"/>
                  </a:cubicBezTo>
                  <a:cubicBezTo>
                    <a:pt x="1141" y="1016536"/>
                    <a:pt x="1820" y="1013475"/>
                    <a:pt x="2228" y="1008993"/>
                  </a:cubicBezTo>
                  <a:cubicBezTo>
                    <a:pt x="2409" y="1006954"/>
                    <a:pt x="2794" y="1004964"/>
                    <a:pt x="3146" y="1004604"/>
                  </a:cubicBezTo>
                  <a:cubicBezTo>
                    <a:pt x="4355" y="1003369"/>
                    <a:pt x="5394" y="1000762"/>
                    <a:pt x="5374" y="998931"/>
                  </a:cubicBezTo>
                  <a:cubicBezTo>
                    <a:pt x="5361" y="997760"/>
                    <a:pt x="5608" y="997146"/>
                    <a:pt x="6066" y="997140"/>
                  </a:cubicBezTo>
                  <a:cubicBezTo>
                    <a:pt x="6728" y="997135"/>
                    <a:pt x="7375" y="995803"/>
                    <a:pt x="8109" y="993150"/>
                  </a:cubicBezTo>
                  <a:cubicBezTo>
                    <a:pt x="8306" y="992535"/>
                    <a:pt x="8956" y="991458"/>
                    <a:pt x="9560" y="990841"/>
                  </a:cubicBezTo>
                  <a:cubicBezTo>
                    <a:pt x="10214" y="990173"/>
                    <a:pt x="10863" y="989048"/>
                    <a:pt x="11059" y="988284"/>
                  </a:cubicBezTo>
                  <a:cubicBezTo>
                    <a:pt x="11203" y="987570"/>
                    <a:pt x="11953" y="986338"/>
                    <a:pt x="12658" y="985618"/>
                  </a:cubicBezTo>
                  <a:cubicBezTo>
                    <a:pt x="13815" y="984436"/>
                    <a:pt x="13912" y="984026"/>
                    <a:pt x="13635" y="981890"/>
                  </a:cubicBezTo>
                  <a:cubicBezTo>
                    <a:pt x="13085" y="978281"/>
                    <a:pt x="13119" y="976754"/>
                    <a:pt x="13744" y="973492"/>
                  </a:cubicBezTo>
                  <a:cubicBezTo>
                    <a:pt x="14132" y="971655"/>
                    <a:pt x="14577" y="970580"/>
                    <a:pt x="15036" y="970575"/>
                  </a:cubicBezTo>
                  <a:cubicBezTo>
                    <a:pt x="15443" y="970572"/>
                    <a:pt x="15743" y="970109"/>
                    <a:pt x="15737" y="969551"/>
                  </a:cubicBezTo>
                  <a:cubicBezTo>
                    <a:pt x="15730" y="968989"/>
                    <a:pt x="15929" y="968529"/>
                    <a:pt x="16183" y="968527"/>
                  </a:cubicBezTo>
                  <a:cubicBezTo>
                    <a:pt x="16438" y="968523"/>
                    <a:pt x="16840" y="968062"/>
                    <a:pt x="16986" y="967500"/>
                  </a:cubicBezTo>
                  <a:cubicBezTo>
                    <a:pt x="17133" y="966938"/>
                    <a:pt x="17585" y="966476"/>
                    <a:pt x="17993" y="966470"/>
                  </a:cubicBezTo>
                  <a:cubicBezTo>
                    <a:pt x="18400" y="966467"/>
                    <a:pt x="18853" y="966002"/>
                    <a:pt x="18999" y="965390"/>
                  </a:cubicBezTo>
                  <a:cubicBezTo>
                    <a:pt x="19391" y="964114"/>
                    <a:pt x="18860" y="961888"/>
                    <a:pt x="18200" y="961888"/>
                  </a:cubicBezTo>
                  <a:cubicBezTo>
                    <a:pt x="18199" y="961888"/>
                    <a:pt x="18198" y="961888"/>
                    <a:pt x="18197" y="961888"/>
                  </a:cubicBezTo>
                  <a:cubicBezTo>
                    <a:pt x="18195" y="961888"/>
                    <a:pt x="18195" y="961888"/>
                    <a:pt x="18194" y="961888"/>
                  </a:cubicBezTo>
                  <a:cubicBezTo>
                    <a:pt x="17484" y="961888"/>
                    <a:pt x="17554" y="958889"/>
                    <a:pt x="18257" y="958119"/>
                  </a:cubicBezTo>
                  <a:cubicBezTo>
                    <a:pt x="18609" y="957710"/>
                    <a:pt x="19261" y="956888"/>
                    <a:pt x="19661" y="956273"/>
                  </a:cubicBezTo>
                  <a:cubicBezTo>
                    <a:pt x="20061" y="955656"/>
                    <a:pt x="20714" y="954787"/>
                    <a:pt x="21067" y="954424"/>
                  </a:cubicBezTo>
                  <a:cubicBezTo>
                    <a:pt x="21603" y="953827"/>
                    <a:pt x="21618" y="953713"/>
                    <a:pt x="21060" y="953713"/>
                  </a:cubicBezTo>
                  <a:cubicBezTo>
                    <a:pt x="21043" y="953713"/>
                    <a:pt x="21026" y="953713"/>
                    <a:pt x="21008" y="953713"/>
                  </a:cubicBezTo>
                  <a:cubicBezTo>
                    <a:pt x="21006" y="953713"/>
                    <a:pt x="21004" y="953713"/>
                    <a:pt x="21003" y="953713"/>
                  </a:cubicBezTo>
                  <a:cubicBezTo>
                    <a:pt x="20189" y="953713"/>
                    <a:pt x="19610" y="951633"/>
                    <a:pt x="19577" y="948587"/>
                  </a:cubicBezTo>
                  <a:cubicBezTo>
                    <a:pt x="19561" y="947220"/>
                    <a:pt x="19353" y="946609"/>
                    <a:pt x="18799" y="946609"/>
                  </a:cubicBezTo>
                  <a:cubicBezTo>
                    <a:pt x="18796" y="946609"/>
                    <a:pt x="18793" y="946612"/>
                    <a:pt x="18791" y="946612"/>
                  </a:cubicBezTo>
                  <a:cubicBezTo>
                    <a:pt x="18790" y="946612"/>
                    <a:pt x="18789" y="946612"/>
                    <a:pt x="18787" y="946612"/>
                  </a:cubicBezTo>
                  <a:cubicBezTo>
                    <a:pt x="18380" y="946612"/>
                    <a:pt x="17815" y="945804"/>
                    <a:pt x="17549" y="944692"/>
                  </a:cubicBezTo>
                  <a:cubicBezTo>
                    <a:pt x="16704" y="941902"/>
                    <a:pt x="16796" y="941036"/>
                    <a:pt x="17966" y="941024"/>
                  </a:cubicBezTo>
                  <a:cubicBezTo>
                    <a:pt x="18526" y="941015"/>
                    <a:pt x="18981" y="940758"/>
                    <a:pt x="18979" y="940503"/>
                  </a:cubicBezTo>
                  <a:cubicBezTo>
                    <a:pt x="18975" y="940196"/>
                    <a:pt x="19431" y="939988"/>
                    <a:pt x="19940" y="939982"/>
                  </a:cubicBezTo>
                  <a:cubicBezTo>
                    <a:pt x="20499" y="939976"/>
                    <a:pt x="21106" y="939514"/>
                    <a:pt x="21252" y="938952"/>
                  </a:cubicBezTo>
                  <a:cubicBezTo>
                    <a:pt x="21498" y="938132"/>
                    <a:pt x="22004" y="937925"/>
                    <a:pt x="23582" y="937908"/>
                  </a:cubicBezTo>
                  <a:cubicBezTo>
                    <a:pt x="24651" y="937896"/>
                    <a:pt x="25564" y="937682"/>
                    <a:pt x="25561" y="937428"/>
                  </a:cubicBezTo>
                  <a:cubicBezTo>
                    <a:pt x="25559" y="937173"/>
                    <a:pt x="25909" y="936608"/>
                    <a:pt x="26311" y="936146"/>
                  </a:cubicBezTo>
                  <a:cubicBezTo>
                    <a:pt x="27318" y="935169"/>
                    <a:pt x="27301" y="933642"/>
                    <a:pt x="26297" y="930242"/>
                  </a:cubicBezTo>
                  <a:cubicBezTo>
                    <a:pt x="25133" y="926335"/>
                    <a:pt x="25120" y="920533"/>
                    <a:pt x="26315" y="918129"/>
                  </a:cubicBezTo>
                  <a:cubicBezTo>
                    <a:pt x="27657" y="915364"/>
                    <a:pt x="27944" y="913631"/>
                    <a:pt x="27216" y="912213"/>
                  </a:cubicBezTo>
                  <a:cubicBezTo>
                    <a:pt x="26905" y="911507"/>
                    <a:pt x="26241" y="910907"/>
                    <a:pt x="25683" y="910907"/>
                  </a:cubicBezTo>
                  <a:cubicBezTo>
                    <a:pt x="25680" y="910907"/>
                    <a:pt x="25678" y="910907"/>
                    <a:pt x="25675" y="910907"/>
                  </a:cubicBezTo>
                  <a:cubicBezTo>
                    <a:pt x="25670" y="910907"/>
                    <a:pt x="25665" y="910907"/>
                    <a:pt x="25661" y="910907"/>
                  </a:cubicBezTo>
                  <a:cubicBezTo>
                    <a:pt x="25109" y="910907"/>
                    <a:pt x="24755" y="910556"/>
                    <a:pt x="24748" y="909898"/>
                  </a:cubicBezTo>
                  <a:cubicBezTo>
                    <a:pt x="24740" y="909243"/>
                    <a:pt x="24387" y="908892"/>
                    <a:pt x="23787" y="908892"/>
                  </a:cubicBezTo>
                  <a:cubicBezTo>
                    <a:pt x="23781" y="908892"/>
                    <a:pt x="23775" y="908892"/>
                    <a:pt x="23770" y="908892"/>
                  </a:cubicBezTo>
                  <a:cubicBezTo>
                    <a:pt x="23767" y="908892"/>
                    <a:pt x="23764" y="908892"/>
                    <a:pt x="23761" y="908892"/>
                  </a:cubicBezTo>
                  <a:cubicBezTo>
                    <a:pt x="23204" y="908892"/>
                    <a:pt x="22590" y="908289"/>
                    <a:pt x="22175" y="907382"/>
                  </a:cubicBezTo>
                  <a:cubicBezTo>
                    <a:pt x="21810" y="906571"/>
                    <a:pt x="21085" y="905410"/>
                    <a:pt x="20568" y="904804"/>
                  </a:cubicBezTo>
                  <a:cubicBezTo>
                    <a:pt x="19177" y="903241"/>
                    <a:pt x="19235" y="899324"/>
                    <a:pt x="20631" y="896559"/>
                  </a:cubicBezTo>
                  <a:cubicBezTo>
                    <a:pt x="21427" y="894923"/>
                    <a:pt x="21714" y="893189"/>
                    <a:pt x="21874" y="889318"/>
                  </a:cubicBezTo>
                  <a:cubicBezTo>
                    <a:pt x="22031" y="885093"/>
                    <a:pt x="22274" y="883969"/>
                    <a:pt x="23175" y="882688"/>
                  </a:cubicBezTo>
                  <a:cubicBezTo>
                    <a:pt x="23827" y="881816"/>
                    <a:pt x="24470" y="880128"/>
                    <a:pt x="24659" y="878852"/>
                  </a:cubicBezTo>
                  <a:cubicBezTo>
                    <a:pt x="24848" y="877527"/>
                    <a:pt x="25493" y="876043"/>
                    <a:pt x="26198" y="875323"/>
                  </a:cubicBezTo>
                  <a:cubicBezTo>
                    <a:pt x="26852" y="874656"/>
                    <a:pt x="27402" y="873784"/>
                    <a:pt x="27399" y="873427"/>
                  </a:cubicBezTo>
                  <a:cubicBezTo>
                    <a:pt x="27394" y="873070"/>
                    <a:pt x="28152" y="872553"/>
                    <a:pt x="29065" y="872240"/>
                  </a:cubicBezTo>
                  <a:cubicBezTo>
                    <a:pt x="31600" y="871345"/>
                    <a:pt x="33150" y="868937"/>
                    <a:pt x="32766" y="866446"/>
                  </a:cubicBezTo>
                  <a:cubicBezTo>
                    <a:pt x="32601" y="865329"/>
                    <a:pt x="32026" y="863959"/>
                    <a:pt x="31512" y="863407"/>
                  </a:cubicBezTo>
                  <a:cubicBezTo>
                    <a:pt x="30688" y="862500"/>
                    <a:pt x="30574" y="861431"/>
                    <a:pt x="30494" y="854155"/>
                  </a:cubicBezTo>
                  <a:cubicBezTo>
                    <a:pt x="30411" y="846624"/>
                    <a:pt x="30503" y="845808"/>
                    <a:pt x="31503" y="844168"/>
                  </a:cubicBezTo>
                  <a:cubicBezTo>
                    <a:pt x="32303" y="842835"/>
                    <a:pt x="32740" y="840948"/>
                    <a:pt x="33053" y="837077"/>
                  </a:cubicBezTo>
                  <a:cubicBezTo>
                    <a:pt x="33371" y="833560"/>
                    <a:pt x="33807" y="831570"/>
                    <a:pt x="34312" y="831207"/>
                  </a:cubicBezTo>
                  <a:cubicBezTo>
                    <a:pt x="35119" y="830590"/>
                    <a:pt x="35995" y="826965"/>
                    <a:pt x="36017" y="824369"/>
                  </a:cubicBezTo>
                  <a:cubicBezTo>
                    <a:pt x="36006" y="823401"/>
                    <a:pt x="36499" y="821921"/>
                    <a:pt x="37099" y="821049"/>
                  </a:cubicBezTo>
                  <a:cubicBezTo>
                    <a:pt x="37952" y="819870"/>
                    <a:pt x="38389" y="818081"/>
                    <a:pt x="38757" y="814415"/>
                  </a:cubicBezTo>
                  <a:cubicBezTo>
                    <a:pt x="39129" y="811203"/>
                    <a:pt x="39615" y="809061"/>
                    <a:pt x="40117" y="808494"/>
                  </a:cubicBezTo>
                  <a:cubicBezTo>
                    <a:pt x="40671" y="807880"/>
                    <a:pt x="41106" y="805840"/>
                    <a:pt x="41426" y="802528"/>
                  </a:cubicBezTo>
                  <a:cubicBezTo>
                    <a:pt x="41792" y="798756"/>
                    <a:pt x="42182" y="797226"/>
                    <a:pt x="42936" y="796401"/>
                  </a:cubicBezTo>
                  <a:cubicBezTo>
                    <a:pt x="43539" y="795682"/>
                    <a:pt x="43981" y="794254"/>
                    <a:pt x="44164" y="792367"/>
                  </a:cubicBezTo>
                  <a:cubicBezTo>
                    <a:pt x="44347" y="790482"/>
                    <a:pt x="44888" y="788846"/>
                    <a:pt x="45689" y="787618"/>
                  </a:cubicBezTo>
                  <a:cubicBezTo>
                    <a:pt x="46439" y="786438"/>
                    <a:pt x="47030" y="784701"/>
                    <a:pt x="47166" y="783173"/>
                  </a:cubicBezTo>
                  <a:cubicBezTo>
                    <a:pt x="47303" y="781643"/>
                    <a:pt x="47843" y="780007"/>
                    <a:pt x="48546" y="779086"/>
                  </a:cubicBezTo>
                  <a:cubicBezTo>
                    <a:pt x="49146" y="778214"/>
                    <a:pt x="49842" y="776628"/>
                    <a:pt x="50033" y="775505"/>
                  </a:cubicBezTo>
                  <a:cubicBezTo>
                    <a:pt x="50225" y="774384"/>
                    <a:pt x="51020" y="772594"/>
                    <a:pt x="51822" y="771467"/>
                  </a:cubicBezTo>
                  <a:cubicBezTo>
                    <a:pt x="52573" y="770388"/>
                    <a:pt x="53220" y="769059"/>
                    <a:pt x="53215" y="768550"/>
                  </a:cubicBezTo>
                  <a:cubicBezTo>
                    <a:pt x="53210" y="768090"/>
                    <a:pt x="53757" y="767017"/>
                    <a:pt x="54409" y="766195"/>
                  </a:cubicBezTo>
                  <a:cubicBezTo>
                    <a:pt x="55062" y="765372"/>
                    <a:pt x="55758" y="763839"/>
                    <a:pt x="55950" y="762819"/>
                  </a:cubicBezTo>
                  <a:cubicBezTo>
                    <a:pt x="56142" y="761797"/>
                    <a:pt x="56489" y="760928"/>
                    <a:pt x="56794" y="760925"/>
                  </a:cubicBezTo>
                  <a:cubicBezTo>
                    <a:pt x="57049" y="760922"/>
                    <a:pt x="57699" y="759898"/>
                    <a:pt x="58245" y="758620"/>
                  </a:cubicBezTo>
                  <a:cubicBezTo>
                    <a:pt x="58790" y="757341"/>
                    <a:pt x="59740" y="755752"/>
                    <a:pt x="60393" y="755032"/>
                  </a:cubicBezTo>
                  <a:cubicBezTo>
                    <a:pt x="61048" y="754312"/>
                    <a:pt x="61694" y="752932"/>
                    <a:pt x="61835" y="751913"/>
                  </a:cubicBezTo>
                  <a:cubicBezTo>
                    <a:pt x="61977" y="750893"/>
                    <a:pt x="62525" y="749766"/>
                    <a:pt x="63029" y="749405"/>
                  </a:cubicBezTo>
                  <a:cubicBezTo>
                    <a:pt x="63786" y="748836"/>
                    <a:pt x="63880" y="748122"/>
                    <a:pt x="63749" y="745427"/>
                  </a:cubicBezTo>
                  <a:cubicBezTo>
                    <a:pt x="63624" y="743443"/>
                    <a:pt x="63762" y="742015"/>
                    <a:pt x="64065" y="741811"/>
                  </a:cubicBezTo>
                  <a:cubicBezTo>
                    <a:pt x="64367" y="741602"/>
                    <a:pt x="64616" y="741039"/>
                    <a:pt x="64610" y="740532"/>
                  </a:cubicBezTo>
                  <a:cubicBezTo>
                    <a:pt x="64606" y="740072"/>
                    <a:pt x="65053" y="739150"/>
                    <a:pt x="65606" y="738534"/>
                  </a:cubicBezTo>
                  <a:cubicBezTo>
                    <a:pt x="66764" y="737299"/>
                    <a:pt x="67606" y="735254"/>
                    <a:pt x="67589" y="733778"/>
                  </a:cubicBezTo>
                  <a:cubicBezTo>
                    <a:pt x="67585" y="733270"/>
                    <a:pt x="68032" y="732348"/>
                    <a:pt x="68586" y="731783"/>
                  </a:cubicBezTo>
                  <a:cubicBezTo>
                    <a:pt x="69140" y="731219"/>
                    <a:pt x="69837" y="729785"/>
                    <a:pt x="70129" y="728559"/>
                  </a:cubicBezTo>
                  <a:cubicBezTo>
                    <a:pt x="70566" y="726722"/>
                    <a:pt x="70917" y="726209"/>
                    <a:pt x="72387" y="725686"/>
                  </a:cubicBezTo>
                  <a:cubicBezTo>
                    <a:pt x="73349" y="725317"/>
                    <a:pt x="74106" y="724696"/>
                    <a:pt x="74102" y="724291"/>
                  </a:cubicBezTo>
                  <a:cubicBezTo>
                    <a:pt x="74097" y="723884"/>
                    <a:pt x="74297" y="723577"/>
                    <a:pt x="74501" y="723573"/>
                  </a:cubicBezTo>
                  <a:cubicBezTo>
                    <a:pt x="75162" y="723567"/>
                    <a:pt x="76103" y="721163"/>
                    <a:pt x="76084" y="719536"/>
                  </a:cubicBezTo>
                  <a:cubicBezTo>
                    <a:pt x="76076" y="718722"/>
                    <a:pt x="76571" y="717546"/>
                    <a:pt x="77276" y="716774"/>
                  </a:cubicBezTo>
                  <a:cubicBezTo>
                    <a:pt x="78332" y="715591"/>
                    <a:pt x="78476" y="714825"/>
                    <a:pt x="78768" y="709070"/>
                  </a:cubicBezTo>
                  <a:cubicBezTo>
                    <a:pt x="78932" y="705457"/>
                    <a:pt x="79305" y="702347"/>
                    <a:pt x="79657" y="701986"/>
                  </a:cubicBezTo>
                  <a:cubicBezTo>
                    <a:pt x="80563" y="700962"/>
                    <a:pt x="81411" y="699424"/>
                    <a:pt x="82005" y="697890"/>
                  </a:cubicBezTo>
                  <a:cubicBezTo>
                    <a:pt x="82301" y="697124"/>
                    <a:pt x="82956" y="696506"/>
                    <a:pt x="83465" y="696501"/>
                  </a:cubicBezTo>
                  <a:cubicBezTo>
                    <a:pt x="84838" y="696485"/>
                    <a:pt x="85971" y="693012"/>
                    <a:pt x="85187" y="691240"/>
                  </a:cubicBezTo>
                  <a:cubicBezTo>
                    <a:pt x="84979" y="690783"/>
                    <a:pt x="84907" y="688852"/>
                    <a:pt x="84989" y="687017"/>
                  </a:cubicBezTo>
                  <a:cubicBezTo>
                    <a:pt x="85113" y="684420"/>
                    <a:pt x="85408" y="683451"/>
                    <a:pt x="86164" y="682830"/>
                  </a:cubicBezTo>
                  <a:cubicBezTo>
                    <a:pt x="86770" y="682315"/>
                    <a:pt x="87470" y="681239"/>
                    <a:pt x="87817" y="680420"/>
                  </a:cubicBezTo>
                  <a:cubicBezTo>
                    <a:pt x="88163" y="679448"/>
                    <a:pt x="88968" y="678626"/>
                    <a:pt x="89880" y="678261"/>
                  </a:cubicBezTo>
                  <a:cubicBezTo>
                    <a:pt x="90894" y="677892"/>
                    <a:pt x="91396" y="677327"/>
                    <a:pt x="91389" y="676666"/>
                  </a:cubicBezTo>
                  <a:cubicBezTo>
                    <a:pt x="91383" y="676104"/>
                    <a:pt x="91631" y="675543"/>
                    <a:pt x="91936" y="675437"/>
                  </a:cubicBezTo>
                  <a:cubicBezTo>
                    <a:pt x="92797" y="675122"/>
                    <a:pt x="93287" y="668805"/>
                    <a:pt x="93277" y="658727"/>
                  </a:cubicBezTo>
                  <a:cubicBezTo>
                    <a:pt x="93208" y="647835"/>
                    <a:pt x="93651" y="641775"/>
                    <a:pt x="94726" y="637896"/>
                  </a:cubicBezTo>
                  <a:cubicBezTo>
                    <a:pt x="95168" y="636362"/>
                    <a:pt x="95725" y="631520"/>
                    <a:pt x="95983" y="627193"/>
                  </a:cubicBezTo>
                  <a:cubicBezTo>
                    <a:pt x="96498" y="618532"/>
                    <a:pt x="96495" y="618277"/>
                    <a:pt x="95983" y="613450"/>
                  </a:cubicBezTo>
                  <a:cubicBezTo>
                    <a:pt x="95752" y="610957"/>
                    <a:pt x="95792" y="610042"/>
                    <a:pt x="96348" y="609626"/>
                  </a:cubicBezTo>
                  <a:cubicBezTo>
                    <a:pt x="98315" y="608028"/>
                    <a:pt x="98755" y="606343"/>
                    <a:pt x="98696" y="600898"/>
                  </a:cubicBezTo>
                  <a:cubicBezTo>
                    <a:pt x="98637" y="595606"/>
                    <a:pt x="99025" y="593821"/>
                    <a:pt x="100489" y="592735"/>
                  </a:cubicBezTo>
                  <a:cubicBezTo>
                    <a:pt x="100842" y="592428"/>
                    <a:pt x="101285" y="591047"/>
                    <a:pt x="101422" y="589671"/>
                  </a:cubicBezTo>
                  <a:cubicBezTo>
                    <a:pt x="101611" y="588243"/>
                    <a:pt x="102199" y="586201"/>
                    <a:pt x="102745" y="585075"/>
                  </a:cubicBezTo>
                  <a:cubicBezTo>
                    <a:pt x="103693" y="583284"/>
                    <a:pt x="103781" y="582061"/>
                    <a:pt x="103757" y="575242"/>
                  </a:cubicBezTo>
                  <a:cubicBezTo>
                    <a:pt x="103673" y="567710"/>
                    <a:pt x="103619" y="567406"/>
                    <a:pt x="102488" y="566501"/>
                  </a:cubicBezTo>
                  <a:cubicBezTo>
                    <a:pt x="101462" y="565697"/>
                    <a:pt x="101355" y="565138"/>
                    <a:pt x="101308" y="560966"/>
                  </a:cubicBezTo>
                  <a:cubicBezTo>
                    <a:pt x="101263" y="556794"/>
                    <a:pt x="101358" y="556285"/>
                    <a:pt x="102515" y="555000"/>
                  </a:cubicBezTo>
                  <a:cubicBezTo>
                    <a:pt x="103219" y="554228"/>
                    <a:pt x="103919" y="552999"/>
                    <a:pt x="104063" y="552285"/>
                  </a:cubicBezTo>
                  <a:cubicBezTo>
                    <a:pt x="104208" y="551571"/>
                    <a:pt x="104402" y="550701"/>
                    <a:pt x="104500" y="550394"/>
                  </a:cubicBezTo>
                  <a:cubicBezTo>
                    <a:pt x="104599" y="550091"/>
                    <a:pt x="104460" y="546834"/>
                    <a:pt x="104165" y="543170"/>
                  </a:cubicBezTo>
                  <a:cubicBezTo>
                    <a:pt x="103692" y="537222"/>
                    <a:pt x="103479" y="536307"/>
                    <a:pt x="102237" y="534489"/>
                  </a:cubicBezTo>
                  <a:cubicBezTo>
                    <a:pt x="101047" y="532720"/>
                    <a:pt x="100887" y="532062"/>
                    <a:pt x="101065" y="529820"/>
                  </a:cubicBezTo>
                  <a:cubicBezTo>
                    <a:pt x="101202" y="528392"/>
                    <a:pt x="101544" y="527067"/>
                    <a:pt x="101848" y="526859"/>
                  </a:cubicBezTo>
                  <a:cubicBezTo>
                    <a:pt x="102858" y="526235"/>
                    <a:pt x="103441" y="523684"/>
                    <a:pt x="103403" y="520276"/>
                  </a:cubicBezTo>
                  <a:cubicBezTo>
                    <a:pt x="103358" y="516156"/>
                    <a:pt x="103992" y="513655"/>
                    <a:pt x="105253" y="512725"/>
                  </a:cubicBezTo>
                  <a:cubicBezTo>
                    <a:pt x="106114" y="512154"/>
                    <a:pt x="106256" y="511185"/>
                    <a:pt x="106406" y="506452"/>
                  </a:cubicBezTo>
                  <a:cubicBezTo>
                    <a:pt x="106553" y="501360"/>
                    <a:pt x="106700" y="500799"/>
                    <a:pt x="107904" y="499257"/>
                  </a:cubicBezTo>
                  <a:cubicBezTo>
                    <a:pt x="108709" y="498332"/>
                    <a:pt x="109253" y="497003"/>
                    <a:pt x="109244" y="496137"/>
                  </a:cubicBezTo>
                  <a:cubicBezTo>
                    <a:pt x="109231" y="495016"/>
                    <a:pt x="109582" y="494505"/>
                    <a:pt x="110494" y="494036"/>
                  </a:cubicBezTo>
                  <a:cubicBezTo>
                    <a:pt x="111202" y="493723"/>
                    <a:pt x="111756" y="493258"/>
                    <a:pt x="111754" y="493056"/>
                  </a:cubicBezTo>
                  <a:cubicBezTo>
                    <a:pt x="111752" y="492802"/>
                    <a:pt x="112504" y="491825"/>
                    <a:pt x="113461" y="490900"/>
                  </a:cubicBezTo>
                  <a:cubicBezTo>
                    <a:pt x="114820" y="489511"/>
                    <a:pt x="115217" y="488539"/>
                    <a:pt x="115498" y="486397"/>
                  </a:cubicBezTo>
                  <a:cubicBezTo>
                    <a:pt x="115684" y="484867"/>
                    <a:pt x="116276" y="483132"/>
                    <a:pt x="116727" y="482465"/>
                  </a:cubicBezTo>
                  <a:cubicBezTo>
                    <a:pt x="117228" y="481847"/>
                    <a:pt x="117822" y="480315"/>
                    <a:pt x="117962" y="479142"/>
                  </a:cubicBezTo>
                  <a:cubicBezTo>
                    <a:pt x="118154" y="477967"/>
                    <a:pt x="118799" y="476537"/>
                    <a:pt x="119454" y="475920"/>
                  </a:cubicBezTo>
                  <a:cubicBezTo>
                    <a:pt x="120058" y="475355"/>
                    <a:pt x="120706" y="473975"/>
                    <a:pt x="120898" y="472904"/>
                  </a:cubicBezTo>
                  <a:cubicBezTo>
                    <a:pt x="121088" y="471779"/>
                    <a:pt x="121784" y="470247"/>
                    <a:pt x="122437" y="469474"/>
                  </a:cubicBezTo>
                  <a:cubicBezTo>
                    <a:pt x="123693" y="467935"/>
                    <a:pt x="124470" y="464617"/>
                    <a:pt x="123892" y="462996"/>
                  </a:cubicBezTo>
                  <a:cubicBezTo>
                    <a:pt x="123681" y="462286"/>
                    <a:pt x="122810" y="461785"/>
                    <a:pt x="121433" y="461445"/>
                  </a:cubicBezTo>
                  <a:cubicBezTo>
                    <a:pt x="120258" y="461153"/>
                    <a:pt x="118623" y="460658"/>
                    <a:pt x="117755" y="460363"/>
                  </a:cubicBezTo>
                  <a:cubicBezTo>
                    <a:pt x="116939" y="460117"/>
                    <a:pt x="115305" y="459678"/>
                    <a:pt x="114182" y="459436"/>
                  </a:cubicBezTo>
                  <a:cubicBezTo>
                    <a:pt x="109796" y="458570"/>
                    <a:pt x="109233" y="458371"/>
                    <a:pt x="108814" y="457206"/>
                  </a:cubicBezTo>
                  <a:cubicBezTo>
                    <a:pt x="108553" y="456598"/>
                    <a:pt x="107882" y="455842"/>
                    <a:pt x="107369" y="455541"/>
                  </a:cubicBezTo>
                  <a:cubicBezTo>
                    <a:pt x="106500" y="455093"/>
                    <a:pt x="106287" y="454230"/>
                    <a:pt x="105934" y="449909"/>
                  </a:cubicBezTo>
                  <a:cubicBezTo>
                    <a:pt x="105639" y="446298"/>
                    <a:pt x="105209" y="444268"/>
                    <a:pt x="104482" y="442901"/>
                  </a:cubicBezTo>
                  <a:cubicBezTo>
                    <a:pt x="103650" y="441431"/>
                    <a:pt x="103270" y="439249"/>
                    <a:pt x="102690" y="432841"/>
                  </a:cubicBezTo>
                  <a:cubicBezTo>
                    <a:pt x="102170" y="427097"/>
                    <a:pt x="101680" y="424201"/>
                    <a:pt x="101056" y="422987"/>
                  </a:cubicBezTo>
                  <a:cubicBezTo>
                    <a:pt x="100380" y="421720"/>
                    <a:pt x="99996" y="419130"/>
                    <a:pt x="99572" y="413126"/>
                  </a:cubicBezTo>
                  <a:cubicBezTo>
                    <a:pt x="99028" y="405446"/>
                    <a:pt x="98919" y="404788"/>
                    <a:pt x="97467" y="402309"/>
                  </a:cubicBezTo>
                  <a:cubicBezTo>
                    <a:pt x="96585" y="400841"/>
                    <a:pt x="95452" y="399530"/>
                    <a:pt x="94941" y="399384"/>
                  </a:cubicBezTo>
                  <a:cubicBezTo>
                    <a:pt x="94380" y="399237"/>
                    <a:pt x="93252" y="398485"/>
                    <a:pt x="92429" y="397734"/>
                  </a:cubicBezTo>
                  <a:cubicBezTo>
                    <a:pt x="89965" y="395471"/>
                    <a:pt x="86687" y="393123"/>
                    <a:pt x="86018" y="393123"/>
                  </a:cubicBezTo>
                  <a:cubicBezTo>
                    <a:pt x="86017" y="393123"/>
                    <a:pt x="86016" y="393123"/>
                    <a:pt x="86016" y="393123"/>
                  </a:cubicBezTo>
                  <a:cubicBezTo>
                    <a:pt x="86014" y="393123"/>
                    <a:pt x="86014" y="393123"/>
                    <a:pt x="86011" y="393123"/>
                  </a:cubicBezTo>
                  <a:cubicBezTo>
                    <a:pt x="85706" y="393123"/>
                    <a:pt x="85144" y="392671"/>
                    <a:pt x="84782" y="392116"/>
                  </a:cubicBezTo>
                  <a:cubicBezTo>
                    <a:pt x="84420" y="391510"/>
                    <a:pt x="83598" y="390858"/>
                    <a:pt x="82934" y="390609"/>
                  </a:cubicBezTo>
                  <a:cubicBezTo>
                    <a:pt x="82168" y="390363"/>
                    <a:pt x="81650" y="389605"/>
                    <a:pt x="81437" y="388643"/>
                  </a:cubicBezTo>
                  <a:cubicBezTo>
                    <a:pt x="81223" y="387780"/>
                    <a:pt x="80600" y="386618"/>
                    <a:pt x="79982" y="386013"/>
                  </a:cubicBezTo>
                  <a:cubicBezTo>
                    <a:pt x="79364" y="385407"/>
                    <a:pt x="78638" y="384093"/>
                    <a:pt x="78371" y="383078"/>
                  </a:cubicBezTo>
                  <a:cubicBezTo>
                    <a:pt x="78056" y="382113"/>
                    <a:pt x="77275" y="380597"/>
                    <a:pt x="76605" y="379838"/>
                  </a:cubicBezTo>
                  <a:cubicBezTo>
                    <a:pt x="75730" y="378833"/>
                    <a:pt x="75361" y="377768"/>
                    <a:pt x="75345" y="376290"/>
                  </a:cubicBezTo>
                  <a:cubicBezTo>
                    <a:pt x="75307" y="372881"/>
                    <a:pt x="75839" y="370330"/>
                    <a:pt x="76602" y="370320"/>
                  </a:cubicBezTo>
                  <a:cubicBezTo>
                    <a:pt x="77009" y="370318"/>
                    <a:pt x="77606" y="369089"/>
                    <a:pt x="78098" y="367453"/>
                  </a:cubicBezTo>
                  <a:cubicBezTo>
                    <a:pt x="78538" y="365871"/>
                    <a:pt x="79235" y="364489"/>
                    <a:pt x="79691" y="364331"/>
                  </a:cubicBezTo>
                  <a:cubicBezTo>
                    <a:pt x="80857" y="363860"/>
                    <a:pt x="81307" y="363144"/>
                    <a:pt x="81289" y="361464"/>
                  </a:cubicBezTo>
                  <a:cubicBezTo>
                    <a:pt x="81280" y="360701"/>
                    <a:pt x="81672" y="359322"/>
                    <a:pt x="82120" y="358401"/>
                  </a:cubicBezTo>
                  <a:cubicBezTo>
                    <a:pt x="83067" y="356557"/>
                    <a:pt x="82994" y="354676"/>
                    <a:pt x="81965" y="353620"/>
                  </a:cubicBezTo>
                  <a:cubicBezTo>
                    <a:pt x="81555" y="353266"/>
                    <a:pt x="81087" y="352459"/>
                    <a:pt x="80877" y="351849"/>
                  </a:cubicBezTo>
                  <a:cubicBezTo>
                    <a:pt x="80718" y="351241"/>
                    <a:pt x="79994" y="350229"/>
                    <a:pt x="79325" y="349574"/>
                  </a:cubicBezTo>
                  <a:cubicBezTo>
                    <a:pt x="78501" y="348769"/>
                    <a:pt x="78083" y="347807"/>
                    <a:pt x="78070" y="346586"/>
                  </a:cubicBezTo>
                  <a:cubicBezTo>
                    <a:pt x="78049" y="344705"/>
                    <a:pt x="79139" y="341993"/>
                    <a:pt x="80053" y="341679"/>
                  </a:cubicBezTo>
                  <a:cubicBezTo>
                    <a:pt x="80357" y="341575"/>
                    <a:pt x="80748" y="340147"/>
                    <a:pt x="80883" y="338464"/>
                  </a:cubicBezTo>
                  <a:cubicBezTo>
                    <a:pt x="81111" y="336170"/>
                    <a:pt x="81456" y="335099"/>
                    <a:pt x="82363" y="334274"/>
                  </a:cubicBezTo>
                  <a:cubicBezTo>
                    <a:pt x="82966" y="333658"/>
                    <a:pt x="83517" y="332786"/>
                    <a:pt x="83512" y="332326"/>
                  </a:cubicBezTo>
                  <a:cubicBezTo>
                    <a:pt x="83507" y="331919"/>
                    <a:pt x="83757" y="331562"/>
                    <a:pt x="84012" y="331559"/>
                  </a:cubicBezTo>
                  <a:cubicBezTo>
                    <a:pt x="84317" y="331553"/>
                    <a:pt x="84517" y="331196"/>
                    <a:pt x="84513" y="330789"/>
                  </a:cubicBezTo>
                  <a:cubicBezTo>
                    <a:pt x="84508" y="330383"/>
                    <a:pt x="84758" y="330023"/>
                    <a:pt x="85064" y="330021"/>
                  </a:cubicBezTo>
                  <a:cubicBezTo>
                    <a:pt x="85828" y="330011"/>
                    <a:pt x="87536" y="328007"/>
                    <a:pt x="87525" y="327092"/>
                  </a:cubicBezTo>
                  <a:cubicBezTo>
                    <a:pt x="87522" y="326735"/>
                    <a:pt x="87722" y="326428"/>
                    <a:pt x="87925" y="326424"/>
                  </a:cubicBezTo>
                  <a:cubicBezTo>
                    <a:pt x="88179" y="326421"/>
                    <a:pt x="88631" y="325807"/>
                    <a:pt x="88979" y="325091"/>
                  </a:cubicBezTo>
                  <a:cubicBezTo>
                    <a:pt x="89574" y="323656"/>
                    <a:pt x="89022" y="315162"/>
                    <a:pt x="87708" y="306830"/>
                  </a:cubicBezTo>
                  <a:cubicBezTo>
                    <a:pt x="87379" y="304647"/>
                    <a:pt x="87081" y="300679"/>
                    <a:pt x="87001" y="298034"/>
                  </a:cubicBezTo>
                  <a:cubicBezTo>
                    <a:pt x="86906" y="294015"/>
                    <a:pt x="87049" y="293148"/>
                    <a:pt x="87806" y="292578"/>
                  </a:cubicBezTo>
                  <a:cubicBezTo>
                    <a:pt x="88513" y="292062"/>
                    <a:pt x="88853" y="290685"/>
                    <a:pt x="89218" y="286914"/>
                  </a:cubicBezTo>
                  <a:cubicBezTo>
                    <a:pt x="89583" y="283092"/>
                    <a:pt x="89925" y="281764"/>
                    <a:pt x="90631" y="281147"/>
                  </a:cubicBezTo>
                  <a:cubicBezTo>
                    <a:pt x="91236" y="280632"/>
                    <a:pt x="91680" y="279353"/>
                    <a:pt x="91866" y="277773"/>
                  </a:cubicBezTo>
                  <a:cubicBezTo>
                    <a:pt x="92139" y="274920"/>
                    <a:pt x="92926" y="272416"/>
                    <a:pt x="93538" y="272410"/>
                  </a:cubicBezTo>
                  <a:cubicBezTo>
                    <a:pt x="94097" y="272404"/>
                    <a:pt x="94882" y="269748"/>
                    <a:pt x="95255" y="266641"/>
                  </a:cubicBezTo>
                  <a:cubicBezTo>
                    <a:pt x="95392" y="265315"/>
                    <a:pt x="95736" y="264241"/>
                    <a:pt x="95991" y="264239"/>
                  </a:cubicBezTo>
                  <a:cubicBezTo>
                    <a:pt x="96704" y="264233"/>
                    <a:pt x="97484" y="261067"/>
                    <a:pt x="97746" y="257096"/>
                  </a:cubicBezTo>
                  <a:cubicBezTo>
                    <a:pt x="97875" y="255007"/>
                    <a:pt x="98303" y="252303"/>
                    <a:pt x="98748" y="251078"/>
                  </a:cubicBezTo>
                  <a:cubicBezTo>
                    <a:pt x="99191" y="249749"/>
                    <a:pt x="99376" y="248066"/>
                    <a:pt x="99208" y="246748"/>
                  </a:cubicBezTo>
                  <a:cubicBezTo>
                    <a:pt x="97499" y="234853"/>
                    <a:pt x="97513" y="231495"/>
                    <a:pt x="99216" y="229084"/>
                  </a:cubicBezTo>
                  <a:cubicBezTo>
                    <a:pt x="99769" y="228367"/>
                    <a:pt x="100361" y="226579"/>
                    <a:pt x="100598" y="225099"/>
                  </a:cubicBezTo>
                  <a:cubicBezTo>
                    <a:pt x="100835" y="223519"/>
                    <a:pt x="101428" y="221936"/>
                    <a:pt x="102083" y="221266"/>
                  </a:cubicBezTo>
                  <a:cubicBezTo>
                    <a:pt x="102686" y="220546"/>
                    <a:pt x="103131" y="219423"/>
                    <a:pt x="103121" y="218506"/>
                  </a:cubicBezTo>
                  <a:cubicBezTo>
                    <a:pt x="103109" y="217436"/>
                    <a:pt x="103607" y="216362"/>
                    <a:pt x="104663" y="215232"/>
                  </a:cubicBezTo>
                  <a:cubicBezTo>
                    <a:pt x="105518" y="214306"/>
                    <a:pt x="106520" y="212868"/>
                    <a:pt x="106968" y="212000"/>
                  </a:cubicBezTo>
                  <a:cubicBezTo>
                    <a:pt x="107417" y="211180"/>
                    <a:pt x="108068" y="210156"/>
                    <a:pt x="108419" y="209744"/>
                  </a:cubicBezTo>
                  <a:cubicBezTo>
                    <a:pt x="108823" y="209384"/>
                    <a:pt x="109121" y="208720"/>
                    <a:pt x="109117" y="208363"/>
                  </a:cubicBezTo>
                  <a:cubicBezTo>
                    <a:pt x="109112" y="207956"/>
                    <a:pt x="109766" y="207184"/>
                    <a:pt x="110624" y="206563"/>
                  </a:cubicBezTo>
                  <a:cubicBezTo>
                    <a:pt x="111482" y="205943"/>
                    <a:pt x="112134" y="205121"/>
                    <a:pt x="112131" y="204714"/>
                  </a:cubicBezTo>
                  <a:cubicBezTo>
                    <a:pt x="112125" y="204307"/>
                    <a:pt x="112580" y="203997"/>
                    <a:pt x="113140" y="203991"/>
                  </a:cubicBezTo>
                  <a:cubicBezTo>
                    <a:pt x="113699" y="203985"/>
                    <a:pt x="114155" y="203775"/>
                    <a:pt x="114153" y="203520"/>
                  </a:cubicBezTo>
                  <a:cubicBezTo>
                    <a:pt x="114146" y="202860"/>
                    <a:pt x="116408" y="200390"/>
                    <a:pt x="117019" y="200384"/>
                  </a:cubicBezTo>
                  <a:cubicBezTo>
                    <a:pt x="117274" y="200381"/>
                    <a:pt x="117776" y="199817"/>
                    <a:pt x="118073" y="199099"/>
                  </a:cubicBezTo>
                  <a:cubicBezTo>
                    <a:pt x="118521" y="198129"/>
                    <a:pt x="119027" y="197818"/>
                    <a:pt x="120198" y="197807"/>
                  </a:cubicBezTo>
                  <a:cubicBezTo>
                    <a:pt x="121012" y="197797"/>
                    <a:pt x="121721" y="197537"/>
                    <a:pt x="121719" y="197282"/>
                  </a:cubicBezTo>
                  <a:cubicBezTo>
                    <a:pt x="121715" y="196975"/>
                    <a:pt x="122069" y="196767"/>
                    <a:pt x="122477" y="196765"/>
                  </a:cubicBezTo>
                  <a:cubicBezTo>
                    <a:pt x="122884" y="196759"/>
                    <a:pt x="123236" y="196398"/>
                    <a:pt x="123230" y="195939"/>
                  </a:cubicBezTo>
                  <a:cubicBezTo>
                    <a:pt x="123225" y="195483"/>
                    <a:pt x="123931" y="194866"/>
                    <a:pt x="124742" y="194550"/>
                  </a:cubicBezTo>
                  <a:cubicBezTo>
                    <a:pt x="125653" y="194184"/>
                    <a:pt x="126409" y="193461"/>
                    <a:pt x="126554" y="192800"/>
                  </a:cubicBezTo>
                  <a:cubicBezTo>
                    <a:pt x="126751" y="192136"/>
                    <a:pt x="127051" y="191624"/>
                    <a:pt x="127305" y="191621"/>
                  </a:cubicBezTo>
                  <a:cubicBezTo>
                    <a:pt x="127610" y="191619"/>
                    <a:pt x="128417" y="190945"/>
                    <a:pt x="129223" y="190123"/>
                  </a:cubicBezTo>
                  <a:cubicBezTo>
                    <a:pt x="129976" y="189301"/>
                    <a:pt x="131088" y="188472"/>
                    <a:pt x="131646" y="188315"/>
                  </a:cubicBezTo>
                  <a:cubicBezTo>
                    <a:pt x="132254" y="188104"/>
                    <a:pt x="132807" y="187486"/>
                    <a:pt x="132954" y="186975"/>
                  </a:cubicBezTo>
                  <a:cubicBezTo>
                    <a:pt x="133100" y="186363"/>
                    <a:pt x="133655" y="185950"/>
                    <a:pt x="134317" y="185942"/>
                  </a:cubicBezTo>
                  <a:cubicBezTo>
                    <a:pt x="134877" y="185936"/>
                    <a:pt x="136090" y="185211"/>
                    <a:pt x="136997" y="184335"/>
                  </a:cubicBezTo>
                  <a:cubicBezTo>
                    <a:pt x="137903" y="183461"/>
                    <a:pt x="139115" y="182580"/>
                    <a:pt x="139723" y="182323"/>
                  </a:cubicBezTo>
                  <a:cubicBezTo>
                    <a:pt x="140331" y="182060"/>
                    <a:pt x="141236" y="181082"/>
                    <a:pt x="141634" y="180163"/>
                  </a:cubicBezTo>
                  <a:cubicBezTo>
                    <a:pt x="144120" y="174890"/>
                    <a:pt x="147533" y="170528"/>
                    <a:pt x="149110" y="170511"/>
                  </a:cubicBezTo>
                  <a:cubicBezTo>
                    <a:pt x="150129" y="170499"/>
                    <a:pt x="152457" y="169405"/>
                    <a:pt x="152452" y="168896"/>
                  </a:cubicBezTo>
                  <a:cubicBezTo>
                    <a:pt x="152449" y="168694"/>
                    <a:pt x="153257" y="168073"/>
                    <a:pt x="154218" y="167450"/>
                  </a:cubicBezTo>
                  <a:cubicBezTo>
                    <a:pt x="156240" y="166260"/>
                    <a:pt x="156286" y="165800"/>
                    <a:pt x="155128" y="162453"/>
                  </a:cubicBezTo>
                  <a:cubicBezTo>
                    <a:pt x="154341" y="160273"/>
                    <a:pt x="154338" y="159969"/>
                    <a:pt x="155088" y="158688"/>
                  </a:cubicBezTo>
                  <a:cubicBezTo>
                    <a:pt x="155537" y="157918"/>
                    <a:pt x="155883" y="157000"/>
                    <a:pt x="155878" y="156593"/>
                  </a:cubicBezTo>
                  <a:cubicBezTo>
                    <a:pt x="155874" y="156186"/>
                    <a:pt x="156425" y="155314"/>
                    <a:pt x="157129" y="154644"/>
                  </a:cubicBezTo>
                  <a:cubicBezTo>
                    <a:pt x="157784" y="154027"/>
                    <a:pt x="158634" y="152643"/>
                    <a:pt x="158928" y="151621"/>
                  </a:cubicBezTo>
                  <a:cubicBezTo>
                    <a:pt x="159273" y="150600"/>
                    <a:pt x="159923" y="149473"/>
                    <a:pt x="160428" y="149111"/>
                  </a:cubicBezTo>
                  <a:cubicBezTo>
                    <a:pt x="160933" y="148748"/>
                    <a:pt x="161580" y="147520"/>
                    <a:pt x="161874" y="146449"/>
                  </a:cubicBezTo>
                  <a:cubicBezTo>
                    <a:pt x="162167" y="145325"/>
                    <a:pt x="162965" y="143839"/>
                    <a:pt x="163618" y="143172"/>
                  </a:cubicBezTo>
                  <a:cubicBezTo>
                    <a:pt x="164324" y="142452"/>
                    <a:pt x="164875" y="141682"/>
                    <a:pt x="164872" y="141427"/>
                  </a:cubicBezTo>
                  <a:cubicBezTo>
                    <a:pt x="164869" y="141173"/>
                    <a:pt x="165424" y="140708"/>
                    <a:pt x="166133" y="140395"/>
                  </a:cubicBezTo>
                  <a:cubicBezTo>
                    <a:pt x="166843" y="140082"/>
                    <a:pt x="167395" y="139465"/>
                    <a:pt x="167391" y="139058"/>
                  </a:cubicBezTo>
                  <a:cubicBezTo>
                    <a:pt x="167382" y="138242"/>
                    <a:pt x="168445" y="137721"/>
                    <a:pt x="170225" y="137703"/>
                  </a:cubicBezTo>
                  <a:cubicBezTo>
                    <a:pt x="171854" y="137682"/>
                    <a:pt x="173474" y="136802"/>
                    <a:pt x="173463" y="135936"/>
                  </a:cubicBezTo>
                  <a:cubicBezTo>
                    <a:pt x="173460" y="135579"/>
                    <a:pt x="174010" y="134657"/>
                    <a:pt x="174663" y="133937"/>
                  </a:cubicBezTo>
                  <a:cubicBezTo>
                    <a:pt x="175669" y="132858"/>
                    <a:pt x="175912" y="131837"/>
                    <a:pt x="176183" y="128627"/>
                  </a:cubicBezTo>
                  <a:cubicBezTo>
                    <a:pt x="176312" y="126439"/>
                    <a:pt x="176491" y="124297"/>
                    <a:pt x="176537" y="123890"/>
                  </a:cubicBezTo>
                  <a:cubicBezTo>
                    <a:pt x="176618" y="123249"/>
                    <a:pt x="178966" y="122883"/>
                    <a:pt x="181298" y="122883"/>
                  </a:cubicBezTo>
                  <a:cubicBezTo>
                    <a:pt x="183042" y="122883"/>
                    <a:pt x="184775" y="123089"/>
                    <a:pt x="185543" y="123537"/>
                  </a:cubicBezTo>
                  <a:cubicBezTo>
                    <a:pt x="186260" y="123937"/>
                    <a:pt x="187386" y="124484"/>
                    <a:pt x="188102" y="124832"/>
                  </a:cubicBezTo>
                  <a:cubicBezTo>
                    <a:pt x="188846" y="125148"/>
                    <a:pt x="191249" y="125297"/>
                    <a:pt x="193913" y="125297"/>
                  </a:cubicBezTo>
                  <a:cubicBezTo>
                    <a:pt x="197108" y="125297"/>
                    <a:pt x="200677" y="125081"/>
                    <a:pt x="202199" y="124677"/>
                  </a:cubicBezTo>
                  <a:cubicBezTo>
                    <a:pt x="206004" y="123616"/>
                    <a:pt x="208155" y="120183"/>
                    <a:pt x="207352" y="116628"/>
                  </a:cubicBezTo>
                  <a:cubicBezTo>
                    <a:pt x="207085" y="115563"/>
                    <a:pt x="206637" y="111800"/>
                    <a:pt x="206294" y="108342"/>
                  </a:cubicBezTo>
                  <a:cubicBezTo>
                    <a:pt x="205552" y="100898"/>
                    <a:pt x="205232" y="99661"/>
                    <a:pt x="204325" y="99661"/>
                  </a:cubicBezTo>
                  <a:cubicBezTo>
                    <a:pt x="204322" y="99661"/>
                    <a:pt x="204317" y="99661"/>
                    <a:pt x="204314" y="99661"/>
                  </a:cubicBezTo>
                  <a:cubicBezTo>
                    <a:pt x="204302" y="99661"/>
                    <a:pt x="204291" y="99661"/>
                    <a:pt x="204280" y="99661"/>
                  </a:cubicBezTo>
                  <a:cubicBezTo>
                    <a:pt x="203600" y="99661"/>
                    <a:pt x="203532" y="99386"/>
                    <a:pt x="202526" y="94541"/>
                  </a:cubicBezTo>
                  <a:cubicBezTo>
                    <a:pt x="202203" y="92966"/>
                    <a:pt x="201524" y="91293"/>
                    <a:pt x="200959" y="90793"/>
                  </a:cubicBezTo>
                  <a:cubicBezTo>
                    <a:pt x="200239" y="90188"/>
                    <a:pt x="199920" y="88868"/>
                    <a:pt x="199578" y="85567"/>
                  </a:cubicBezTo>
                  <a:cubicBezTo>
                    <a:pt x="199289" y="82516"/>
                    <a:pt x="198916" y="80942"/>
                    <a:pt x="198299" y="80286"/>
                  </a:cubicBezTo>
                  <a:cubicBezTo>
                    <a:pt x="197113" y="79028"/>
                    <a:pt x="196733" y="76740"/>
                    <a:pt x="196662" y="70429"/>
                  </a:cubicBezTo>
                  <a:cubicBezTo>
                    <a:pt x="196594" y="64323"/>
                    <a:pt x="196879" y="62488"/>
                    <a:pt x="198086" y="61151"/>
                  </a:cubicBezTo>
                  <a:cubicBezTo>
                    <a:pt x="198691" y="60534"/>
                    <a:pt x="199130" y="58898"/>
                    <a:pt x="199308" y="56657"/>
                  </a:cubicBezTo>
                  <a:cubicBezTo>
                    <a:pt x="199491" y="54723"/>
                    <a:pt x="200074" y="52271"/>
                    <a:pt x="200572" y="51250"/>
                  </a:cubicBezTo>
                  <a:cubicBezTo>
                    <a:pt x="201170" y="50021"/>
                    <a:pt x="201507" y="48285"/>
                    <a:pt x="201486" y="46352"/>
                  </a:cubicBezTo>
                  <a:cubicBezTo>
                    <a:pt x="201447" y="42894"/>
                    <a:pt x="202667" y="38145"/>
                    <a:pt x="203681" y="37779"/>
                  </a:cubicBezTo>
                  <a:cubicBezTo>
                    <a:pt x="204087" y="37621"/>
                    <a:pt x="204733" y="36240"/>
                    <a:pt x="205124" y="34760"/>
                  </a:cubicBezTo>
                  <a:cubicBezTo>
                    <a:pt x="205566" y="33276"/>
                    <a:pt x="206261" y="31793"/>
                    <a:pt x="206665" y="31433"/>
                  </a:cubicBezTo>
                  <a:cubicBezTo>
                    <a:pt x="207068" y="31074"/>
                    <a:pt x="207563" y="29897"/>
                    <a:pt x="207704" y="28826"/>
                  </a:cubicBezTo>
                  <a:cubicBezTo>
                    <a:pt x="207896" y="27703"/>
                    <a:pt x="208191" y="26837"/>
                    <a:pt x="208446" y="26833"/>
                  </a:cubicBezTo>
                  <a:cubicBezTo>
                    <a:pt x="208701" y="26831"/>
                    <a:pt x="208899" y="26420"/>
                    <a:pt x="208894" y="25912"/>
                  </a:cubicBezTo>
                  <a:cubicBezTo>
                    <a:pt x="208887" y="25350"/>
                    <a:pt x="209337" y="24531"/>
                    <a:pt x="209891" y="24016"/>
                  </a:cubicBezTo>
                  <a:cubicBezTo>
                    <a:pt x="210445" y="23501"/>
                    <a:pt x="210893" y="22632"/>
                    <a:pt x="210888" y="22123"/>
                  </a:cubicBezTo>
                  <a:cubicBezTo>
                    <a:pt x="210882" y="21614"/>
                    <a:pt x="211431" y="20589"/>
                    <a:pt x="212135" y="19870"/>
                  </a:cubicBezTo>
                  <a:cubicBezTo>
                    <a:pt x="212840" y="19148"/>
                    <a:pt x="213391" y="18378"/>
                    <a:pt x="213387" y="18123"/>
                  </a:cubicBezTo>
                  <a:cubicBezTo>
                    <a:pt x="213385" y="17819"/>
                    <a:pt x="213637" y="17614"/>
                    <a:pt x="213892" y="17612"/>
                  </a:cubicBezTo>
                  <a:cubicBezTo>
                    <a:pt x="214198" y="17608"/>
                    <a:pt x="214397" y="17199"/>
                    <a:pt x="214390" y="16640"/>
                  </a:cubicBezTo>
                  <a:cubicBezTo>
                    <a:pt x="214378" y="15569"/>
                    <a:pt x="217393" y="11973"/>
                    <a:pt x="218308" y="11964"/>
                  </a:cubicBezTo>
                  <a:cubicBezTo>
                    <a:pt x="218665" y="11959"/>
                    <a:pt x="218915" y="11602"/>
                    <a:pt x="218910" y="11192"/>
                  </a:cubicBezTo>
                  <a:cubicBezTo>
                    <a:pt x="218906" y="10735"/>
                    <a:pt x="219510" y="10168"/>
                    <a:pt x="220270" y="9855"/>
                  </a:cubicBezTo>
                  <a:cubicBezTo>
                    <a:pt x="222397" y="9015"/>
                    <a:pt x="225766" y="5161"/>
                    <a:pt x="226151" y="3122"/>
                  </a:cubicBezTo>
                  <a:cubicBezTo>
                    <a:pt x="226438" y="1489"/>
                    <a:pt x="226640" y="1285"/>
                    <a:pt x="228519" y="957"/>
                  </a:cubicBezTo>
                  <a:cubicBezTo>
                    <a:pt x="229182" y="835"/>
                    <a:pt x="230436" y="773"/>
                    <a:pt x="231854" y="770"/>
                  </a:cubicBezTo>
                  <a:cubicBezTo>
                    <a:pt x="232933" y="770"/>
                    <a:pt x="234107" y="810"/>
                    <a:pt x="235186" y="887"/>
                  </a:cubicBezTo>
                  <a:cubicBezTo>
                    <a:pt x="238752" y="1150"/>
                    <a:pt x="239975" y="1393"/>
                    <a:pt x="240697" y="2148"/>
                  </a:cubicBezTo>
                  <a:cubicBezTo>
                    <a:pt x="241140" y="2622"/>
                    <a:pt x="241630" y="2861"/>
                    <a:pt x="242197" y="2861"/>
                  </a:cubicBezTo>
                  <a:cubicBezTo>
                    <a:pt x="243075" y="2861"/>
                    <a:pt x="244141" y="2286"/>
                    <a:pt x="245520" y="1127"/>
                  </a:cubicBezTo>
                  <a:cubicBezTo>
                    <a:pt x="246467" y="302"/>
                    <a:pt x="246927" y="0"/>
                    <a:pt x="248216" y="0"/>
                  </a:cubicBezTo>
                  <a:close/>
                </a:path>
              </a:pathLst>
            </a:custGeom>
            <a:solidFill>
              <a:srgbClr val="63707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45" name="图形 3">
              <a:extLst>
                <a:ext uri="{FF2B5EF4-FFF2-40B4-BE49-F238E27FC236}">
                  <a16:creationId xmlns:a16="http://schemas.microsoft.com/office/drawing/2014/main" id="{510FABFD-5AB6-6DC6-CEC2-AA5CA3EB45DB}"/>
                </a:ext>
              </a:extLst>
            </p:cNvPr>
            <p:cNvGrpSpPr/>
            <p:nvPr/>
          </p:nvGrpSpPr>
          <p:grpSpPr>
            <a:xfrm>
              <a:off x="5583732" y="11047359"/>
              <a:ext cx="349577" cy="1090477"/>
              <a:chOff x="5583732" y="11047359"/>
              <a:chExt cx="349577" cy="1090477"/>
            </a:xfrm>
            <a:solidFill>
              <a:srgbClr val="637079"/>
            </a:solidFill>
          </p:grpSpPr>
          <p:sp>
            <p:nvSpPr>
              <p:cNvPr id="49" name="任意多边形: 形状 48">
                <a:extLst>
                  <a:ext uri="{FF2B5EF4-FFF2-40B4-BE49-F238E27FC236}">
                    <a16:creationId xmlns:a16="http://schemas.microsoft.com/office/drawing/2014/main" id="{492255E9-6889-7F91-6670-1EBBB6AE9129}"/>
                  </a:ext>
                </a:extLst>
              </p:cNvPr>
              <p:cNvSpPr/>
              <p:nvPr/>
            </p:nvSpPr>
            <p:spPr>
              <a:xfrm>
                <a:off x="5727107" y="12050875"/>
                <a:ext cx="145739" cy="86960"/>
              </a:xfrm>
              <a:custGeom>
                <a:avLst/>
                <a:gdLst>
                  <a:gd name="connsiteX0" fmla="*/ 7721 w 145739"/>
                  <a:gd name="connsiteY0" fmla="*/ 5858 h 86960"/>
                  <a:gd name="connsiteX1" fmla="*/ 4335 w 145739"/>
                  <a:gd name="connsiteY1" fmla="*/ 17219 h 86960"/>
                  <a:gd name="connsiteX2" fmla="*/ 15 w 145739"/>
                  <a:gd name="connsiteY2" fmla="*/ 40261 h 86960"/>
                  <a:gd name="connsiteX3" fmla="*/ 0 w 145739"/>
                  <a:gd name="connsiteY3" fmla="*/ 63489 h 86960"/>
                  <a:gd name="connsiteX4" fmla="*/ 8597 w 145739"/>
                  <a:gd name="connsiteY4" fmla="*/ 68809 h 86960"/>
                  <a:gd name="connsiteX5" fmla="*/ 89639 w 145739"/>
                  <a:gd name="connsiteY5" fmla="*/ 80518 h 86960"/>
                  <a:gd name="connsiteX6" fmla="*/ 122736 w 145739"/>
                  <a:gd name="connsiteY6" fmla="*/ 86961 h 86960"/>
                  <a:gd name="connsiteX7" fmla="*/ 143351 w 145739"/>
                  <a:gd name="connsiteY7" fmla="*/ 79064 h 86960"/>
                  <a:gd name="connsiteX8" fmla="*/ 145740 w 145739"/>
                  <a:gd name="connsiteY8" fmla="*/ 70327 h 86960"/>
                  <a:gd name="connsiteX9" fmla="*/ 117139 w 145739"/>
                  <a:gd name="connsiteY9" fmla="*/ 48605 h 86960"/>
                  <a:gd name="connsiteX10" fmla="*/ 105935 w 145739"/>
                  <a:gd name="connsiteY10" fmla="*/ 38886 h 86960"/>
                  <a:gd name="connsiteX11" fmla="*/ 94024 w 145739"/>
                  <a:gd name="connsiteY11" fmla="*/ 33725 h 86960"/>
                  <a:gd name="connsiteX12" fmla="*/ 87245 w 145739"/>
                  <a:gd name="connsiteY12" fmla="*/ 29238 h 86960"/>
                  <a:gd name="connsiteX13" fmla="*/ 58947 w 145739"/>
                  <a:gd name="connsiteY13" fmla="*/ 0 h 86960"/>
                  <a:gd name="connsiteX14" fmla="*/ 7721 w 145739"/>
                  <a:gd name="connsiteY14" fmla="*/ 5858 h 869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5739" h="86960">
                    <a:moveTo>
                      <a:pt x="7721" y="5858"/>
                    </a:moveTo>
                    <a:lnTo>
                      <a:pt x="4335" y="17219"/>
                    </a:lnTo>
                    <a:lnTo>
                      <a:pt x="15" y="40261"/>
                    </a:lnTo>
                    <a:lnTo>
                      <a:pt x="0" y="63489"/>
                    </a:lnTo>
                    <a:lnTo>
                      <a:pt x="8597" y="68809"/>
                    </a:lnTo>
                    <a:lnTo>
                      <a:pt x="89639" y="80518"/>
                    </a:lnTo>
                    <a:lnTo>
                      <a:pt x="122736" y="86961"/>
                    </a:lnTo>
                    <a:lnTo>
                      <a:pt x="143351" y="79064"/>
                    </a:lnTo>
                    <a:lnTo>
                      <a:pt x="145740" y="70327"/>
                    </a:lnTo>
                    <a:lnTo>
                      <a:pt x="117139" y="48605"/>
                    </a:lnTo>
                    <a:lnTo>
                      <a:pt x="105935" y="38886"/>
                    </a:lnTo>
                    <a:lnTo>
                      <a:pt x="94024" y="33725"/>
                    </a:lnTo>
                    <a:cubicBezTo>
                      <a:pt x="91577" y="32441"/>
                      <a:pt x="89318" y="30946"/>
                      <a:pt x="87245" y="29238"/>
                    </a:cubicBezTo>
                    <a:cubicBezTo>
                      <a:pt x="84605" y="27562"/>
                      <a:pt x="75173" y="17816"/>
                      <a:pt x="58947" y="0"/>
                    </a:cubicBezTo>
                    <a:lnTo>
                      <a:pt x="7721" y="5858"/>
                    </a:lnTo>
                  </a:path>
                </a:pathLst>
              </a:custGeom>
              <a:solidFill>
                <a:srgbClr val="63707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E78897BE-4F07-5E79-4E09-E4E7AD49E494}"/>
                  </a:ext>
                </a:extLst>
              </p:cNvPr>
              <p:cNvSpPr/>
              <p:nvPr/>
            </p:nvSpPr>
            <p:spPr>
              <a:xfrm>
                <a:off x="5583732" y="11958545"/>
                <a:ext cx="79844" cy="161451"/>
              </a:xfrm>
              <a:custGeom>
                <a:avLst/>
                <a:gdLst>
                  <a:gd name="connsiteX0" fmla="*/ 23663 w 79844"/>
                  <a:gd name="connsiteY0" fmla="*/ 0 h 161451"/>
                  <a:gd name="connsiteX1" fmla="*/ 19320 w 79844"/>
                  <a:gd name="connsiteY1" fmla="*/ 2941 h 161451"/>
                  <a:gd name="connsiteX2" fmla="*/ 6944 w 79844"/>
                  <a:gd name="connsiteY2" fmla="*/ 14386 h 161451"/>
                  <a:gd name="connsiteX3" fmla="*/ 6198 w 79844"/>
                  <a:gd name="connsiteY3" fmla="*/ 15227 h 161451"/>
                  <a:gd name="connsiteX4" fmla="*/ 5400 w 79844"/>
                  <a:gd name="connsiteY4" fmla="*/ 16025 h 161451"/>
                  <a:gd name="connsiteX5" fmla="*/ 4576 w 79844"/>
                  <a:gd name="connsiteY5" fmla="*/ 16809 h 161451"/>
                  <a:gd name="connsiteX6" fmla="*/ 3753 w 79844"/>
                  <a:gd name="connsiteY6" fmla="*/ 17591 h 161451"/>
                  <a:gd name="connsiteX7" fmla="*/ 2955 w 79844"/>
                  <a:gd name="connsiteY7" fmla="*/ 18392 h 161451"/>
                  <a:gd name="connsiteX8" fmla="*/ 2207 w 79844"/>
                  <a:gd name="connsiteY8" fmla="*/ 19226 h 161451"/>
                  <a:gd name="connsiteX9" fmla="*/ 1537 w 79844"/>
                  <a:gd name="connsiteY9" fmla="*/ 20115 h 161451"/>
                  <a:gd name="connsiteX10" fmla="*/ 969 w 79844"/>
                  <a:gd name="connsiteY10" fmla="*/ 21078 h 161451"/>
                  <a:gd name="connsiteX11" fmla="*/ 529 w 79844"/>
                  <a:gd name="connsiteY11" fmla="*/ 22129 h 161451"/>
                  <a:gd name="connsiteX12" fmla="*/ 234 w 79844"/>
                  <a:gd name="connsiteY12" fmla="*/ 23281 h 161451"/>
                  <a:gd name="connsiteX13" fmla="*/ 68 w 79844"/>
                  <a:gd name="connsiteY13" fmla="*/ 24522 h 161451"/>
                  <a:gd name="connsiteX14" fmla="*/ 4 w 79844"/>
                  <a:gd name="connsiteY14" fmla="*/ 25836 h 161451"/>
                  <a:gd name="connsiteX15" fmla="*/ 16 w 79844"/>
                  <a:gd name="connsiteY15" fmla="*/ 27200 h 161451"/>
                  <a:gd name="connsiteX16" fmla="*/ 79 w 79844"/>
                  <a:gd name="connsiteY16" fmla="*/ 28603 h 161451"/>
                  <a:gd name="connsiteX17" fmla="*/ 169 w 79844"/>
                  <a:gd name="connsiteY17" fmla="*/ 30023 h 161451"/>
                  <a:gd name="connsiteX18" fmla="*/ 258 w 79844"/>
                  <a:gd name="connsiteY18" fmla="*/ 31445 h 161451"/>
                  <a:gd name="connsiteX19" fmla="*/ 322 w 79844"/>
                  <a:gd name="connsiteY19" fmla="*/ 32846 h 161451"/>
                  <a:gd name="connsiteX20" fmla="*/ 334 w 79844"/>
                  <a:gd name="connsiteY20" fmla="*/ 34212 h 161451"/>
                  <a:gd name="connsiteX21" fmla="*/ 2100 w 79844"/>
                  <a:gd name="connsiteY21" fmla="*/ 40535 h 161451"/>
                  <a:gd name="connsiteX22" fmla="*/ 4270 w 79844"/>
                  <a:gd name="connsiteY22" fmla="*/ 45883 h 161451"/>
                  <a:gd name="connsiteX23" fmla="*/ 7593 w 79844"/>
                  <a:gd name="connsiteY23" fmla="*/ 82369 h 161451"/>
                  <a:gd name="connsiteX24" fmla="*/ 16103 w 79844"/>
                  <a:gd name="connsiteY24" fmla="*/ 117994 h 161451"/>
                  <a:gd name="connsiteX25" fmla="*/ 28220 w 79844"/>
                  <a:gd name="connsiteY25" fmla="*/ 137615 h 161451"/>
                  <a:gd name="connsiteX26" fmla="*/ 41919 w 79844"/>
                  <a:gd name="connsiteY26" fmla="*/ 150422 h 161451"/>
                  <a:gd name="connsiteX27" fmla="*/ 52797 w 79844"/>
                  <a:gd name="connsiteY27" fmla="*/ 157172 h 161451"/>
                  <a:gd name="connsiteX28" fmla="*/ 64379 w 79844"/>
                  <a:gd name="connsiteY28" fmla="*/ 161452 h 161451"/>
                  <a:gd name="connsiteX29" fmla="*/ 65761 w 79844"/>
                  <a:gd name="connsiteY29" fmla="*/ 160826 h 161451"/>
                  <a:gd name="connsiteX30" fmla="*/ 67212 w 79844"/>
                  <a:gd name="connsiteY30" fmla="*/ 160346 h 161451"/>
                  <a:gd name="connsiteX31" fmla="*/ 68697 w 79844"/>
                  <a:gd name="connsiteY31" fmla="*/ 159943 h 161451"/>
                  <a:gd name="connsiteX32" fmla="*/ 70184 w 79844"/>
                  <a:gd name="connsiteY32" fmla="*/ 159539 h 161451"/>
                  <a:gd name="connsiteX33" fmla="*/ 71635 w 79844"/>
                  <a:gd name="connsiteY33" fmla="*/ 159059 h 161451"/>
                  <a:gd name="connsiteX34" fmla="*/ 73015 w 79844"/>
                  <a:gd name="connsiteY34" fmla="*/ 158430 h 161451"/>
                  <a:gd name="connsiteX35" fmla="*/ 74290 w 79844"/>
                  <a:gd name="connsiteY35" fmla="*/ 157575 h 161451"/>
                  <a:gd name="connsiteX36" fmla="*/ 75425 w 79844"/>
                  <a:gd name="connsiteY36" fmla="*/ 156420 h 161451"/>
                  <a:gd name="connsiteX37" fmla="*/ 76383 w 79844"/>
                  <a:gd name="connsiteY37" fmla="*/ 154887 h 161451"/>
                  <a:gd name="connsiteX38" fmla="*/ 77143 w 79844"/>
                  <a:gd name="connsiteY38" fmla="*/ 152933 h 161451"/>
                  <a:gd name="connsiteX39" fmla="*/ 77727 w 79844"/>
                  <a:gd name="connsiteY39" fmla="*/ 150600 h 161451"/>
                  <a:gd name="connsiteX40" fmla="*/ 78170 w 79844"/>
                  <a:gd name="connsiteY40" fmla="*/ 147970 h 161451"/>
                  <a:gd name="connsiteX41" fmla="*/ 78507 w 79844"/>
                  <a:gd name="connsiteY41" fmla="*/ 145111 h 161451"/>
                  <a:gd name="connsiteX42" fmla="*/ 78775 w 79844"/>
                  <a:gd name="connsiteY42" fmla="*/ 142103 h 161451"/>
                  <a:gd name="connsiteX43" fmla="*/ 79007 w 79844"/>
                  <a:gd name="connsiteY43" fmla="*/ 139023 h 161451"/>
                  <a:gd name="connsiteX44" fmla="*/ 79239 w 79844"/>
                  <a:gd name="connsiteY44" fmla="*/ 135938 h 161451"/>
                  <a:gd name="connsiteX45" fmla="*/ 79506 w 79844"/>
                  <a:gd name="connsiteY45" fmla="*/ 132934 h 161451"/>
                  <a:gd name="connsiteX46" fmla="*/ 79844 w 79844"/>
                  <a:gd name="connsiteY46" fmla="*/ 130076 h 161451"/>
                  <a:gd name="connsiteX47" fmla="*/ 77328 w 79844"/>
                  <a:gd name="connsiteY47" fmla="*/ 101386 h 161451"/>
                  <a:gd name="connsiteX48" fmla="*/ 74818 w 79844"/>
                  <a:gd name="connsiteY48" fmla="*/ 72899 h 161451"/>
                  <a:gd name="connsiteX49" fmla="*/ 70527 w 79844"/>
                  <a:gd name="connsiteY49" fmla="*/ 50896 h 161451"/>
                  <a:gd name="connsiteX50" fmla="*/ 71939 w 79844"/>
                  <a:gd name="connsiteY50" fmla="*/ 39412 h 1614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</a:cxnLst>
                <a:rect l="l" t="t" r="r" b="b"/>
                <a:pathLst>
                  <a:path w="79844" h="161451">
                    <a:moveTo>
                      <a:pt x="23663" y="0"/>
                    </a:moveTo>
                    <a:lnTo>
                      <a:pt x="19320" y="2941"/>
                    </a:lnTo>
                    <a:lnTo>
                      <a:pt x="6944" y="14386"/>
                    </a:lnTo>
                    <a:cubicBezTo>
                      <a:pt x="6695" y="14668"/>
                      <a:pt x="6454" y="14951"/>
                      <a:pt x="6198" y="15227"/>
                    </a:cubicBezTo>
                    <a:cubicBezTo>
                      <a:pt x="5939" y="15499"/>
                      <a:pt x="5669" y="15762"/>
                      <a:pt x="5400" y="16025"/>
                    </a:cubicBezTo>
                    <a:lnTo>
                      <a:pt x="4576" y="16809"/>
                    </a:lnTo>
                    <a:lnTo>
                      <a:pt x="3753" y="17591"/>
                    </a:lnTo>
                    <a:cubicBezTo>
                      <a:pt x="3482" y="17854"/>
                      <a:pt x="3213" y="18117"/>
                      <a:pt x="2955" y="18392"/>
                    </a:cubicBezTo>
                    <a:cubicBezTo>
                      <a:pt x="2697" y="18662"/>
                      <a:pt x="2444" y="18936"/>
                      <a:pt x="2207" y="19226"/>
                    </a:cubicBezTo>
                    <a:cubicBezTo>
                      <a:pt x="1971" y="19513"/>
                      <a:pt x="1743" y="19808"/>
                      <a:pt x="1537" y="20115"/>
                    </a:cubicBezTo>
                    <a:cubicBezTo>
                      <a:pt x="1330" y="20425"/>
                      <a:pt x="1136" y="20744"/>
                      <a:pt x="969" y="21078"/>
                    </a:cubicBezTo>
                    <a:cubicBezTo>
                      <a:pt x="799" y="21417"/>
                      <a:pt x="649" y="21768"/>
                      <a:pt x="529" y="22129"/>
                    </a:cubicBezTo>
                    <a:cubicBezTo>
                      <a:pt x="404" y="22503"/>
                      <a:pt x="309" y="22892"/>
                      <a:pt x="234" y="23281"/>
                    </a:cubicBezTo>
                    <a:cubicBezTo>
                      <a:pt x="156" y="23690"/>
                      <a:pt x="105" y="24107"/>
                      <a:pt x="68" y="24522"/>
                    </a:cubicBezTo>
                    <a:cubicBezTo>
                      <a:pt x="29" y="24958"/>
                      <a:pt x="12" y="25397"/>
                      <a:pt x="4" y="25836"/>
                    </a:cubicBezTo>
                    <a:cubicBezTo>
                      <a:pt x="-5" y="26289"/>
                      <a:pt x="4" y="26746"/>
                      <a:pt x="16" y="27200"/>
                    </a:cubicBezTo>
                    <a:cubicBezTo>
                      <a:pt x="29" y="27667"/>
                      <a:pt x="54" y="28135"/>
                      <a:pt x="79" y="28603"/>
                    </a:cubicBezTo>
                    <a:cubicBezTo>
                      <a:pt x="105" y="29077"/>
                      <a:pt x="139" y="29552"/>
                      <a:pt x="169" y="30023"/>
                    </a:cubicBezTo>
                    <a:cubicBezTo>
                      <a:pt x="199" y="30497"/>
                      <a:pt x="233" y="30970"/>
                      <a:pt x="258" y="31445"/>
                    </a:cubicBezTo>
                    <a:cubicBezTo>
                      <a:pt x="284" y="31910"/>
                      <a:pt x="309" y="32378"/>
                      <a:pt x="322" y="32846"/>
                    </a:cubicBezTo>
                    <a:cubicBezTo>
                      <a:pt x="334" y="33303"/>
                      <a:pt x="330" y="33756"/>
                      <a:pt x="334" y="34212"/>
                    </a:cubicBezTo>
                    <a:lnTo>
                      <a:pt x="2100" y="40535"/>
                    </a:lnTo>
                    <a:lnTo>
                      <a:pt x="4270" y="45883"/>
                    </a:lnTo>
                    <a:lnTo>
                      <a:pt x="7593" y="82369"/>
                    </a:lnTo>
                    <a:lnTo>
                      <a:pt x="16103" y="117994"/>
                    </a:lnTo>
                    <a:lnTo>
                      <a:pt x="28220" y="137615"/>
                    </a:lnTo>
                    <a:lnTo>
                      <a:pt x="41919" y="150422"/>
                    </a:lnTo>
                    <a:lnTo>
                      <a:pt x="52797" y="157172"/>
                    </a:lnTo>
                    <a:lnTo>
                      <a:pt x="64379" y="161452"/>
                    </a:lnTo>
                    <a:cubicBezTo>
                      <a:pt x="64839" y="161245"/>
                      <a:pt x="65290" y="161010"/>
                      <a:pt x="65761" y="160826"/>
                    </a:cubicBezTo>
                    <a:cubicBezTo>
                      <a:pt x="66235" y="160639"/>
                      <a:pt x="66724" y="160493"/>
                      <a:pt x="67212" y="160346"/>
                    </a:cubicBezTo>
                    <a:lnTo>
                      <a:pt x="68697" y="159943"/>
                    </a:lnTo>
                    <a:lnTo>
                      <a:pt x="70184" y="159539"/>
                    </a:lnTo>
                    <a:cubicBezTo>
                      <a:pt x="70671" y="159393"/>
                      <a:pt x="71160" y="159246"/>
                      <a:pt x="71635" y="159059"/>
                    </a:cubicBezTo>
                    <a:cubicBezTo>
                      <a:pt x="72106" y="158874"/>
                      <a:pt x="72574" y="158675"/>
                      <a:pt x="73015" y="158430"/>
                    </a:cubicBezTo>
                    <a:cubicBezTo>
                      <a:pt x="73462" y="158179"/>
                      <a:pt x="73897" y="157903"/>
                      <a:pt x="74290" y="157575"/>
                    </a:cubicBezTo>
                    <a:cubicBezTo>
                      <a:pt x="74705" y="157228"/>
                      <a:pt x="75093" y="156844"/>
                      <a:pt x="75425" y="156420"/>
                    </a:cubicBezTo>
                    <a:cubicBezTo>
                      <a:pt x="75795" y="155943"/>
                      <a:pt x="76117" y="155428"/>
                      <a:pt x="76383" y="154887"/>
                    </a:cubicBezTo>
                    <a:cubicBezTo>
                      <a:pt x="76693" y="154260"/>
                      <a:pt x="76934" y="153599"/>
                      <a:pt x="77143" y="152933"/>
                    </a:cubicBezTo>
                    <a:cubicBezTo>
                      <a:pt x="77383" y="152169"/>
                      <a:pt x="77564" y="151384"/>
                      <a:pt x="77727" y="150600"/>
                    </a:cubicBezTo>
                    <a:cubicBezTo>
                      <a:pt x="77907" y="149728"/>
                      <a:pt x="78045" y="148850"/>
                      <a:pt x="78170" y="147970"/>
                    </a:cubicBezTo>
                    <a:cubicBezTo>
                      <a:pt x="78305" y="147019"/>
                      <a:pt x="78409" y="146066"/>
                      <a:pt x="78507" y="145111"/>
                    </a:cubicBezTo>
                    <a:cubicBezTo>
                      <a:pt x="78611" y="144111"/>
                      <a:pt x="78693" y="143108"/>
                      <a:pt x="78775" y="142103"/>
                    </a:cubicBezTo>
                    <a:cubicBezTo>
                      <a:pt x="78859" y="141076"/>
                      <a:pt x="78930" y="140050"/>
                      <a:pt x="79007" y="139023"/>
                    </a:cubicBezTo>
                    <a:cubicBezTo>
                      <a:pt x="79084" y="137995"/>
                      <a:pt x="79155" y="136966"/>
                      <a:pt x="79239" y="135938"/>
                    </a:cubicBezTo>
                    <a:cubicBezTo>
                      <a:pt x="79321" y="134938"/>
                      <a:pt x="79403" y="133935"/>
                      <a:pt x="79506" y="132934"/>
                    </a:cubicBezTo>
                    <a:cubicBezTo>
                      <a:pt x="79604" y="131980"/>
                      <a:pt x="79732" y="131029"/>
                      <a:pt x="79844" y="130076"/>
                    </a:cubicBezTo>
                    <a:lnTo>
                      <a:pt x="77328" y="101386"/>
                    </a:lnTo>
                    <a:lnTo>
                      <a:pt x="74818" y="72899"/>
                    </a:lnTo>
                    <a:lnTo>
                      <a:pt x="70527" y="50896"/>
                    </a:lnTo>
                    <a:lnTo>
                      <a:pt x="71939" y="39412"/>
                    </a:lnTo>
                    <a:close/>
                  </a:path>
                </a:pathLst>
              </a:custGeom>
              <a:solidFill>
                <a:srgbClr val="63707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" name="任意多边形: 形状 50">
                <a:extLst>
                  <a:ext uri="{FF2B5EF4-FFF2-40B4-BE49-F238E27FC236}">
                    <a16:creationId xmlns:a16="http://schemas.microsoft.com/office/drawing/2014/main" id="{8C0A608C-217C-20D0-D8EB-1B3589A2655A}"/>
                  </a:ext>
                </a:extLst>
              </p:cNvPr>
              <p:cNvSpPr/>
              <p:nvPr/>
            </p:nvSpPr>
            <p:spPr>
              <a:xfrm>
                <a:off x="5759793" y="11047359"/>
                <a:ext cx="115912" cy="137796"/>
              </a:xfrm>
              <a:custGeom>
                <a:avLst/>
                <a:gdLst>
                  <a:gd name="connsiteX0" fmla="*/ 107177 w 115912"/>
                  <a:gd name="connsiteY0" fmla="*/ 41723 h 137796"/>
                  <a:gd name="connsiteX1" fmla="*/ 109420 w 115912"/>
                  <a:gd name="connsiteY1" fmla="*/ 38601 h 137796"/>
                  <a:gd name="connsiteX2" fmla="*/ 114661 w 115912"/>
                  <a:gd name="connsiteY2" fmla="*/ 28105 h 137796"/>
                  <a:gd name="connsiteX3" fmla="*/ 115913 w 115912"/>
                  <a:gd name="connsiteY3" fmla="*/ 20966 h 137796"/>
                  <a:gd name="connsiteX4" fmla="*/ 113079 w 115912"/>
                  <a:gd name="connsiteY4" fmla="*/ 13204 h 137796"/>
                  <a:gd name="connsiteX5" fmla="*/ 108105 w 115912"/>
                  <a:gd name="connsiteY5" fmla="*/ 8772 h 137796"/>
                  <a:gd name="connsiteX6" fmla="*/ 103927 w 115912"/>
                  <a:gd name="connsiteY6" fmla="*/ 6379 h 137796"/>
                  <a:gd name="connsiteX7" fmla="*/ 90892 w 115912"/>
                  <a:gd name="connsiteY7" fmla="*/ 5199 h 137796"/>
                  <a:gd name="connsiteX8" fmla="*/ 69558 w 115912"/>
                  <a:gd name="connsiteY8" fmla="*/ 5217 h 137796"/>
                  <a:gd name="connsiteX9" fmla="*/ 63926 w 115912"/>
                  <a:gd name="connsiteY9" fmla="*/ 4485 h 137796"/>
                  <a:gd name="connsiteX10" fmla="*/ 52289 w 115912"/>
                  <a:gd name="connsiteY10" fmla="*/ 0 h 137796"/>
                  <a:gd name="connsiteX11" fmla="*/ 46648 w 115912"/>
                  <a:gd name="connsiteY11" fmla="*/ 4394 h 137796"/>
                  <a:gd name="connsiteX12" fmla="*/ 44936 w 115912"/>
                  <a:gd name="connsiteY12" fmla="*/ 2084 h 137796"/>
                  <a:gd name="connsiteX13" fmla="*/ 44357 w 115912"/>
                  <a:gd name="connsiteY13" fmla="*/ 2018 h 137796"/>
                  <a:gd name="connsiteX14" fmla="*/ 41387 w 115912"/>
                  <a:gd name="connsiteY14" fmla="*/ 6167 h 137796"/>
                  <a:gd name="connsiteX15" fmla="*/ 40043 w 115912"/>
                  <a:gd name="connsiteY15" fmla="*/ 7218 h 137796"/>
                  <a:gd name="connsiteX16" fmla="*/ 38761 w 115912"/>
                  <a:gd name="connsiteY16" fmla="*/ 7257 h 137796"/>
                  <a:gd name="connsiteX17" fmla="*/ 33402 w 115912"/>
                  <a:gd name="connsiteY17" fmla="*/ 5957 h 137796"/>
                  <a:gd name="connsiteX18" fmla="*/ 25348 w 115912"/>
                  <a:gd name="connsiteY18" fmla="*/ 9108 h 137796"/>
                  <a:gd name="connsiteX19" fmla="*/ 23374 w 115912"/>
                  <a:gd name="connsiteY19" fmla="*/ 11039 h 137796"/>
                  <a:gd name="connsiteX20" fmla="*/ 19073 w 115912"/>
                  <a:gd name="connsiteY20" fmla="*/ 17558 h 137796"/>
                  <a:gd name="connsiteX21" fmla="*/ 11297 w 115912"/>
                  <a:gd name="connsiteY21" fmla="*/ 27555 h 137796"/>
                  <a:gd name="connsiteX22" fmla="*/ 1512 w 115912"/>
                  <a:gd name="connsiteY22" fmla="*/ 45193 h 137796"/>
                  <a:gd name="connsiteX23" fmla="*/ 38 w 115912"/>
                  <a:gd name="connsiteY23" fmla="*/ 55509 h 137796"/>
                  <a:gd name="connsiteX24" fmla="*/ 429 w 115912"/>
                  <a:gd name="connsiteY24" fmla="*/ 67885 h 137796"/>
                  <a:gd name="connsiteX25" fmla="*/ 4942 w 115912"/>
                  <a:gd name="connsiteY25" fmla="*/ 101524 h 137796"/>
                  <a:gd name="connsiteX26" fmla="*/ 8347 w 115912"/>
                  <a:gd name="connsiteY26" fmla="*/ 109931 h 137796"/>
                  <a:gd name="connsiteX27" fmla="*/ 13130 w 115912"/>
                  <a:gd name="connsiteY27" fmla="*/ 117552 h 137796"/>
                  <a:gd name="connsiteX28" fmla="*/ 13678 w 115912"/>
                  <a:gd name="connsiteY28" fmla="*/ 119372 h 137796"/>
                  <a:gd name="connsiteX29" fmla="*/ 8761 w 115912"/>
                  <a:gd name="connsiteY29" fmla="*/ 137796 h 137796"/>
                  <a:gd name="connsiteX30" fmla="*/ 14266 w 115912"/>
                  <a:gd name="connsiteY30" fmla="*/ 133808 h 137796"/>
                  <a:gd name="connsiteX31" fmla="*/ 107177 w 115912"/>
                  <a:gd name="connsiteY31" fmla="*/ 41723 h 1377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115912" h="137796">
                    <a:moveTo>
                      <a:pt x="107177" y="41723"/>
                    </a:moveTo>
                    <a:lnTo>
                      <a:pt x="109420" y="38601"/>
                    </a:lnTo>
                    <a:lnTo>
                      <a:pt x="114661" y="28105"/>
                    </a:lnTo>
                    <a:lnTo>
                      <a:pt x="115913" y="20966"/>
                    </a:lnTo>
                    <a:lnTo>
                      <a:pt x="113079" y="13204"/>
                    </a:lnTo>
                    <a:lnTo>
                      <a:pt x="108105" y="8772"/>
                    </a:lnTo>
                    <a:lnTo>
                      <a:pt x="103927" y="6379"/>
                    </a:lnTo>
                    <a:cubicBezTo>
                      <a:pt x="102709" y="6544"/>
                      <a:pt x="98364" y="6150"/>
                      <a:pt x="90892" y="5199"/>
                    </a:cubicBezTo>
                    <a:cubicBezTo>
                      <a:pt x="86480" y="4676"/>
                      <a:pt x="79369" y="4682"/>
                      <a:pt x="69558" y="5217"/>
                    </a:cubicBezTo>
                    <a:lnTo>
                      <a:pt x="63926" y="4485"/>
                    </a:lnTo>
                    <a:cubicBezTo>
                      <a:pt x="60099" y="2472"/>
                      <a:pt x="56220" y="978"/>
                      <a:pt x="52289" y="0"/>
                    </a:cubicBezTo>
                    <a:cubicBezTo>
                      <a:pt x="48847" y="3066"/>
                      <a:pt x="46966" y="4531"/>
                      <a:pt x="46648" y="4394"/>
                    </a:cubicBezTo>
                    <a:cubicBezTo>
                      <a:pt x="46170" y="4767"/>
                      <a:pt x="45599" y="3996"/>
                      <a:pt x="44936" y="2084"/>
                    </a:cubicBezTo>
                    <a:cubicBezTo>
                      <a:pt x="44786" y="1917"/>
                      <a:pt x="44593" y="1896"/>
                      <a:pt x="44357" y="2018"/>
                    </a:cubicBezTo>
                    <a:lnTo>
                      <a:pt x="41387" y="6167"/>
                    </a:lnTo>
                    <a:cubicBezTo>
                      <a:pt x="40964" y="6690"/>
                      <a:pt x="40516" y="7040"/>
                      <a:pt x="40043" y="7218"/>
                    </a:cubicBezTo>
                    <a:cubicBezTo>
                      <a:pt x="39574" y="7343"/>
                      <a:pt x="39147" y="7355"/>
                      <a:pt x="38761" y="7257"/>
                    </a:cubicBezTo>
                    <a:cubicBezTo>
                      <a:pt x="36006" y="6135"/>
                      <a:pt x="34220" y="5702"/>
                      <a:pt x="33402" y="5957"/>
                    </a:cubicBezTo>
                    <a:cubicBezTo>
                      <a:pt x="30794" y="6391"/>
                      <a:pt x="28109" y="7441"/>
                      <a:pt x="25348" y="9108"/>
                    </a:cubicBezTo>
                    <a:cubicBezTo>
                      <a:pt x="24661" y="9563"/>
                      <a:pt x="24003" y="10208"/>
                      <a:pt x="23374" y="11039"/>
                    </a:cubicBezTo>
                    <a:lnTo>
                      <a:pt x="19073" y="17558"/>
                    </a:lnTo>
                    <a:lnTo>
                      <a:pt x="11297" y="27555"/>
                    </a:lnTo>
                    <a:cubicBezTo>
                      <a:pt x="8727" y="31012"/>
                      <a:pt x="5466" y="36891"/>
                      <a:pt x="1512" y="45193"/>
                    </a:cubicBezTo>
                    <a:cubicBezTo>
                      <a:pt x="571" y="47444"/>
                      <a:pt x="80" y="50883"/>
                      <a:pt x="38" y="55509"/>
                    </a:cubicBezTo>
                    <a:cubicBezTo>
                      <a:pt x="-72" y="60637"/>
                      <a:pt x="58" y="64762"/>
                      <a:pt x="429" y="67885"/>
                    </a:cubicBezTo>
                    <a:cubicBezTo>
                      <a:pt x="1556" y="72501"/>
                      <a:pt x="3061" y="83713"/>
                      <a:pt x="4942" y="101524"/>
                    </a:cubicBezTo>
                    <a:cubicBezTo>
                      <a:pt x="5039" y="102597"/>
                      <a:pt x="6174" y="105399"/>
                      <a:pt x="8347" y="109931"/>
                    </a:cubicBezTo>
                    <a:cubicBezTo>
                      <a:pt x="10126" y="113901"/>
                      <a:pt x="11720" y="116442"/>
                      <a:pt x="13130" y="117552"/>
                    </a:cubicBezTo>
                    <a:cubicBezTo>
                      <a:pt x="13438" y="118122"/>
                      <a:pt x="13621" y="118728"/>
                      <a:pt x="13678" y="119372"/>
                    </a:cubicBezTo>
                    <a:cubicBezTo>
                      <a:pt x="14316" y="120130"/>
                      <a:pt x="12677" y="126271"/>
                      <a:pt x="8761" y="137796"/>
                    </a:cubicBezTo>
                    <a:lnTo>
                      <a:pt x="14266" y="133808"/>
                    </a:lnTo>
                    <a:lnTo>
                      <a:pt x="107177" y="41723"/>
                    </a:lnTo>
                  </a:path>
                </a:pathLst>
              </a:custGeom>
              <a:solidFill>
                <a:srgbClr val="63707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" name="任意多边形: 形状 51">
                <a:extLst>
                  <a:ext uri="{FF2B5EF4-FFF2-40B4-BE49-F238E27FC236}">
                    <a16:creationId xmlns:a16="http://schemas.microsoft.com/office/drawing/2014/main" id="{E28D5B64-EBAE-0C65-5F81-4B81AE182A7F}"/>
                  </a:ext>
                </a:extLst>
              </p:cNvPr>
              <p:cNvSpPr/>
              <p:nvPr/>
            </p:nvSpPr>
            <p:spPr>
              <a:xfrm>
                <a:off x="5770236" y="11080429"/>
                <a:ext cx="108930" cy="178378"/>
              </a:xfrm>
              <a:custGeom>
                <a:avLst/>
                <a:gdLst>
                  <a:gd name="connsiteX0" fmla="*/ 51639 w 108930"/>
                  <a:gd name="connsiteY0" fmla="*/ 178378 h 178378"/>
                  <a:gd name="connsiteX1" fmla="*/ 52304 w 108930"/>
                  <a:gd name="connsiteY1" fmla="*/ 174069 h 178378"/>
                  <a:gd name="connsiteX2" fmla="*/ 57202 w 108930"/>
                  <a:gd name="connsiteY2" fmla="*/ 133078 h 178378"/>
                  <a:gd name="connsiteX3" fmla="*/ 58431 w 108930"/>
                  <a:gd name="connsiteY3" fmla="*/ 129651 h 178378"/>
                  <a:gd name="connsiteX4" fmla="*/ 64544 w 108930"/>
                  <a:gd name="connsiteY4" fmla="*/ 120426 h 178378"/>
                  <a:gd name="connsiteX5" fmla="*/ 66041 w 108930"/>
                  <a:gd name="connsiteY5" fmla="*/ 117158 h 178378"/>
                  <a:gd name="connsiteX6" fmla="*/ 67123 w 108930"/>
                  <a:gd name="connsiteY6" fmla="*/ 116218 h 178378"/>
                  <a:gd name="connsiteX7" fmla="*/ 87060 w 108930"/>
                  <a:gd name="connsiteY7" fmla="*/ 115724 h 178378"/>
                  <a:gd name="connsiteX8" fmla="*/ 91582 w 108930"/>
                  <a:gd name="connsiteY8" fmla="*/ 113108 h 178378"/>
                  <a:gd name="connsiteX9" fmla="*/ 95980 w 108930"/>
                  <a:gd name="connsiteY9" fmla="*/ 102482 h 178378"/>
                  <a:gd name="connsiteX10" fmla="*/ 95960 w 108930"/>
                  <a:gd name="connsiteY10" fmla="*/ 98222 h 178378"/>
                  <a:gd name="connsiteX11" fmla="*/ 94525 w 108930"/>
                  <a:gd name="connsiteY11" fmla="*/ 93874 h 178378"/>
                  <a:gd name="connsiteX12" fmla="*/ 94501 w 108930"/>
                  <a:gd name="connsiteY12" fmla="*/ 92159 h 178378"/>
                  <a:gd name="connsiteX13" fmla="*/ 98580 w 108930"/>
                  <a:gd name="connsiteY13" fmla="*/ 87530 h 178378"/>
                  <a:gd name="connsiteX14" fmla="*/ 99590 w 108930"/>
                  <a:gd name="connsiteY14" fmla="*/ 84865 h 178378"/>
                  <a:gd name="connsiteX15" fmla="*/ 101142 w 108930"/>
                  <a:gd name="connsiteY15" fmla="*/ 73434 h 178378"/>
                  <a:gd name="connsiteX16" fmla="*/ 101032 w 108930"/>
                  <a:gd name="connsiteY16" fmla="*/ 72293 h 178378"/>
                  <a:gd name="connsiteX17" fmla="*/ 100152 w 108930"/>
                  <a:gd name="connsiteY17" fmla="*/ 69783 h 178378"/>
                  <a:gd name="connsiteX18" fmla="*/ 101354 w 108930"/>
                  <a:gd name="connsiteY18" fmla="*/ 69042 h 178378"/>
                  <a:gd name="connsiteX19" fmla="*/ 107592 w 108930"/>
                  <a:gd name="connsiteY19" fmla="*/ 67845 h 178378"/>
                  <a:gd name="connsiteX20" fmla="*/ 108667 w 108930"/>
                  <a:gd name="connsiteY20" fmla="*/ 66675 h 178378"/>
                  <a:gd name="connsiteX21" fmla="*/ 102323 w 108930"/>
                  <a:gd name="connsiteY21" fmla="*/ 49556 h 178378"/>
                  <a:gd name="connsiteX22" fmla="*/ 102816 w 108930"/>
                  <a:gd name="connsiteY22" fmla="*/ 48049 h 178378"/>
                  <a:gd name="connsiteX23" fmla="*/ 107343 w 108930"/>
                  <a:gd name="connsiteY23" fmla="*/ 42709 h 178378"/>
                  <a:gd name="connsiteX24" fmla="*/ 107935 w 108930"/>
                  <a:gd name="connsiteY24" fmla="*/ 36410 h 178378"/>
                  <a:gd name="connsiteX25" fmla="*/ 100793 w 108930"/>
                  <a:gd name="connsiteY25" fmla="*/ 12058 h 178378"/>
                  <a:gd name="connsiteX26" fmla="*/ 90443 w 108930"/>
                  <a:gd name="connsiteY26" fmla="*/ 2233 h 178378"/>
                  <a:gd name="connsiteX27" fmla="*/ 71848 w 108930"/>
                  <a:gd name="connsiteY27" fmla="*/ 26 h 178378"/>
                  <a:gd name="connsiteX28" fmla="*/ 58000 w 108930"/>
                  <a:gd name="connsiteY28" fmla="*/ 4430 h 178378"/>
                  <a:gd name="connsiteX29" fmla="*/ 53923 w 108930"/>
                  <a:gd name="connsiteY29" fmla="*/ 3547 h 178378"/>
                  <a:gd name="connsiteX30" fmla="*/ 52684 w 108930"/>
                  <a:gd name="connsiteY30" fmla="*/ 5446 h 178378"/>
                  <a:gd name="connsiteX31" fmla="*/ 50840 w 108930"/>
                  <a:gd name="connsiteY31" fmla="*/ 16394 h 178378"/>
                  <a:gd name="connsiteX32" fmla="*/ 41181 w 108930"/>
                  <a:gd name="connsiteY32" fmla="*/ 26743 h 178378"/>
                  <a:gd name="connsiteX33" fmla="*/ 36675 w 108930"/>
                  <a:gd name="connsiteY33" fmla="*/ 42633 h 178378"/>
                  <a:gd name="connsiteX34" fmla="*/ 32199 w 108930"/>
                  <a:gd name="connsiteY34" fmla="*/ 45404 h 178378"/>
                  <a:gd name="connsiteX35" fmla="*/ 26603 w 108930"/>
                  <a:gd name="connsiteY35" fmla="*/ 37255 h 178378"/>
                  <a:gd name="connsiteX36" fmla="*/ 13194 w 108930"/>
                  <a:gd name="connsiteY36" fmla="*/ 34101 h 178378"/>
                  <a:gd name="connsiteX37" fmla="*/ 583 w 108930"/>
                  <a:gd name="connsiteY37" fmla="*/ 45811 h 178378"/>
                  <a:gd name="connsiteX38" fmla="*/ 435 w 108930"/>
                  <a:gd name="connsiteY38" fmla="*/ 69551 h 178378"/>
                  <a:gd name="connsiteX39" fmla="*/ 1089 w 108930"/>
                  <a:gd name="connsiteY39" fmla="*/ 73127 h 178378"/>
                  <a:gd name="connsiteX40" fmla="*/ 3532 w 108930"/>
                  <a:gd name="connsiteY40" fmla="*/ 78925 h 178378"/>
                  <a:gd name="connsiteX41" fmla="*/ 4364 w 108930"/>
                  <a:gd name="connsiteY41" fmla="*/ 87220 h 178378"/>
                  <a:gd name="connsiteX42" fmla="*/ 3732 w 108930"/>
                  <a:gd name="connsiteY42" fmla="*/ 96811 h 178378"/>
                  <a:gd name="connsiteX43" fmla="*/ 820 w 108930"/>
                  <a:gd name="connsiteY43" fmla="*/ 100176 h 178378"/>
                  <a:gd name="connsiteX44" fmla="*/ 207 w 108930"/>
                  <a:gd name="connsiteY44" fmla="*/ 101656 h 178378"/>
                  <a:gd name="connsiteX45" fmla="*/ 1023 w 108930"/>
                  <a:gd name="connsiteY45" fmla="*/ 106121 h 178378"/>
                  <a:gd name="connsiteX46" fmla="*/ 12279 w 108930"/>
                  <a:gd name="connsiteY46" fmla="*/ 124566 h 178378"/>
                  <a:gd name="connsiteX47" fmla="*/ 51639 w 108930"/>
                  <a:gd name="connsiteY47" fmla="*/ 178378 h 1783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</a:cxnLst>
                <a:rect l="l" t="t" r="r" b="b"/>
                <a:pathLst>
                  <a:path w="108930" h="178378">
                    <a:moveTo>
                      <a:pt x="51639" y="178378"/>
                    </a:moveTo>
                    <a:lnTo>
                      <a:pt x="52304" y="174069"/>
                    </a:lnTo>
                    <a:cubicBezTo>
                      <a:pt x="56138" y="150800"/>
                      <a:pt x="57771" y="137137"/>
                      <a:pt x="57202" y="133078"/>
                    </a:cubicBezTo>
                    <a:cubicBezTo>
                      <a:pt x="57285" y="132211"/>
                      <a:pt x="57694" y="131070"/>
                      <a:pt x="58431" y="129651"/>
                    </a:cubicBezTo>
                    <a:cubicBezTo>
                      <a:pt x="58772" y="128794"/>
                      <a:pt x="60810" y="125720"/>
                      <a:pt x="64544" y="120426"/>
                    </a:cubicBezTo>
                    <a:lnTo>
                      <a:pt x="66041" y="117158"/>
                    </a:lnTo>
                    <a:cubicBezTo>
                      <a:pt x="66315" y="116749"/>
                      <a:pt x="66676" y="116437"/>
                      <a:pt x="67123" y="116218"/>
                    </a:cubicBezTo>
                    <a:cubicBezTo>
                      <a:pt x="67114" y="115295"/>
                      <a:pt x="73759" y="115131"/>
                      <a:pt x="87060" y="115724"/>
                    </a:cubicBezTo>
                    <a:cubicBezTo>
                      <a:pt x="88994" y="115414"/>
                      <a:pt x="90501" y="114541"/>
                      <a:pt x="91582" y="113108"/>
                    </a:cubicBezTo>
                    <a:cubicBezTo>
                      <a:pt x="93635" y="110166"/>
                      <a:pt x="95101" y="106625"/>
                      <a:pt x="95980" y="102482"/>
                    </a:cubicBezTo>
                    <a:cubicBezTo>
                      <a:pt x="96152" y="101319"/>
                      <a:pt x="96146" y="99899"/>
                      <a:pt x="95960" y="98222"/>
                    </a:cubicBezTo>
                    <a:lnTo>
                      <a:pt x="94525" y="93874"/>
                    </a:lnTo>
                    <a:cubicBezTo>
                      <a:pt x="94369" y="93244"/>
                      <a:pt x="94361" y="92672"/>
                      <a:pt x="94501" y="92159"/>
                    </a:cubicBezTo>
                    <a:cubicBezTo>
                      <a:pt x="94205" y="91903"/>
                      <a:pt x="95564" y="90360"/>
                      <a:pt x="98580" y="87530"/>
                    </a:cubicBezTo>
                    <a:cubicBezTo>
                      <a:pt x="98999" y="86969"/>
                      <a:pt x="99335" y="86080"/>
                      <a:pt x="99590" y="84865"/>
                    </a:cubicBezTo>
                    <a:lnTo>
                      <a:pt x="101142" y="73434"/>
                    </a:lnTo>
                    <a:cubicBezTo>
                      <a:pt x="101162" y="73013"/>
                      <a:pt x="101125" y="72632"/>
                      <a:pt x="101032" y="72293"/>
                    </a:cubicBezTo>
                    <a:lnTo>
                      <a:pt x="100152" y="69783"/>
                    </a:lnTo>
                    <a:cubicBezTo>
                      <a:pt x="100290" y="69447"/>
                      <a:pt x="100691" y="69200"/>
                      <a:pt x="101354" y="69042"/>
                    </a:cubicBezTo>
                    <a:lnTo>
                      <a:pt x="107592" y="67845"/>
                    </a:lnTo>
                    <a:cubicBezTo>
                      <a:pt x="108119" y="67698"/>
                      <a:pt x="108477" y="67307"/>
                      <a:pt x="108667" y="66675"/>
                    </a:cubicBezTo>
                    <a:cubicBezTo>
                      <a:pt x="109722" y="63995"/>
                      <a:pt x="107608" y="58289"/>
                      <a:pt x="102323" y="49556"/>
                    </a:cubicBezTo>
                    <a:cubicBezTo>
                      <a:pt x="102216" y="49171"/>
                      <a:pt x="102380" y="48669"/>
                      <a:pt x="102816" y="48049"/>
                    </a:cubicBezTo>
                    <a:cubicBezTo>
                      <a:pt x="105018" y="45804"/>
                      <a:pt x="106527" y="44024"/>
                      <a:pt x="107343" y="42709"/>
                    </a:cubicBezTo>
                    <a:cubicBezTo>
                      <a:pt x="107797" y="41309"/>
                      <a:pt x="107994" y="39209"/>
                      <a:pt x="107935" y="36410"/>
                    </a:cubicBezTo>
                    <a:cubicBezTo>
                      <a:pt x="108421" y="34652"/>
                      <a:pt x="106041" y="26535"/>
                      <a:pt x="100793" y="12058"/>
                    </a:cubicBezTo>
                    <a:cubicBezTo>
                      <a:pt x="98819" y="6310"/>
                      <a:pt x="95369" y="3034"/>
                      <a:pt x="90443" y="2233"/>
                    </a:cubicBezTo>
                    <a:lnTo>
                      <a:pt x="71848" y="26"/>
                    </a:lnTo>
                    <a:cubicBezTo>
                      <a:pt x="69949" y="-219"/>
                      <a:pt x="65333" y="1248"/>
                      <a:pt x="58000" y="4430"/>
                    </a:cubicBezTo>
                    <a:lnTo>
                      <a:pt x="53923" y="3547"/>
                    </a:lnTo>
                    <a:cubicBezTo>
                      <a:pt x="53319" y="3792"/>
                      <a:pt x="52905" y="4426"/>
                      <a:pt x="52684" y="5446"/>
                    </a:cubicBezTo>
                    <a:cubicBezTo>
                      <a:pt x="52038" y="12062"/>
                      <a:pt x="51424" y="15711"/>
                      <a:pt x="50840" y="16394"/>
                    </a:cubicBezTo>
                    <a:cubicBezTo>
                      <a:pt x="50556" y="17954"/>
                      <a:pt x="47336" y="21404"/>
                      <a:pt x="41181" y="26743"/>
                    </a:cubicBezTo>
                    <a:lnTo>
                      <a:pt x="36675" y="42633"/>
                    </a:lnTo>
                    <a:lnTo>
                      <a:pt x="32199" y="45404"/>
                    </a:lnTo>
                    <a:cubicBezTo>
                      <a:pt x="30024" y="40326"/>
                      <a:pt x="28159" y="37611"/>
                      <a:pt x="26603" y="37255"/>
                    </a:cubicBezTo>
                    <a:cubicBezTo>
                      <a:pt x="23753" y="35687"/>
                      <a:pt x="19284" y="34636"/>
                      <a:pt x="13194" y="34101"/>
                    </a:cubicBezTo>
                    <a:cubicBezTo>
                      <a:pt x="5678" y="36597"/>
                      <a:pt x="1474" y="40502"/>
                      <a:pt x="583" y="45811"/>
                    </a:cubicBezTo>
                    <a:cubicBezTo>
                      <a:pt x="-141" y="53541"/>
                      <a:pt x="-191" y="61454"/>
                      <a:pt x="435" y="69551"/>
                    </a:cubicBezTo>
                    <a:cubicBezTo>
                      <a:pt x="582" y="71082"/>
                      <a:pt x="801" y="72274"/>
                      <a:pt x="1089" y="73127"/>
                    </a:cubicBezTo>
                    <a:lnTo>
                      <a:pt x="3532" y="78925"/>
                    </a:lnTo>
                    <a:cubicBezTo>
                      <a:pt x="3800" y="79802"/>
                      <a:pt x="4077" y="82567"/>
                      <a:pt x="4364" y="87220"/>
                    </a:cubicBezTo>
                    <a:lnTo>
                      <a:pt x="3732" y="96811"/>
                    </a:lnTo>
                    <a:cubicBezTo>
                      <a:pt x="3661" y="97401"/>
                      <a:pt x="2691" y="98522"/>
                      <a:pt x="820" y="100176"/>
                    </a:cubicBezTo>
                    <a:cubicBezTo>
                      <a:pt x="533" y="100531"/>
                      <a:pt x="329" y="101025"/>
                      <a:pt x="207" y="101656"/>
                    </a:cubicBezTo>
                    <a:cubicBezTo>
                      <a:pt x="38" y="102882"/>
                      <a:pt x="310" y="104370"/>
                      <a:pt x="1023" y="106121"/>
                    </a:cubicBezTo>
                    <a:cubicBezTo>
                      <a:pt x="2118" y="109256"/>
                      <a:pt x="5870" y="115404"/>
                      <a:pt x="12279" y="124566"/>
                    </a:cubicBezTo>
                    <a:cubicBezTo>
                      <a:pt x="12311" y="124930"/>
                      <a:pt x="25431" y="142868"/>
                      <a:pt x="51639" y="178378"/>
                    </a:cubicBezTo>
                  </a:path>
                </a:pathLst>
              </a:custGeom>
              <a:solidFill>
                <a:srgbClr val="63707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" name="任意多边形: 形状 52">
                <a:extLst>
                  <a:ext uri="{FF2B5EF4-FFF2-40B4-BE49-F238E27FC236}">
                    <a16:creationId xmlns:a16="http://schemas.microsoft.com/office/drawing/2014/main" id="{650ECBEF-0831-B189-6C08-1B26739FB71E}"/>
                  </a:ext>
                </a:extLst>
              </p:cNvPr>
              <p:cNvSpPr/>
              <p:nvPr/>
            </p:nvSpPr>
            <p:spPr>
              <a:xfrm>
                <a:off x="5851552" y="11465163"/>
                <a:ext cx="81758" cy="158254"/>
              </a:xfrm>
              <a:custGeom>
                <a:avLst/>
                <a:gdLst>
                  <a:gd name="connsiteX0" fmla="*/ 8785 w 81758"/>
                  <a:gd name="connsiteY0" fmla="*/ 80164 h 158254"/>
                  <a:gd name="connsiteX1" fmla="*/ 11446 w 81758"/>
                  <a:gd name="connsiteY1" fmla="*/ 82908 h 158254"/>
                  <a:gd name="connsiteX2" fmla="*/ 29289 w 81758"/>
                  <a:gd name="connsiteY2" fmla="*/ 101183 h 158254"/>
                  <a:gd name="connsiteX3" fmla="*/ 30965 w 81758"/>
                  <a:gd name="connsiteY3" fmla="*/ 103740 h 158254"/>
                  <a:gd name="connsiteX4" fmla="*/ 31515 w 81758"/>
                  <a:gd name="connsiteY4" fmla="*/ 106268 h 158254"/>
                  <a:gd name="connsiteX5" fmla="*/ 31453 w 81758"/>
                  <a:gd name="connsiteY5" fmla="*/ 112573 h 158254"/>
                  <a:gd name="connsiteX6" fmla="*/ 32228 w 81758"/>
                  <a:gd name="connsiteY6" fmla="*/ 115462 h 158254"/>
                  <a:gd name="connsiteX7" fmla="*/ 37699 w 81758"/>
                  <a:gd name="connsiteY7" fmla="*/ 125441 h 158254"/>
                  <a:gd name="connsiteX8" fmla="*/ 43403 w 81758"/>
                  <a:gd name="connsiteY8" fmla="*/ 137861 h 158254"/>
                  <a:gd name="connsiteX9" fmla="*/ 47340 w 81758"/>
                  <a:gd name="connsiteY9" fmla="*/ 144381 h 158254"/>
                  <a:gd name="connsiteX10" fmla="*/ 38710 w 81758"/>
                  <a:gd name="connsiteY10" fmla="*/ 146569 h 158254"/>
                  <a:gd name="connsiteX11" fmla="*/ 36405 w 81758"/>
                  <a:gd name="connsiteY11" fmla="*/ 147898 h 158254"/>
                  <a:gd name="connsiteX12" fmla="*/ 41059 w 81758"/>
                  <a:gd name="connsiteY12" fmla="*/ 154378 h 158254"/>
                  <a:gd name="connsiteX13" fmla="*/ 53378 w 81758"/>
                  <a:gd name="connsiteY13" fmla="*/ 158092 h 158254"/>
                  <a:gd name="connsiteX14" fmla="*/ 67876 w 81758"/>
                  <a:gd name="connsiteY14" fmla="*/ 156500 h 158254"/>
                  <a:gd name="connsiteX15" fmla="*/ 80412 w 81758"/>
                  <a:gd name="connsiteY15" fmla="*/ 144296 h 158254"/>
                  <a:gd name="connsiteX16" fmla="*/ 81683 w 81758"/>
                  <a:gd name="connsiteY16" fmla="*/ 135980 h 158254"/>
                  <a:gd name="connsiteX17" fmla="*/ 79432 w 81758"/>
                  <a:gd name="connsiteY17" fmla="*/ 124274 h 158254"/>
                  <a:gd name="connsiteX18" fmla="*/ 72069 w 81758"/>
                  <a:gd name="connsiteY18" fmla="*/ 108226 h 158254"/>
                  <a:gd name="connsiteX19" fmla="*/ 63336 w 81758"/>
                  <a:gd name="connsiteY19" fmla="*/ 94176 h 158254"/>
                  <a:gd name="connsiteX20" fmla="*/ 50881 w 81758"/>
                  <a:gd name="connsiteY20" fmla="*/ 79595 h 158254"/>
                  <a:gd name="connsiteX21" fmla="*/ 42563 w 81758"/>
                  <a:gd name="connsiteY21" fmla="*/ 68295 h 158254"/>
                  <a:gd name="connsiteX22" fmla="*/ 35599 w 81758"/>
                  <a:gd name="connsiteY22" fmla="*/ 55980 h 158254"/>
                  <a:gd name="connsiteX23" fmla="*/ 12760 w 81758"/>
                  <a:gd name="connsiteY23" fmla="*/ 12469 h 158254"/>
                  <a:gd name="connsiteX24" fmla="*/ 5489 w 81758"/>
                  <a:gd name="connsiteY24" fmla="*/ 1231 h 158254"/>
                  <a:gd name="connsiteX25" fmla="*/ 3555 w 81758"/>
                  <a:gd name="connsiteY25" fmla="*/ 0 h 158254"/>
                  <a:gd name="connsiteX26" fmla="*/ 0 w 81758"/>
                  <a:gd name="connsiteY26" fmla="*/ 298 h 158254"/>
                  <a:gd name="connsiteX27" fmla="*/ 8785 w 81758"/>
                  <a:gd name="connsiteY27" fmla="*/ 80164 h 1582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81758" h="158254">
                    <a:moveTo>
                      <a:pt x="8785" y="80164"/>
                    </a:moveTo>
                    <a:lnTo>
                      <a:pt x="11446" y="82908"/>
                    </a:lnTo>
                    <a:lnTo>
                      <a:pt x="29289" y="101183"/>
                    </a:lnTo>
                    <a:cubicBezTo>
                      <a:pt x="30004" y="101918"/>
                      <a:pt x="30562" y="102770"/>
                      <a:pt x="30965" y="103740"/>
                    </a:cubicBezTo>
                    <a:cubicBezTo>
                      <a:pt x="31296" y="104509"/>
                      <a:pt x="31480" y="105352"/>
                      <a:pt x="31515" y="106268"/>
                    </a:cubicBezTo>
                    <a:cubicBezTo>
                      <a:pt x="31350" y="110039"/>
                      <a:pt x="31329" y="112140"/>
                      <a:pt x="31453" y="112573"/>
                    </a:cubicBezTo>
                    <a:cubicBezTo>
                      <a:pt x="31546" y="113474"/>
                      <a:pt x="31804" y="114437"/>
                      <a:pt x="32228" y="115462"/>
                    </a:cubicBezTo>
                    <a:cubicBezTo>
                      <a:pt x="32102" y="115628"/>
                      <a:pt x="33926" y="118954"/>
                      <a:pt x="37699" y="125441"/>
                    </a:cubicBezTo>
                    <a:lnTo>
                      <a:pt x="43403" y="137861"/>
                    </a:lnTo>
                    <a:cubicBezTo>
                      <a:pt x="44061" y="139247"/>
                      <a:pt x="45373" y="141420"/>
                      <a:pt x="47340" y="144381"/>
                    </a:cubicBezTo>
                    <a:lnTo>
                      <a:pt x="38710" y="146569"/>
                    </a:lnTo>
                    <a:cubicBezTo>
                      <a:pt x="37392" y="147029"/>
                      <a:pt x="36623" y="147472"/>
                      <a:pt x="36405" y="147898"/>
                    </a:cubicBezTo>
                    <a:cubicBezTo>
                      <a:pt x="35708" y="149177"/>
                      <a:pt x="37259" y="151336"/>
                      <a:pt x="41059" y="154378"/>
                    </a:cubicBezTo>
                    <a:cubicBezTo>
                      <a:pt x="43174" y="156594"/>
                      <a:pt x="47280" y="157831"/>
                      <a:pt x="53378" y="158092"/>
                    </a:cubicBezTo>
                    <a:cubicBezTo>
                      <a:pt x="54521" y="158558"/>
                      <a:pt x="59354" y="158026"/>
                      <a:pt x="67876" y="156500"/>
                    </a:cubicBezTo>
                    <a:cubicBezTo>
                      <a:pt x="69375" y="156387"/>
                      <a:pt x="73554" y="152319"/>
                      <a:pt x="80412" y="144296"/>
                    </a:cubicBezTo>
                    <a:cubicBezTo>
                      <a:pt x="81521" y="143035"/>
                      <a:pt x="81945" y="140264"/>
                      <a:pt x="81683" y="135980"/>
                    </a:cubicBezTo>
                    <a:cubicBezTo>
                      <a:pt x="81360" y="131670"/>
                      <a:pt x="80610" y="127768"/>
                      <a:pt x="79432" y="124274"/>
                    </a:cubicBezTo>
                    <a:cubicBezTo>
                      <a:pt x="76724" y="117301"/>
                      <a:pt x="74270" y="111951"/>
                      <a:pt x="72069" y="108226"/>
                    </a:cubicBezTo>
                    <a:cubicBezTo>
                      <a:pt x="67865" y="100868"/>
                      <a:pt x="64954" y="96185"/>
                      <a:pt x="63336" y="94176"/>
                    </a:cubicBezTo>
                    <a:lnTo>
                      <a:pt x="50881" y="79595"/>
                    </a:lnTo>
                    <a:cubicBezTo>
                      <a:pt x="46208" y="73783"/>
                      <a:pt x="43435" y="70015"/>
                      <a:pt x="42563" y="68295"/>
                    </a:cubicBezTo>
                    <a:cubicBezTo>
                      <a:pt x="40385" y="64743"/>
                      <a:pt x="38064" y="60638"/>
                      <a:pt x="35599" y="55980"/>
                    </a:cubicBezTo>
                    <a:cubicBezTo>
                      <a:pt x="20657" y="27167"/>
                      <a:pt x="13044" y="12663"/>
                      <a:pt x="12760" y="12469"/>
                    </a:cubicBezTo>
                    <a:cubicBezTo>
                      <a:pt x="9510" y="6553"/>
                      <a:pt x="7086" y="2807"/>
                      <a:pt x="5489" y="1231"/>
                    </a:cubicBezTo>
                    <a:cubicBezTo>
                      <a:pt x="4731" y="469"/>
                      <a:pt x="4086" y="58"/>
                      <a:pt x="3555" y="0"/>
                    </a:cubicBezTo>
                    <a:cubicBezTo>
                      <a:pt x="1608" y="784"/>
                      <a:pt x="423" y="883"/>
                      <a:pt x="0" y="298"/>
                    </a:cubicBezTo>
                    <a:lnTo>
                      <a:pt x="8785" y="80164"/>
                    </a:lnTo>
                  </a:path>
                </a:pathLst>
              </a:custGeom>
              <a:solidFill>
                <a:srgbClr val="63707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" name="任意多边形: 形状 53">
                <a:extLst>
                  <a:ext uri="{FF2B5EF4-FFF2-40B4-BE49-F238E27FC236}">
                    <a16:creationId xmlns:a16="http://schemas.microsoft.com/office/drawing/2014/main" id="{0C5118F1-EFBC-DACE-5F76-E2E3E49438C3}"/>
                  </a:ext>
                </a:extLst>
              </p:cNvPr>
              <p:cNvSpPr/>
              <p:nvPr/>
            </p:nvSpPr>
            <p:spPr>
              <a:xfrm>
                <a:off x="5637463" y="11403635"/>
                <a:ext cx="78893" cy="235191"/>
              </a:xfrm>
              <a:custGeom>
                <a:avLst/>
                <a:gdLst>
                  <a:gd name="connsiteX0" fmla="*/ 51229 w 78893"/>
                  <a:gd name="connsiteY0" fmla="*/ 0 h 235191"/>
                  <a:gd name="connsiteX1" fmla="*/ 52154 w 78893"/>
                  <a:gd name="connsiteY1" fmla="*/ 7444 h 235191"/>
                  <a:gd name="connsiteX2" fmla="*/ 64360 w 78893"/>
                  <a:gd name="connsiteY2" fmla="*/ 103895 h 235191"/>
                  <a:gd name="connsiteX3" fmla="*/ 68502 w 78893"/>
                  <a:gd name="connsiteY3" fmla="*/ 130468 h 235191"/>
                  <a:gd name="connsiteX4" fmla="*/ 70094 w 78893"/>
                  <a:gd name="connsiteY4" fmla="*/ 156603 h 235191"/>
                  <a:gd name="connsiteX5" fmla="*/ 70910 w 78893"/>
                  <a:gd name="connsiteY5" fmla="*/ 165064 h 235191"/>
                  <a:gd name="connsiteX6" fmla="*/ 72196 w 78893"/>
                  <a:gd name="connsiteY6" fmla="*/ 170378 h 235191"/>
                  <a:gd name="connsiteX7" fmla="*/ 76216 w 78893"/>
                  <a:gd name="connsiteY7" fmla="*/ 178069 h 235191"/>
                  <a:gd name="connsiteX8" fmla="*/ 78347 w 78893"/>
                  <a:gd name="connsiteY8" fmla="*/ 188087 h 235191"/>
                  <a:gd name="connsiteX9" fmla="*/ 78893 w 78893"/>
                  <a:gd name="connsiteY9" fmla="*/ 195315 h 235191"/>
                  <a:gd name="connsiteX10" fmla="*/ 78893 w 78893"/>
                  <a:gd name="connsiteY10" fmla="*/ 213068 h 235191"/>
                  <a:gd name="connsiteX11" fmla="*/ 74227 w 78893"/>
                  <a:gd name="connsiteY11" fmla="*/ 220927 h 235191"/>
                  <a:gd name="connsiteX12" fmla="*/ 69874 w 78893"/>
                  <a:gd name="connsiteY12" fmla="*/ 219921 h 235191"/>
                  <a:gd name="connsiteX13" fmla="*/ 67742 w 78893"/>
                  <a:gd name="connsiteY13" fmla="*/ 230162 h 235191"/>
                  <a:gd name="connsiteX14" fmla="*/ 66655 w 78893"/>
                  <a:gd name="connsiteY14" fmla="*/ 232025 h 235191"/>
                  <a:gd name="connsiteX15" fmla="*/ 53505 w 78893"/>
                  <a:gd name="connsiteY15" fmla="*/ 235191 h 235191"/>
                  <a:gd name="connsiteX16" fmla="*/ 44297 w 78893"/>
                  <a:gd name="connsiteY16" fmla="*/ 231581 h 235191"/>
                  <a:gd name="connsiteX17" fmla="*/ 35196 w 78893"/>
                  <a:gd name="connsiteY17" fmla="*/ 225621 h 235191"/>
                  <a:gd name="connsiteX18" fmla="*/ 29585 w 78893"/>
                  <a:gd name="connsiteY18" fmla="*/ 217546 h 235191"/>
                  <a:gd name="connsiteX19" fmla="*/ 23746 w 78893"/>
                  <a:gd name="connsiteY19" fmla="*/ 206153 h 235191"/>
                  <a:gd name="connsiteX20" fmla="*/ 22928 w 78893"/>
                  <a:gd name="connsiteY20" fmla="*/ 195940 h 235191"/>
                  <a:gd name="connsiteX21" fmla="*/ 22738 w 78893"/>
                  <a:gd name="connsiteY21" fmla="*/ 177069 h 235191"/>
                  <a:gd name="connsiteX22" fmla="*/ 24704 w 78893"/>
                  <a:gd name="connsiteY22" fmla="*/ 159283 h 235191"/>
                  <a:gd name="connsiteX23" fmla="*/ 27291 w 78893"/>
                  <a:gd name="connsiteY23" fmla="*/ 144805 h 235191"/>
                  <a:gd name="connsiteX24" fmla="*/ 29000 w 78893"/>
                  <a:gd name="connsiteY24" fmla="*/ 125669 h 235191"/>
                  <a:gd name="connsiteX25" fmla="*/ 12975 w 78893"/>
                  <a:gd name="connsiteY25" fmla="*/ 63894 h 235191"/>
                  <a:gd name="connsiteX26" fmla="*/ 0 w 78893"/>
                  <a:gd name="connsiteY26" fmla="*/ 1602 h 235191"/>
                  <a:gd name="connsiteX27" fmla="*/ 51229 w 78893"/>
                  <a:gd name="connsiteY27" fmla="*/ 0 h 2351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78893" h="235191">
                    <a:moveTo>
                      <a:pt x="51229" y="0"/>
                    </a:moveTo>
                    <a:lnTo>
                      <a:pt x="52154" y="7444"/>
                    </a:lnTo>
                    <a:cubicBezTo>
                      <a:pt x="54620" y="27806"/>
                      <a:pt x="58689" y="59957"/>
                      <a:pt x="64360" y="103895"/>
                    </a:cubicBezTo>
                    <a:cubicBezTo>
                      <a:pt x="65303" y="111709"/>
                      <a:pt x="66683" y="120567"/>
                      <a:pt x="68502" y="130468"/>
                    </a:cubicBezTo>
                    <a:lnTo>
                      <a:pt x="70094" y="156603"/>
                    </a:lnTo>
                    <a:cubicBezTo>
                      <a:pt x="70330" y="160093"/>
                      <a:pt x="70602" y="162913"/>
                      <a:pt x="70910" y="165064"/>
                    </a:cubicBezTo>
                    <a:cubicBezTo>
                      <a:pt x="71209" y="167271"/>
                      <a:pt x="71638" y="169042"/>
                      <a:pt x="72196" y="170378"/>
                    </a:cubicBezTo>
                    <a:lnTo>
                      <a:pt x="76216" y="178069"/>
                    </a:lnTo>
                    <a:cubicBezTo>
                      <a:pt x="77099" y="180833"/>
                      <a:pt x="77809" y="184172"/>
                      <a:pt x="78347" y="188087"/>
                    </a:cubicBezTo>
                    <a:cubicBezTo>
                      <a:pt x="78709" y="190908"/>
                      <a:pt x="78891" y="193317"/>
                      <a:pt x="78893" y="195315"/>
                    </a:cubicBezTo>
                    <a:lnTo>
                      <a:pt x="78893" y="213068"/>
                    </a:lnTo>
                    <a:cubicBezTo>
                      <a:pt x="78331" y="215794"/>
                      <a:pt x="76776" y="218413"/>
                      <a:pt x="74227" y="220927"/>
                    </a:cubicBezTo>
                    <a:cubicBezTo>
                      <a:pt x="73548" y="221702"/>
                      <a:pt x="72096" y="221367"/>
                      <a:pt x="69874" y="219921"/>
                    </a:cubicBezTo>
                    <a:cubicBezTo>
                      <a:pt x="68359" y="226287"/>
                      <a:pt x="67648" y="229701"/>
                      <a:pt x="67742" y="230162"/>
                    </a:cubicBezTo>
                    <a:cubicBezTo>
                      <a:pt x="67497" y="231045"/>
                      <a:pt x="67134" y="231667"/>
                      <a:pt x="66655" y="232025"/>
                    </a:cubicBezTo>
                    <a:cubicBezTo>
                      <a:pt x="66698" y="232735"/>
                      <a:pt x="62315" y="233789"/>
                      <a:pt x="53505" y="235191"/>
                    </a:cubicBezTo>
                    <a:lnTo>
                      <a:pt x="44297" y="231581"/>
                    </a:lnTo>
                    <a:lnTo>
                      <a:pt x="35196" y="225621"/>
                    </a:lnTo>
                    <a:lnTo>
                      <a:pt x="29585" y="217546"/>
                    </a:lnTo>
                    <a:lnTo>
                      <a:pt x="23746" y="206153"/>
                    </a:lnTo>
                    <a:lnTo>
                      <a:pt x="22928" y="195940"/>
                    </a:lnTo>
                    <a:lnTo>
                      <a:pt x="22738" y="177069"/>
                    </a:lnTo>
                    <a:lnTo>
                      <a:pt x="24704" y="159283"/>
                    </a:lnTo>
                    <a:lnTo>
                      <a:pt x="27291" y="144805"/>
                    </a:lnTo>
                    <a:lnTo>
                      <a:pt x="29000" y="125669"/>
                    </a:lnTo>
                    <a:lnTo>
                      <a:pt x="12975" y="63894"/>
                    </a:lnTo>
                    <a:cubicBezTo>
                      <a:pt x="8968" y="43787"/>
                      <a:pt x="4644" y="23023"/>
                      <a:pt x="0" y="1602"/>
                    </a:cubicBezTo>
                    <a:lnTo>
                      <a:pt x="51229" y="0"/>
                    </a:lnTo>
                  </a:path>
                </a:pathLst>
              </a:custGeom>
              <a:solidFill>
                <a:srgbClr val="63707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" name="任意多边形: 形状 54">
                <a:extLst>
                  <a:ext uri="{FF2B5EF4-FFF2-40B4-BE49-F238E27FC236}">
                    <a16:creationId xmlns:a16="http://schemas.microsoft.com/office/drawing/2014/main" id="{E68F90F2-4A56-EC35-2A25-19E5AB111DC3}"/>
                  </a:ext>
                </a:extLst>
              </p:cNvPr>
              <p:cNvSpPr/>
              <p:nvPr/>
            </p:nvSpPr>
            <p:spPr>
              <a:xfrm>
                <a:off x="5606347" y="11564154"/>
                <a:ext cx="255903" cy="506913"/>
              </a:xfrm>
              <a:custGeom>
                <a:avLst/>
                <a:gdLst>
                  <a:gd name="connsiteX0" fmla="*/ 112754 w 255903"/>
                  <a:gd name="connsiteY0" fmla="*/ 4019 h 506913"/>
                  <a:gd name="connsiteX1" fmla="*/ 111975 w 255903"/>
                  <a:gd name="connsiteY1" fmla="*/ 3615 h 506913"/>
                  <a:gd name="connsiteX2" fmla="*/ 103059 w 255903"/>
                  <a:gd name="connsiteY2" fmla="*/ 6125 h 506913"/>
                  <a:gd name="connsiteX3" fmla="*/ 103404 w 255903"/>
                  <a:gd name="connsiteY3" fmla="*/ 17261 h 506913"/>
                  <a:gd name="connsiteX4" fmla="*/ 108075 w 255903"/>
                  <a:gd name="connsiteY4" fmla="*/ 43889 h 506913"/>
                  <a:gd name="connsiteX5" fmla="*/ 107584 w 255903"/>
                  <a:gd name="connsiteY5" fmla="*/ 50428 h 506913"/>
                  <a:gd name="connsiteX6" fmla="*/ 101741 w 255903"/>
                  <a:gd name="connsiteY6" fmla="*/ 56394 h 506913"/>
                  <a:gd name="connsiteX7" fmla="*/ 96524 w 255903"/>
                  <a:gd name="connsiteY7" fmla="*/ 71238 h 506913"/>
                  <a:gd name="connsiteX8" fmla="*/ 84572 w 255903"/>
                  <a:gd name="connsiteY8" fmla="*/ 74172 h 506913"/>
                  <a:gd name="connsiteX9" fmla="*/ 92618 w 255903"/>
                  <a:gd name="connsiteY9" fmla="*/ 96607 h 506913"/>
                  <a:gd name="connsiteX10" fmla="*/ 99020 w 255903"/>
                  <a:gd name="connsiteY10" fmla="*/ 139954 h 506913"/>
                  <a:gd name="connsiteX11" fmla="*/ 112757 w 255903"/>
                  <a:gd name="connsiteY11" fmla="*/ 190349 h 506913"/>
                  <a:gd name="connsiteX12" fmla="*/ 115083 w 255903"/>
                  <a:gd name="connsiteY12" fmla="*/ 224342 h 506913"/>
                  <a:gd name="connsiteX13" fmla="*/ 106478 w 255903"/>
                  <a:gd name="connsiteY13" fmla="*/ 240101 h 506913"/>
                  <a:gd name="connsiteX14" fmla="*/ 65795 w 255903"/>
                  <a:gd name="connsiteY14" fmla="*/ 289351 h 506913"/>
                  <a:gd name="connsiteX15" fmla="*/ 59116 w 255903"/>
                  <a:gd name="connsiteY15" fmla="*/ 299654 h 506913"/>
                  <a:gd name="connsiteX16" fmla="*/ 38466 w 255903"/>
                  <a:gd name="connsiteY16" fmla="*/ 341267 h 506913"/>
                  <a:gd name="connsiteX17" fmla="*/ 11435 w 255903"/>
                  <a:gd name="connsiteY17" fmla="*/ 376397 h 506913"/>
                  <a:gd name="connsiteX18" fmla="*/ 0 w 255903"/>
                  <a:gd name="connsiteY18" fmla="*/ 394163 h 506913"/>
                  <a:gd name="connsiteX19" fmla="*/ 4298 w 255903"/>
                  <a:gd name="connsiteY19" fmla="*/ 413325 h 506913"/>
                  <a:gd name="connsiteX20" fmla="*/ 14578 w 255903"/>
                  <a:gd name="connsiteY20" fmla="*/ 428016 h 506913"/>
                  <a:gd name="connsiteX21" fmla="*/ 22504 w 255903"/>
                  <a:gd name="connsiteY21" fmla="*/ 432454 h 506913"/>
                  <a:gd name="connsiteX22" fmla="*/ 46920 w 255903"/>
                  <a:gd name="connsiteY22" fmla="*/ 441212 h 506913"/>
                  <a:gd name="connsiteX23" fmla="*/ 34867 w 255903"/>
                  <a:gd name="connsiteY23" fmla="*/ 477984 h 506913"/>
                  <a:gd name="connsiteX24" fmla="*/ 70986 w 255903"/>
                  <a:gd name="connsiteY24" fmla="*/ 417583 h 506913"/>
                  <a:gd name="connsiteX25" fmla="*/ 77414 w 255903"/>
                  <a:gd name="connsiteY25" fmla="*/ 403443 h 506913"/>
                  <a:gd name="connsiteX26" fmla="*/ 100114 w 255903"/>
                  <a:gd name="connsiteY26" fmla="*/ 363447 h 506913"/>
                  <a:gd name="connsiteX27" fmla="*/ 142220 w 255903"/>
                  <a:gd name="connsiteY27" fmla="*/ 316044 h 506913"/>
                  <a:gd name="connsiteX28" fmla="*/ 133456 w 255903"/>
                  <a:gd name="connsiteY28" fmla="*/ 361843 h 506913"/>
                  <a:gd name="connsiteX29" fmla="*/ 123344 w 255903"/>
                  <a:gd name="connsiteY29" fmla="*/ 450397 h 506913"/>
                  <a:gd name="connsiteX30" fmla="*/ 123319 w 255903"/>
                  <a:gd name="connsiteY30" fmla="*/ 492983 h 506913"/>
                  <a:gd name="connsiteX31" fmla="*/ 151383 w 255903"/>
                  <a:gd name="connsiteY31" fmla="*/ 506781 h 506913"/>
                  <a:gd name="connsiteX32" fmla="*/ 158162 w 255903"/>
                  <a:gd name="connsiteY32" fmla="*/ 505368 h 506913"/>
                  <a:gd name="connsiteX33" fmla="*/ 172194 w 255903"/>
                  <a:gd name="connsiteY33" fmla="*/ 497424 h 506913"/>
                  <a:gd name="connsiteX34" fmla="*/ 188809 w 255903"/>
                  <a:gd name="connsiteY34" fmla="*/ 495283 h 506913"/>
                  <a:gd name="connsiteX35" fmla="*/ 191458 w 255903"/>
                  <a:gd name="connsiteY35" fmla="*/ 490396 h 506913"/>
                  <a:gd name="connsiteX36" fmla="*/ 193635 w 255903"/>
                  <a:gd name="connsiteY36" fmla="*/ 463824 h 506913"/>
                  <a:gd name="connsiteX37" fmla="*/ 191994 w 255903"/>
                  <a:gd name="connsiteY37" fmla="*/ 453378 h 506913"/>
                  <a:gd name="connsiteX38" fmla="*/ 186345 w 255903"/>
                  <a:gd name="connsiteY38" fmla="*/ 432675 h 506913"/>
                  <a:gd name="connsiteX39" fmla="*/ 193322 w 255903"/>
                  <a:gd name="connsiteY39" fmla="*/ 415632 h 506913"/>
                  <a:gd name="connsiteX40" fmla="*/ 202790 w 255903"/>
                  <a:gd name="connsiteY40" fmla="*/ 365249 h 506913"/>
                  <a:gd name="connsiteX41" fmla="*/ 214132 w 255903"/>
                  <a:gd name="connsiteY41" fmla="*/ 322868 h 506913"/>
                  <a:gd name="connsiteX42" fmla="*/ 215428 w 255903"/>
                  <a:gd name="connsiteY42" fmla="*/ 301836 h 506913"/>
                  <a:gd name="connsiteX43" fmla="*/ 221756 w 255903"/>
                  <a:gd name="connsiteY43" fmla="*/ 256093 h 506913"/>
                  <a:gd name="connsiteX44" fmla="*/ 222624 w 255903"/>
                  <a:gd name="connsiteY44" fmla="*/ 240504 h 506913"/>
                  <a:gd name="connsiteX45" fmla="*/ 227465 w 255903"/>
                  <a:gd name="connsiteY45" fmla="*/ 218724 h 506913"/>
                  <a:gd name="connsiteX46" fmla="*/ 231989 w 255903"/>
                  <a:gd name="connsiteY46" fmla="*/ 206038 h 506913"/>
                  <a:gd name="connsiteX47" fmla="*/ 239985 w 255903"/>
                  <a:gd name="connsiteY47" fmla="*/ 174344 h 506913"/>
                  <a:gd name="connsiteX48" fmla="*/ 243735 w 255903"/>
                  <a:gd name="connsiteY48" fmla="*/ 141818 h 506913"/>
                  <a:gd name="connsiteX49" fmla="*/ 254492 w 255903"/>
                  <a:gd name="connsiteY49" fmla="*/ 89080 h 506913"/>
                  <a:gd name="connsiteX50" fmla="*/ 255894 w 255903"/>
                  <a:gd name="connsiteY50" fmla="*/ 72467 h 506913"/>
                  <a:gd name="connsiteX51" fmla="*/ 254051 w 255903"/>
                  <a:gd name="connsiteY51" fmla="*/ 44756 h 506913"/>
                  <a:gd name="connsiteX52" fmla="*/ 112754 w 255903"/>
                  <a:gd name="connsiteY52" fmla="*/ 4019 h 506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</a:cxnLst>
                <a:rect l="l" t="t" r="r" b="b"/>
                <a:pathLst>
                  <a:path w="255903" h="506913">
                    <a:moveTo>
                      <a:pt x="112754" y="4019"/>
                    </a:moveTo>
                    <a:lnTo>
                      <a:pt x="111975" y="3615"/>
                    </a:lnTo>
                    <a:cubicBezTo>
                      <a:pt x="106055" y="-1932"/>
                      <a:pt x="103083" y="-1095"/>
                      <a:pt x="103059" y="6125"/>
                    </a:cubicBezTo>
                    <a:cubicBezTo>
                      <a:pt x="102829" y="9764"/>
                      <a:pt x="102943" y="13475"/>
                      <a:pt x="103404" y="17261"/>
                    </a:cubicBezTo>
                    <a:lnTo>
                      <a:pt x="108075" y="43889"/>
                    </a:lnTo>
                    <a:cubicBezTo>
                      <a:pt x="108390" y="46659"/>
                      <a:pt x="108227" y="48839"/>
                      <a:pt x="107584" y="50428"/>
                    </a:cubicBezTo>
                    <a:cubicBezTo>
                      <a:pt x="107811" y="51085"/>
                      <a:pt x="105863" y="53075"/>
                      <a:pt x="101741" y="56394"/>
                    </a:cubicBezTo>
                    <a:cubicBezTo>
                      <a:pt x="100262" y="63350"/>
                      <a:pt x="98523" y="68298"/>
                      <a:pt x="96524" y="71238"/>
                    </a:cubicBezTo>
                    <a:cubicBezTo>
                      <a:pt x="95983" y="72614"/>
                      <a:pt x="91999" y="73592"/>
                      <a:pt x="84572" y="74172"/>
                    </a:cubicBezTo>
                    <a:cubicBezTo>
                      <a:pt x="87887" y="82046"/>
                      <a:pt x="90569" y="89525"/>
                      <a:pt x="92618" y="96607"/>
                    </a:cubicBezTo>
                    <a:lnTo>
                      <a:pt x="99020" y="139954"/>
                    </a:lnTo>
                    <a:cubicBezTo>
                      <a:pt x="108842" y="174234"/>
                      <a:pt x="113421" y="191033"/>
                      <a:pt x="112757" y="190349"/>
                    </a:cubicBezTo>
                    <a:cubicBezTo>
                      <a:pt x="116744" y="207508"/>
                      <a:pt x="117519" y="218840"/>
                      <a:pt x="115083" y="224342"/>
                    </a:cubicBezTo>
                    <a:cubicBezTo>
                      <a:pt x="114033" y="228356"/>
                      <a:pt x="111165" y="233608"/>
                      <a:pt x="106478" y="240101"/>
                    </a:cubicBezTo>
                    <a:cubicBezTo>
                      <a:pt x="82236" y="266964"/>
                      <a:pt x="68675" y="283382"/>
                      <a:pt x="65795" y="289351"/>
                    </a:cubicBezTo>
                    <a:lnTo>
                      <a:pt x="59116" y="299654"/>
                    </a:lnTo>
                    <a:cubicBezTo>
                      <a:pt x="55415" y="308785"/>
                      <a:pt x="48532" y="322656"/>
                      <a:pt x="38466" y="341267"/>
                    </a:cubicBezTo>
                    <a:lnTo>
                      <a:pt x="11435" y="376397"/>
                    </a:lnTo>
                    <a:cubicBezTo>
                      <a:pt x="8242" y="382077"/>
                      <a:pt x="4430" y="387999"/>
                      <a:pt x="0" y="394163"/>
                    </a:cubicBezTo>
                    <a:lnTo>
                      <a:pt x="4298" y="413325"/>
                    </a:lnTo>
                    <a:cubicBezTo>
                      <a:pt x="6401" y="419477"/>
                      <a:pt x="9828" y="424373"/>
                      <a:pt x="14578" y="428016"/>
                    </a:cubicBezTo>
                    <a:lnTo>
                      <a:pt x="22504" y="432454"/>
                    </a:lnTo>
                    <a:cubicBezTo>
                      <a:pt x="28635" y="434023"/>
                      <a:pt x="36773" y="436941"/>
                      <a:pt x="46920" y="441212"/>
                    </a:cubicBezTo>
                    <a:lnTo>
                      <a:pt x="34867" y="477984"/>
                    </a:lnTo>
                    <a:cubicBezTo>
                      <a:pt x="57270" y="441374"/>
                      <a:pt x="69309" y="421241"/>
                      <a:pt x="70986" y="417583"/>
                    </a:cubicBezTo>
                    <a:lnTo>
                      <a:pt x="77414" y="403443"/>
                    </a:lnTo>
                    <a:cubicBezTo>
                      <a:pt x="88024" y="383330"/>
                      <a:pt x="95591" y="369999"/>
                      <a:pt x="100114" y="363447"/>
                    </a:cubicBezTo>
                    <a:cubicBezTo>
                      <a:pt x="103849" y="356409"/>
                      <a:pt x="117884" y="340607"/>
                      <a:pt x="142220" y="316044"/>
                    </a:cubicBezTo>
                    <a:cubicBezTo>
                      <a:pt x="136730" y="342276"/>
                      <a:pt x="133809" y="357542"/>
                      <a:pt x="133456" y="361843"/>
                    </a:cubicBezTo>
                    <a:lnTo>
                      <a:pt x="123344" y="450397"/>
                    </a:lnTo>
                    <a:cubicBezTo>
                      <a:pt x="121283" y="464636"/>
                      <a:pt x="121275" y="478831"/>
                      <a:pt x="123319" y="492983"/>
                    </a:cubicBezTo>
                    <a:cubicBezTo>
                      <a:pt x="126226" y="503174"/>
                      <a:pt x="135580" y="507774"/>
                      <a:pt x="151383" y="506781"/>
                    </a:cubicBezTo>
                    <a:cubicBezTo>
                      <a:pt x="153591" y="506829"/>
                      <a:pt x="155850" y="506358"/>
                      <a:pt x="158162" y="505368"/>
                    </a:cubicBezTo>
                    <a:cubicBezTo>
                      <a:pt x="165486" y="500451"/>
                      <a:pt x="170163" y="497802"/>
                      <a:pt x="172194" y="497424"/>
                    </a:cubicBezTo>
                    <a:lnTo>
                      <a:pt x="188809" y="495283"/>
                    </a:lnTo>
                    <a:cubicBezTo>
                      <a:pt x="190231" y="494715"/>
                      <a:pt x="191114" y="493086"/>
                      <a:pt x="191458" y="490396"/>
                    </a:cubicBezTo>
                    <a:cubicBezTo>
                      <a:pt x="193764" y="475467"/>
                      <a:pt x="194489" y="466609"/>
                      <a:pt x="193635" y="463824"/>
                    </a:cubicBezTo>
                    <a:lnTo>
                      <a:pt x="191994" y="453378"/>
                    </a:lnTo>
                    <a:cubicBezTo>
                      <a:pt x="187375" y="440433"/>
                      <a:pt x="185492" y="433532"/>
                      <a:pt x="186345" y="432675"/>
                    </a:cubicBezTo>
                    <a:lnTo>
                      <a:pt x="193322" y="415632"/>
                    </a:lnTo>
                    <a:cubicBezTo>
                      <a:pt x="198982" y="384077"/>
                      <a:pt x="202138" y="367282"/>
                      <a:pt x="202790" y="365249"/>
                    </a:cubicBezTo>
                    <a:lnTo>
                      <a:pt x="214132" y="322868"/>
                    </a:lnTo>
                    <a:lnTo>
                      <a:pt x="215428" y="301836"/>
                    </a:lnTo>
                    <a:lnTo>
                      <a:pt x="221756" y="256093"/>
                    </a:lnTo>
                    <a:lnTo>
                      <a:pt x="222624" y="240504"/>
                    </a:lnTo>
                    <a:cubicBezTo>
                      <a:pt x="223707" y="234421"/>
                      <a:pt x="225321" y="227161"/>
                      <a:pt x="227465" y="218724"/>
                    </a:cubicBezTo>
                    <a:lnTo>
                      <a:pt x="231989" y="206038"/>
                    </a:lnTo>
                    <a:cubicBezTo>
                      <a:pt x="231274" y="207355"/>
                      <a:pt x="233939" y="196790"/>
                      <a:pt x="239985" y="174344"/>
                    </a:cubicBezTo>
                    <a:lnTo>
                      <a:pt x="243735" y="141818"/>
                    </a:lnTo>
                    <a:cubicBezTo>
                      <a:pt x="248947" y="122567"/>
                      <a:pt x="252533" y="104988"/>
                      <a:pt x="254492" y="89080"/>
                    </a:cubicBezTo>
                    <a:cubicBezTo>
                      <a:pt x="255510" y="82177"/>
                      <a:pt x="255977" y="76639"/>
                      <a:pt x="255894" y="72467"/>
                    </a:cubicBezTo>
                    <a:lnTo>
                      <a:pt x="254051" y="44756"/>
                    </a:lnTo>
                    <a:lnTo>
                      <a:pt x="112754" y="4019"/>
                    </a:lnTo>
                  </a:path>
                </a:pathLst>
              </a:custGeom>
              <a:solidFill>
                <a:srgbClr val="63707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" name="任意多边形: 形状 55">
                <a:extLst>
                  <a:ext uri="{FF2B5EF4-FFF2-40B4-BE49-F238E27FC236}">
                    <a16:creationId xmlns:a16="http://schemas.microsoft.com/office/drawing/2014/main" id="{D24D012A-1469-498E-B4C8-88C57380F4F2}"/>
                  </a:ext>
                </a:extLst>
              </p:cNvPr>
              <p:cNvSpPr/>
              <p:nvPr/>
            </p:nvSpPr>
            <p:spPr>
              <a:xfrm>
                <a:off x="5631102" y="11175573"/>
                <a:ext cx="238822" cy="440211"/>
              </a:xfrm>
              <a:custGeom>
                <a:avLst/>
                <a:gdLst>
                  <a:gd name="connsiteX0" fmla="*/ 236051 w 238822"/>
                  <a:gd name="connsiteY0" fmla="*/ 436953 h 440211"/>
                  <a:gd name="connsiteX1" fmla="*/ 232320 w 238822"/>
                  <a:gd name="connsiteY1" fmla="*/ 437286 h 440211"/>
                  <a:gd name="connsiteX2" fmla="*/ 189044 w 238822"/>
                  <a:gd name="connsiteY2" fmla="*/ 439291 h 440211"/>
                  <a:gd name="connsiteX3" fmla="*/ 108767 w 238822"/>
                  <a:gd name="connsiteY3" fmla="*/ 409534 h 440211"/>
                  <a:gd name="connsiteX4" fmla="*/ 79786 w 238822"/>
                  <a:gd name="connsiteY4" fmla="*/ 411983 h 440211"/>
                  <a:gd name="connsiteX5" fmla="*/ 61138 w 238822"/>
                  <a:gd name="connsiteY5" fmla="*/ 307338 h 440211"/>
                  <a:gd name="connsiteX6" fmla="*/ 59791 w 238822"/>
                  <a:gd name="connsiteY6" fmla="*/ 290421 h 440211"/>
                  <a:gd name="connsiteX7" fmla="*/ 60215 w 238822"/>
                  <a:gd name="connsiteY7" fmla="*/ 254258 h 440211"/>
                  <a:gd name="connsiteX8" fmla="*/ 58085 w 238822"/>
                  <a:gd name="connsiteY8" fmla="*/ 241371 h 440211"/>
                  <a:gd name="connsiteX9" fmla="*/ 32389 w 238822"/>
                  <a:gd name="connsiteY9" fmla="*/ 232428 h 440211"/>
                  <a:gd name="connsiteX10" fmla="*/ 7354 w 238822"/>
                  <a:gd name="connsiteY10" fmla="*/ 245069 h 440211"/>
                  <a:gd name="connsiteX11" fmla="*/ 864 w 238822"/>
                  <a:gd name="connsiteY11" fmla="*/ 221182 h 440211"/>
                  <a:gd name="connsiteX12" fmla="*/ 457 w 238822"/>
                  <a:gd name="connsiteY12" fmla="*/ 210670 h 440211"/>
                  <a:gd name="connsiteX13" fmla="*/ 12911 w 238822"/>
                  <a:gd name="connsiteY13" fmla="*/ 186905 h 440211"/>
                  <a:gd name="connsiteX14" fmla="*/ 15193 w 238822"/>
                  <a:gd name="connsiteY14" fmla="*/ 167566 h 440211"/>
                  <a:gd name="connsiteX15" fmla="*/ 18478 w 238822"/>
                  <a:gd name="connsiteY15" fmla="*/ 153548 h 440211"/>
                  <a:gd name="connsiteX16" fmla="*/ 40159 w 238822"/>
                  <a:gd name="connsiteY16" fmla="*/ 92700 h 440211"/>
                  <a:gd name="connsiteX17" fmla="*/ 41060 w 238822"/>
                  <a:gd name="connsiteY17" fmla="*/ 87682 h 440211"/>
                  <a:gd name="connsiteX18" fmla="*/ 41253 w 238822"/>
                  <a:gd name="connsiteY18" fmla="*/ 73971 h 440211"/>
                  <a:gd name="connsiteX19" fmla="*/ 47125 w 238822"/>
                  <a:gd name="connsiteY19" fmla="*/ 61405 h 440211"/>
                  <a:gd name="connsiteX20" fmla="*/ 79140 w 238822"/>
                  <a:gd name="connsiteY20" fmla="*/ 23530 h 440211"/>
                  <a:gd name="connsiteX21" fmla="*/ 86348 w 238822"/>
                  <a:gd name="connsiteY21" fmla="*/ 20905 h 440211"/>
                  <a:gd name="connsiteX22" fmla="*/ 121703 w 238822"/>
                  <a:gd name="connsiteY22" fmla="*/ 16891 h 440211"/>
                  <a:gd name="connsiteX23" fmla="*/ 127076 w 238822"/>
                  <a:gd name="connsiteY23" fmla="*/ 17464 h 440211"/>
                  <a:gd name="connsiteX24" fmla="*/ 130614 w 238822"/>
                  <a:gd name="connsiteY24" fmla="*/ 14559 h 440211"/>
                  <a:gd name="connsiteX25" fmla="*/ 140314 w 238822"/>
                  <a:gd name="connsiteY25" fmla="*/ 1677 h 440211"/>
                  <a:gd name="connsiteX26" fmla="*/ 142823 w 238822"/>
                  <a:gd name="connsiteY26" fmla="*/ 12 h 440211"/>
                  <a:gd name="connsiteX27" fmla="*/ 144348 w 238822"/>
                  <a:gd name="connsiteY27" fmla="*/ 1097 h 440211"/>
                  <a:gd name="connsiteX28" fmla="*/ 150469 w 238822"/>
                  <a:gd name="connsiteY28" fmla="*/ 13163 h 440211"/>
                  <a:gd name="connsiteX29" fmla="*/ 162206 w 238822"/>
                  <a:gd name="connsiteY29" fmla="*/ 28597 h 440211"/>
                  <a:gd name="connsiteX30" fmla="*/ 172110 w 238822"/>
                  <a:gd name="connsiteY30" fmla="*/ 53239 h 440211"/>
                  <a:gd name="connsiteX31" fmla="*/ 185143 w 238822"/>
                  <a:gd name="connsiteY31" fmla="*/ 76994 h 440211"/>
                  <a:gd name="connsiteX32" fmla="*/ 190577 w 238822"/>
                  <a:gd name="connsiteY32" fmla="*/ 74492 h 440211"/>
                  <a:gd name="connsiteX33" fmla="*/ 196214 w 238822"/>
                  <a:gd name="connsiteY33" fmla="*/ 35543 h 440211"/>
                  <a:gd name="connsiteX34" fmla="*/ 211113 w 238822"/>
                  <a:gd name="connsiteY34" fmla="*/ 71353 h 440211"/>
                  <a:gd name="connsiteX35" fmla="*/ 211609 w 238822"/>
                  <a:gd name="connsiteY35" fmla="*/ 78685 h 440211"/>
                  <a:gd name="connsiteX36" fmla="*/ 231049 w 238822"/>
                  <a:gd name="connsiteY36" fmla="*/ 98616 h 440211"/>
                  <a:gd name="connsiteX37" fmla="*/ 235695 w 238822"/>
                  <a:gd name="connsiteY37" fmla="*/ 107139 h 440211"/>
                  <a:gd name="connsiteX38" fmla="*/ 238818 w 238822"/>
                  <a:gd name="connsiteY38" fmla="*/ 136506 h 440211"/>
                  <a:gd name="connsiteX39" fmla="*/ 233165 w 238822"/>
                  <a:gd name="connsiteY39" fmla="*/ 158965 h 440211"/>
                  <a:gd name="connsiteX40" fmla="*/ 230127 w 238822"/>
                  <a:gd name="connsiteY40" fmla="*/ 210963 h 440211"/>
                  <a:gd name="connsiteX41" fmla="*/ 223473 w 238822"/>
                  <a:gd name="connsiteY41" fmla="*/ 249140 h 440211"/>
                  <a:gd name="connsiteX42" fmla="*/ 222663 w 238822"/>
                  <a:gd name="connsiteY42" fmla="*/ 262763 h 440211"/>
                  <a:gd name="connsiteX43" fmla="*/ 223730 w 238822"/>
                  <a:gd name="connsiteY43" fmla="*/ 276772 h 440211"/>
                  <a:gd name="connsiteX44" fmla="*/ 226169 w 238822"/>
                  <a:gd name="connsiteY44" fmla="*/ 283581 h 440211"/>
                  <a:gd name="connsiteX45" fmla="*/ 233805 w 238822"/>
                  <a:gd name="connsiteY45" fmla="*/ 300188 h 440211"/>
                  <a:gd name="connsiteX46" fmla="*/ 232007 w 238822"/>
                  <a:gd name="connsiteY46" fmla="*/ 301291 h 440211"/>
                  <a:gd name="connsiteX47" fmla="*/ 221243 w 238822"/>
                  <a:gd name="connsiteY47" fmla="*/ 300437 h 440211"/>
                  <a:gd name="connsiteX48" fmla="*/ 223997 w 238822"/>
                  <a:gd name="connsiteY48" fmla="*/ 320409 h 440211"/>
                  <a:gd name="connsiteX49" fmla="*/ 230785 w 238822"/>
                  <a:gd name="connsiteY49" fmla="*/ 342569 h 440211"/>
                  <a:gd name="connsiteX50" fmla="*/ 232722 w 238822"/>
                  <a:gd name="connsiteY50" fmla="*/ 352183 h 440211"/>
                  <a:gd name="connsiteX51" fmla="*/ 232739 w 238822"/>
                  <a:gd name="connsiteY51" fmla="*/ 384048 h 440211"/>
                  <a:gd name="connsiteX52" fmla="*/ 236051 w 238822"/>
                  <a:gd name="connsiteY52" fmla="*/ 436953 h 4402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</a:cxnLst>
                <a:rect l="l" t="t" r="r" b="b"/>
                <a:pathLst>
                  <a:path w="238822" h="440211">
                    <a:moveTo>
                      <a:pt x="236051" y="436953"/>
                    </a:moveTo>
                    <a:lnTo>
                      <a:pt x="232320" y="437286"/>
                    </a:lnTo>
                    <a:cubicBezTo>
                      <a:pt x="210577" y="440331"/>
                      <a:pt x="196152" y="440999"/>
                      <a:pt x="189044" y="439291"/>
                    </a:cubicBezTo>
                    <a:cubicBezTo>
                      <a:pt x="175004" y="437155"/>
                      <a:pt x="148245" y="427236"/>
                      <a:pt x="108767" y="409534"/>
                    </a:cubicBezTo>
                    <a:cubicBezTo>
                      <a:pt x="105194" y="407764"/>
                      <a:pt x="95533" y="408580"/>
                      <a:pt x="79786" y="411983"/>
                    </a:cubicBezTo>
                    <a:cubicBezTo>
                      <a:pt x="71153" y="359286"/>
                      <a:pt x="64937" y="324405"/>
                      <a:pt x="61138" y="307338"/>
                    </a:cubicBezTo>
                    <a:cubicBezTo>
                      <a:pt x="60179" y="298859"/>
                      <a:pt x="59729" y="293220"/>
                      <a:pt x="59791" y="290421"/>
                    </a:cubicBezTo>
                    <a:cubicBezTo>
                      <a:pt x="60394" y="267976"/>
                      <a:pt x="60536" y="255922"/>
                      <a:pt x="60215" y="254258"/>
                    </a:cubicBezTo>
                    <a:cubicBezTo>
                      <a:pt x="59981" y="248590"/>
                      <a:pt x="59271" y="244293"/>
                      <a:pt x="58085" y="241371"/>
                    </a:cubicBezTo>
                    <a:cubicBezTo>
                      <a:pt x="55638" y="234184"/>
                      <a:pt x="47072" y="231202"/>
                      <a:pt x="32389" y="232428"/>
                    </a:cubicBezTo>
                    <a:cubicBezTo>
                      <a:pt x="27443" y="232565"/>
                      <a:pt x="19098" y="236779"/>
                      <a:pt x="7354" y="245069"/>
                    </a:cubicBezTo>
                    <a:lnTo>
                      <a:pt x="864" y="221182"/>
                    </a:lnTo>
                    <a:cubicBezTo>
                      <a:pt x="-131" y="216452"/>
                      <a:pt x="-267" y="212948"/>
                      <a:pt x="457" y="210670"/>
                    </a:cubicBezTo>
                    <a:lnTo>
                      <a:pt x="12911" y="186905"/>
                    </a:lnTo>
                    <a:cubicBezTo>
                      <a:pt x="13467" y="186689"/>
                      <a:pt x="14228" y="180243"/>
                      <a:pt x="15193" y="167566"/>
                    </a:cubicBezTo>
                    <a:cubicBezTo>
                      <a:pt x="15825" y="163922"/>
                      <a:pt x="16920" y="159249"/>
                      <a:pt x="18478" y="153548"/>
                    </a:cubicBezTo>
                    <a:cubicBezTo>
                      <a:pt x="23902" y="133049"/>
                      <a:pt x="31129" y="112767"/>
                      <a:pt x="40159" y="92700"/>
                    </a:cubicBezTo>
                    <a:cubicBezTo>
                      <a:pt x="40690" y="90927"/>
                      <a:pt x="40990" y="89254"/>
                      <a:pt x="41060" y="87682"/>
                    </a:cubicBezTo>
                    <a:cubicBezTo>
                      <a:pt x="40707" y="79628"/>
                      <a:pt x="40771" y="75058"/>
                      <a:pt x="41253" y="73971"/>
                    </a:cubicBezTo>
                    <a:cubicBezTo>
                      <a:pt x="42186" y="70087"/>
                      <a:pt x="44144" y="65897"/>
                      <a:pt x="47125" y="61405"/>
                    </a:cubicBezTo>
                    <a:cubicBezTo>
                      <a:pt x="55309" y="48939"/>
                      <a:pt x="65981" y="36314"/>
                      <a:pt x="79140" y="23530"/>
                    </a:cubicBezTo>
                    <a:cubicBezTo>
                      <a:pt x="81324" y="22074"/>
                      <a:pt x="83727" y="21200"/>
                      <a:pt x="86348" y="20905"/>
                    </a:cubicBezTo>
                    <a:cubicBezTo>
                      <a:pt x="93589" y="21501"/>
                      <a:pt x="105374" y="20164"/>
                      <a:pt x="121703" y="16891"/>
                    </a:cubicBezTo>
                    <a:lnTo>
                      <a:pt x="127076" y="17464"/>
                    </a:lnTo>
                    <a:cubicBezTo>
                      <a:pt x="128148" y="17062"/>
                      <a:pt x="129327" y="16093"/>
                      <a:pt x="130614" y="14559"/>
                    </a:cubicBezTo>
                    <a:lnTo>
                      <a:pt x="140314" y="1677"/>
                    </a:lnTo>
                    <a:cubicBezTo>
                      <a:pt x="141092" y="734"/>
                      <a:pt x="141928" y="179"/>
                      <a:pt x="142823" y="12"/>
                    </a:cubicBezTo>
                    <a:cubicBezTo>
                      <a:pt x="143326" y="-72"/>
                      <a:pt x="143834" y="290"/>
                      <a:pt x="144348" y="1097"/>
                    </a:cubicBezTo>
                    <a:cubicBezTo>
                      <a:pt x="145118" y="4731"/>
                      <a:pt x="147158" y="8753"/>
                      <a:pt x="150469" y="13163"/>
                    </a:cubicBezTo>
                    <a:lnTo>
                      <a:pt x="162206" y="28597"/>
                    </a:lnTo>
                    <a:lnTo>
                      <a:pt x="172110" y="53239"/>
                    </a:lnTo>
                    <a:lnTo>
                      <a:pt x="185143" y="76994"/>
                    </a:lnTo>
                    <a:cubicBezTo>
                      <a:pt x="187626" y="78736"/>
                      <a:pt x="189437" y="77902"/>
                      <a:pt x="190577" y="74492"/>
                    </a:cubicBezTo>
                    <a:cubicBezTo>
                      <a:pt x="190883" y="62453"/>
                      <a:pt x="192762" y="49470"/>
                      <a:pt x="196214" y="35543"/>
                    </a:cubicBezTo>
                    <a:cubicBezTo>
                      <a:pt x="204829" y="60703"/>
                      <a:pt x="209796" y="72640"/>
                      <a:pt x="211113" y="71353"/>
                    </a:cubicBezTo>
                    <a:lnTo>
                      <a:pt x="211609" y="78685"/>
                    </a:lnTo>
                    <a:lnTo>
                      <a:pt x="231049" y="98616"/>
                    </a:lnTo>
                    <a:cubicBezTo>
                      <a:pt x="233643" y="101058"/>
                      <a:pt x="235192" y="103898"/>
                      <a:pt x="235695" y="107139"/>
                    </a:cubicBezTo>
                    <a:cubicBezTo>
                      <a:pt x="237857" y="120332"/>
                      <a:pt x="238898" y="130121"/>
                      <a:pt x="238818" y="136506"/>
                    </a:cubicBezTo>
                    <a:cubicBezTo>
                      <a:pt x="237989" y="145306"/>
                      <a:pt x="236105" y="152793"/>
                      <a:pt x="233165" y="158965"/>
                    </a:cubicBezTo>
                    <a:cubicBezTo>
                      <a:pt x="232001" y="186455"/>
                      <a:pt x="230988" y="203788"/>
                      <a:pt x="230127" y="210963"/>
                    </a:cubicBezTo>
                    <a:cubicBezTo>
                      <a:pt x="228824" y="223706"/>
                      <a:pt x="226606" y="236432"/>
                      <a:pt x="223473" y="249140"/>
                    </a:cubicBezTo>
                    <a:cubicBezTo>
                      <a:pt x="222971" y="253689"/>
                      <a:pt x="222701" y="258231"/>
                      <a:pt x="222663" y="262763"/>
                    </a:cubicBezTo>
                    <a:cubicBezTo>
                      <a:pt x="222555" y="270085"/>
                      <a:pt x="222911" y="274754"/>
                      <a:pt x="223730" y="276772"/>
                    </a:cubicBezTo>
                    <a:lnTo>
                      <a:pt x="226169" y="283581"/>
                    </a:lnTo>
                    <a:lnTo>
                      <a:pt x="233805" y="300188"/>
                    </a:lnTo>
                    <a:cubicBezTo>
                      <a:pt x="233772" y="300916"/>
                      <a:pt x="233173" y="301284"/>
                      <a:pt x="232007" y="301291"/>
                    </a:cubicBezTo>
                    <a:lnTo>
                      <a:pt x="221243" y="300437"/>
                    </a:lnTo>
                    <a:cubicBezTo>
                      <a:pt x="223526" y="309655"/>
                      <a:pt x="224444" y="316312"/>
                      <a:pt x="223997" y="320409"/>
                    </a:cubicBezTo>
                    <a:lnTo>
                      <a:pt x="230785" y="342569"/>
                    </a:lnTo>
                    <a:cubicBezTo>
                      <a:pt x="231771" y="346133"/>
                      <a:pt x="232417" y="349337"/>
                      <a:pt x="232722" y="352183"/>
                    </a:cubicBezTo>
                    <a:lnTo>
                      <a:pt x="232739" y="384048"/>
                    </a:lnTo>
                    <a:cubicBezTo>
                      <a:pt x="232816" y="388144"/>
                      <a:pt x="233919" y="405779"/>
                      <a:pt x="236051" y="436953"/>
                    </a:cubicBezTo>
                  </a:path>
                </a:pathLst>
              </a:custGeom>
              <a:solidFill>
                <a:srgbClr val="63707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769A67A4-F14F-3B6F-D739-24100712B79F}"/>
                </a:ext>
              </a:extLst>
            </p:cNvPr>
            <p:cNvSpPr/>
            <p:nvPr/>
          </p:nvSpPr>
          <p:spPr>
            <a:xfrm>
              <a:off x="6271964" y="11139197"/>
              <a:ext cx="416013" cy="998435"/>
            </a:xfrm>
            <a:custGeom>
              <a:avLst/>
              <a:gdLst>
                <a:gd name="connsiteX0" fmla="*/ 254410 w 416013"/>
                <a:gd name="connsiteY0" fmla="*/ 144 h 998435"/>
                <a:gd name="connsiteX1" fmla="*/ 252339 w 416013"/>
                <a:gd name="connsiteY1" fmla="*/ 1043 h 998435"/>
                <a:gd name="connsiteX2" fmla="*/ 251182 w 416013"/>
                <a:gd name="connsiteY2" fmla="*/ 1707 h 998435"/>
                <a:gd name="connsiteX3" fmla="*/ 244389 w 416013"/>
                <a:gd name="connsiteY3" fmla="*/ 5016 h 998435"/>
                <a:gd name="connsiteX4" fmla="*/ 242268 w 416013"/>
                <a:gd name="connsiteY4" fmla="*/ 6199 h 998435"/>
                <a:gd name="connsiteX5" fmla="*/ 238313 w 416013"/>
                <a:gd name="connsiteY5" fmla="*/ 8811 h 998435"/>
                <a:gd name="connsiteX6" fmla="*/ 236190 w 416013"/>
                <a:gd name="connsiteY6" fmla="*/ 10233 h 998435"/>
                <a:gd name="connsiteX7" fmla="*/ 234311 w 416013"/>
                <a:gd name="connsiteY7" fmla="*/ 11324 h 998435"/>
                <a:gd name="connsiteX8" fmla="*/ 231274 w 416013"/>
                <a:gd name="connsiteY8" fmla="*/ 13127 h 998435"/>
                <a:gd name="connsiteX9" fmla="*/ 229681 w 416013"/>
                <a:gd name="connsiteY9" fmla="*/ 14361 h 998435"/>
                <a:gd name="connsiteX10" fmla="*/ 228955 w 416013"/>
                <a:gd name="connsiteY10" fmla="*/ 14982 h 998435"/>
                <a:gd name="connsiteX11" fmla="*/ 224761 w 416013"/>
                <a:gd name="connsiteY11" fmla="*/ 17302 h 998435"/>
                <a:gd name="connsiteX12" fmla="*/ 223414 w 416013"/>
                <a:gd name="connsiteY12" fmla="*/ 17917 h 998435"/>
                <a:gd name="connsiteX13" fmla="*/ 220294 w 416013"/>
                <a:gd name="connsiteY13" fmla="*/ 17797 h 998435"/>
                <a:gd name="connsiteX14" fmla="*/ 218707 w 416013"/>
                <a:gd name="connsiteY14" fmla="*/ 18264 h 998435"/>
                <a:gd name="connsiteX15" fmla="*/ 216825 w 416013"/>
                <a:gd name="connsiteY15" fmla="*/ 19690 h 998435"/>
                <a:gd name="connsiteX16" fmla="*/ 213984 w 416013"/>
                <a:gd name="connsiteY16" fmla="*/ 20822 h 998435"/>
                <a:gd name="connsiteX17" fmla="*/ 208645 w 416013"/>
                <a:gd name="connsiteY17" fmla="*/ 22364 h 998435"/>
                <a:gd name="connsiteX18" fmla="*/ 206761 w 416013"/>
                <a:gd name="connsiteY18" fmla="*/ 23935 h 998435"/>
                <a:gd name="connsiteX19" fmla="*/ 205273 w 416013"/>
                <a:gd name="connsiteY19" fmla="*/ 23877 h 998435"/>
                <a:gd name="connsiteX20" fmla="*/ 202193 w 416013"/>
                <a:gd name="connsiteY20" fmla="*/ 24956 h 998435"/>
                <a:gd name="connsiteX21" fmla="*/ 201035 w 416013"/>
                <a:gd name="connsiteY21" fmla="*/ 25814 h 998435"/>
                <a:gd name="connsiteX22" fmla="*/ 199491 w 416013"/>
                <a:gd name="connsiteY22" fmla="*/ 26758 h 998435"/>
                <a:gd name="connsiteX23" fmla="*/ 198765 w 416013"/>
                <a:gd name="connsiteY23" fmla="*/ 27568 h 998435"/>
                <a:gd name="connsiteX24" fmla="*/ 198658 w 416013"/>
                <a:gd name="connsiteY24" fmla="*/ 29009 h 998435"/>
                <a:gd name="connsiteX25" fmla="*/ 196091 w 416013"/>
                <a:gd name="connsiteY25" fmla="*/ 32110 h 998435"/>
                <a:gd name="connsiteX26" fmla="*/ 192055 w 416013"/>
                <a:gd name="connsiteY26" fmla="*/ 39089 h 998435"/>
                <a:gd name="connsiteX27" fmla="*/ 194055 w 416013"/>
                <a:gd name="connsiteY27" fmla="*/ 41215 h 998435"/>
                <a:gd name="connsiteX28" fmla="*/ 196361 w 416013"/>
                <a:gd name="connsiteY28" fmla="*/ 41040 h 998435"/>
                <a:gd name="connsiteX29" fmla="*/ 193849 w 416013"/>
                <a:gd name="connsiteY29" fmla="*/ 43038 h 998435"/>
                <a:gd name="connsiteX30" fmla="*/ 189839 w 416013"/>
                <a:gd name="connsiteY30" fmla="*/ 46608 h 998435"/>
                <a:gd name="connsiteX31" fmla="*/ 185685 w 416013"/>
                <a:gd name="connsiteY31" fmla="*/ 50177 h 998435"/>
                <a:gd name="connsiteX32" fmla="*/ 184768 w 416013"/>
                <a:gd name="connsiteY32" fmla="*/ 50795 h 998435"/>
                <a:gd name="connsiteX33" fmla="*/ 183655 w 416013"/>
                <a:gd name="connsiteY33" fmla="*/ 52032 h 998435"/>
                <a:gd name="connsiteX34" fmla="*/ 182107 w 416013"/>
                <a:gd name="connsiteY34" fmla="*/ 53653 h 998435"/>
                <a:gd name="connsiteX35" fmla="*/ 180899 w 416013"/>
                <a:gd name="connsiteY35" fmla="*/ 54700 h 998435"/>
                <a:gd name="connsiteX36" fmla="*/ 180114 w 416013"/>
                <a:gd name="connsiteY36" fmla="*/ 57000 h 998435"/>
                <a:gd name="connsiteX37" fmla="*/ 180430 w 416013"/>
                <a:gd name="connsiteY37" fmla="*/ 59545 h 998435"/>
                <a:gd name="connsiteX38" fmla="*/ 180123 w 416013"/>
                <a:gd name="connsiteY38" fmla="*/ 62135 h 998435"/>
                <a:gd name="connsiteX39" fmla="*/ 179679 w 416013"/>
                <a:gd name="connsiteY39" fmla="*/ 63811 h 998435"/>
                <a:gd name="connsiteX40" fmla="*/ 178800 w 416013"/>
                <a:gd name="connsiteY40" fmla="*/ 65822 h 998435"/>
                <a:gd name="connsiteX41" fmla="*/ 175948 w 416013"/>
                <a:gd name="connsiteY41" fmla="*/ 74921 h 998435"/>
                <a:gd name="connsiteX42" fmla="*/ 176635 w 416013"/>
                <a:gd name="connsiteY42" fmla="*/ 79388 h 998435"/>
                <a:gd name="connsiteX43" fmla="*/ 177350 w 416013"/>
                <a:gd name="connsiteY43" fmla="*/ 80067 h 998435"/>
                <a:gd name="connsiteX44" fmla="*/ 177965 w 416013"/>
                <a:gd name="connsiteY44" fmla="*/ 81320 h 998435"/>
                <a:gd name="connsiteX45" fmla="*/ 177720 w 416013"/>
                <a:gd name="connsiteY45" fmla="*/ 81989 h 998435"/>
                <a:gd name="connsiteX46" fmla="*/ 176843 w 416013"/>
                <a:gd name="connsiteY46" fmla="*/ 83760 h 998435"/>
                <a:gd name="connsiteX47" fmla="*/ 177271 w 416013"/>
                <a:gd name="connsiteY47" fmla="*/ 84243 h 998435"/>
                <a:gd name="connsiteX48" fmla="*/ 179187 w 416013"/>
                <a:gd name="connsiteY48" fmla="*/ 84737 h 998435"/>
                <a:gd name="connsiteX49" fmla="*/ 180661 w 416013"/>
                <a:gd name="connsiteY49" fmla="*/ 86715 h 998435"/>
                <a:gd name="connsiteX50" fmla="*/ 181176 w 416013"/>
                <a:gd name="connsiteY50" fmla="*/ 88494 h 998435"/>
                <a:gd name="connsiteX51" fmla="*/ 181062 w 416013"/>
                <a:gd name="connsiteY51" fmla="*/ 90847 h 998435"/>
                <a:gd name="connsiteX52" fmla="*/ 176198 w 416013"/>
                <a:gd name="connsiteY52" fmla="*/ 92970 h 998435"/>
                <a:gd name="connsiteX53" fmla="*/ 173420 w 416013"/>
                <a:gd name="connsiteY53" fmla="*/ 92134 h 998435"/>
                <a:gd name="connsiteX54" fmla="*/ 171140 w 416013"/>
                <a:gd name="connsiteY54" fmla="*/ 88947 h 998435"/>
                <a:gd name="connsiteX55" fmla="*/ 169635 w 416013"/>
                <a:gd name="connsiteY55" fmla="*/ 91385 h 998435"/>
                <a:gd name="connsiteX56" fmla="*/ 168985 w 416013"/>
                <a:gd name="connsiteY56" fmla="*/ 94741 h 998435"/>
                <a:gd name="connsiteX57" fmla="*/ 168807 w 416013"/>
                <a:gd name="connsiteY57" fmla="*/ 99202 h 998435"/>
                <a:gd name="connsiteX58" fmla="*/ 168073 w 416013"/>
                <a:gd name="connsiteY58" fmla="*/ 101213 h 998435"/>
                <a:gd name="connsiteX59" fmla="*/ 167582 w 416013"/>
                <a:gd name="connsiteY59" fmla="*/ 102600 h 998435"/>
                <a:gd name="connsiteX60" fmla="*/ 167087 w 416013"/>
                <a:gd name="connsiteY60" fmla="*/ 104566 h 998435"/>
                <a:gd name="connsiteX61" fmla="*/ 165780 w 416013"/>
                <a:gd name="connsiteY61" fmla="*/ 106090 h 998435"/>
                <a:gd name="connsiteX62" fmla="*/ 164285 w 416013"/>
                <a:gd name="connsiteY62" fmla="*/ 107041 h 998435"/>
                <a:gd name="connsiteX63" fmla="*/ 167510 w 416013"/>
                <a:gd name="connsiteY63" fmla="*/ 112199 h 998435"/>
                <a:gd name="connsiteX64" fmla="*/ 168453 w 416013"/>
                <a:gd name="connsiteY64" fmla="*/ 114557 h 998435"/>
                <a:gd name="connsiteX65" fmla="*/ 171584 w 416013"/>
                <a:gd name="connsiteY65" fmla="*/ 119429 h 998435"/>
                <a:gd name="connsiteX66" fmla="*/ 174840 w 416013"/>
                <a:gd name="connsiteY66" fmla="*/ 120656 h 998435"/>
                <a:gd name="connsiteX67" fmla="*/ 176564 w 416013"/>
                <a:gd name="connsiteY67" fmla="*/ 121050 h 998435"/>
                <a:gd name="connsiteX68" fmla="*/ 174628 w 416013"/>
                <a:gd name="connsiteY68" fmla="*/ 123294 h 998435"/>
                <a:gd name="connsiteX69" fmla="*/ 172688 w 416013"/>
                <a:gd name="connsiteY69" fmla="*/ 126016 h 998435"/>
                <a:gd name="connsiteX70" fmla="*/ 171863 w 416013"/>
                <a:gd name="connsiteY70" fmla="*/ 127160 h 998435"/>
                <a:gd name="connsiteX71" fmla="*/ 162808 w 416013"/>
                <a:gd name="connsiteY71" fmla="*/ 131270 h 998435"/>
                <a:gd name="connsiteX72" fmla="*/ 158217 w 416013"/>
                <a:gd name="connsiteY72" fmla="*/ 135507 h 998435"/>
                <a:gd name="connsiteX73" fmla="*/ 157734 w 416013"/>
                <a:gd name="connsiteY73" fmla="*/ 135887 h 998435"/>
                <a:gd name="connsiteX74" fmla="*/ 153373 w 416013"/>
                <a:gd name="connsiteY74" fmla="*/ 141423 h 998435"/>
                <a:gd name="connsiteX75" fmla="*/ 152160 w 416013"/>
                <a:gd name="connsiteY75" fmla="*/ 143140 h 998435"/>
                <a:gd name="connsiteX76" fmla="*/ 151233 w 416013"/>
                <a:gd name="connsiteY76" fmla="*/ 145104 h 998435"/>
                <a:gd name="connsiteX77" fmla="*/ 150504 w 416013"/>
                <a:gd name="connsiteY77" fmla="*/ 146251 h 998435"/>
                <a:gd name="connsiteX78" fmla="*/ 149489 w 416013"/>
                <a:gd name="connsiteY78" fmla="*/ 147298 h 998435"/>
                <a:gd name="connsiteX79" fmla="*/ 148270 w 416013"/>
                <a:gd name="connsiteY79" fmla="*/ 149832 h 998435"/>
                <a:gd name="connsiteX80" fmla="*/ 147052 w 416013"/>
                <a:gd name="connsiteY80" fmla="*/ 152222 h 998435"/>
                <a:gd name="connsiteX81" fmla="*/ 146613 w 416013"/>
                <a:gd name="connsiteY81" fmla="*/ 153326 h 998435"/>
                <a:gd name="connsiteX82" fmla="*/ 143888 w 416013"/>
                <a:gd name="connsiteY82" fmla="*/ 158103 h 998435"/>
                <a:gd name="connsiteX83" fmla="*/ 141213 w 416013"/>
                <a:gd name="connsiteY83" fmla="*/ 162884 h 998435"/>
                <a:gd name="connsiteX84" fmla="*/ 140477 w 416013"/>
                <a:gd name="connsiteY84" fmla="*/ 165038 h 998435"/>
                <a:gd name="connsiteX85" fmla="*/ 139207 w 416013"/>
                <a:gd name="connsiteY85" fmla="*/ 167957 h 998435"/>
                <a:gd name="connsiteX86" fmla="*/ 137961 w 416013"/>
                <a:gd name="connsiteY86" fmla="*/ 174187 h 998435"/>
                <a:gd name="connsiteX87" fmla="*/ 136717 w 416013"/>
                <a:gd name="connsiteY87" fmla="*/ 180129 h 998435"/>
                <a:gd name="connsiteX88" fmla="*/ 135451 w 416013"/>
                <a:gd name="connsiteY88" fmla="*/ 188904 h 998435"/>
                <a:gd name="connsiteX89" fmla="*/ 134623 w 416013"/>
                <a:gd name="connsiteY89" fmla="*/ 196961 h 998435"/>
                <a:gd name="connsiteX90" fmla="*/ 134222 w 416013"/>
                <a:gd name="connsiteY90" fmla="*/ 199311 h 998435"/>
                <a:gd name="connsiteX91" fmla="*/ 133723 w 416013"/>
                <a:gd name="connsiteY91" fmla="*/ 201708 h 998435"/>
                <a:gd name="connsiteX92" fmla="*/ 133186 w 416013"/>
                <a:gd name="connsiteY92" fmla="*/ 203047 h 998435"/>
                <a:gd name="connsiteX93" fmla="*/ 132196 w 416013"/>
                <a:gd name="connsiteY93" fmla="*/ 213455 h 998435"/>
                <a:gd name="connsiteX94" fmla="*/ 131092 w 416013"/>
                <a:gd name="connsiteY94" fmla="*/ 220023 h 998435"/>
                <a:gd name="connsiteX95" fmla="*/ 130700 w 416013"/>
                <a:gd name="connsiteY95" fmla="*/ 221124 h 998435"/>
                <a:gd name="connsiteX96" fmla="*/ 130196 w 416013"/>
                <a:gd name="connsiteY96" fmla="*/ 224146 h 998435"/>
                <a:gd name="connsiteX97" fmla="*/ 129643 w 416013"/>
                <a:gd name="connsiteY97" fmla="*/ 227692 h 998435"/>
                <a:gd name="connsiteX98" fmla="*/ 128796 w 416013"/>
                <a:gd name="connsiteY98" fmla="*/ 231671 h 998435"/>
                <a:gd name="connsiteX99" fmla="*/ 128145 w 416013"/>
                <a:gd name="connsiteY99" fmla="*/ 235314 h 998435"/>
                <a:gd name="connsiteX100" fmla="*/ 127682 w 416013"/>
                <a:gd name="connsiteY100" fmla="*/ 239533 h 998435"/>
                <a:gd name="connsiteX101" fmla="*/ 127168 w 416013"/>
                <a:gd name="connsiteY101" fmla="*/ 243945 h 998435"/>
                <a:gd name="connsiteX102" fmla="*/ 126934 w 416013"/>
                <a:gd name="connsiteY102" fmla="*/ 249704 h 998435"/>
                <a:gd name="connsiteX103" fmla="*/ 126672 w 416013"/>
                <a:gd name="connsiteY103" fmla="*/ 252486 h 998435"/>
                <a:gd name="connsiteX104" fmla="*/ 126130 w 416013"/>
                <a:gd name="connsiteY104" fmla="*/ 254449 h 998435"/>
                <a:gd name="connsiteX105" fmla="*/ 125636 w 416013"/>
                <a:gd name="connsiteY105" fmla="*/ 256366 h 998435"/>
                <a:gd name="connsiteX106" fmla="*/ 124890 w 416013"/>
                <a:gd name="connsiteY106" fmla="*/ 292073 h 998435"/>
                <a:gd name="connsiteX107" fmla="*/ 125531 w 416013"/>
                <a:gd name="connsiteY107" fmla="*/ 328315 h 998435"/>
                <a:gd name="connsiteX108" fmla="*/ 125890 w 416013"/>
                <a:gd name="connsiteY108" fmla="*/ 331823 h 998435"/>
                <a:gd name="connsiteX109" fmla="*/ 125833 w 416013"/>
                <a:gd name="connsiteY109" fmla="*/ 333023 h 998435"/>
                <a:gd name="connsiteX110" fmla="*/ 126295 w 416013"/>
                <a:gd name="connsiteY110" fmla="*/ 335329 h 998435"/>
                <a:gd name="connsiteX111" fmla="*/ 126674 w 416013"/>
                <a:gd name="connsiteY111" fmla="*/ 342532 h 998435"/>
                <a:gd name="connsiteX112" fmla="*/ 127394 w 416013"/>
                <a:gd name="connsiteY112" fmla="*/ 349018 h 998435"/>
                <a:gd name="connsiteX113" fmla="*/ 129053 w 416013"/>
                <a:gd name="connsiteY113" fmla="*/ 358150 h 998435"/>
                <a:gd name="connsiteX114" fmla="*/ 129704 w 416013"/>
                <a:gd name="connsiteY114" fmla="*/ 360985 h 998435"/>
                <a:gd name="connsiteX115" fmla="*/ 130117 w 416013"/>
                <a:gd name="connsiteY115" fmla="*/ 363630 h 998435"/>
                <a:gd name="connsiteX116" fmla="*/ 130810 w 416013"/>
                <a:gd name="connsiteY116" fmla="*/ 367188 h 998435"/>
                <a:gd name="connsiteX117" fmla="*/ 131754 w 416013"/>
                <a:gd name="connsiteY117" fmla="*/ 375834 h 998435"/>
                <a:gd name="connsiteX118" fmla="*/ 132369 w 416013"/>
                <a:gd name="connsiteY118" fmla="*/ 383375 h 998435"/>
                <a:gd name="connsiteX119" fmla="*/ 133647 w 416013"/>
                <a:gd name="connsiteY119" fmla="*/ 385785 h 998435"/>
                <a:gd name="connsiteX120" fmla="*/ 136592 w 416013"/>
                <a:gd name="connsiteY120" fmla="*/ 389885 h 998435"/>
                <a:gd name="connsiteX121" fmla="*/ 138542 w 416013"/>
                <a:gd name="connsiteY121" fmla="*/ 392298 h 998435"/>
                <a:gd name="connsiteX122" fmla="*/ 142211 w 416013"/>
                <a:gd name="connsiteY122" fmla="*/ 395926 h 998435"/>
                <a:gd name="connsiteX123" fmla="*/ 143547 w 416013"/>
                <a:gd name="connsiteY123" fmla="*/ 396991 h 998435"/>
                <a:gd name="connsiteX124" fmla="*/ 148481 w 416013"/>
                <a:gd name="connsiteY124" fmla="*/ 398325 h 998435"/>
                <a:gd name="connsiteX125" fmla="*/ 153276 w 416013"/>
                <a:gd name="connsiteY125" fmla="*/ 398984 h 998435"/>
                <a:gd name="connsiteX126" fmla="*/ 153818 w 416013"/>
                <a:gd name="connsiteY126" fmla="*/ 403501 h 998435"/>
                <a:gd name="connsiteX127" fmla="*/ 154267 w 416013"/>
                <a:gd name="connsiteY127" fmla="*/ 407778 h 998435"/>
                <a:gd name="connsiteX128" fmla="*/ 154728 w 416013"/>
                <a:gd name="connsiteY128" fmla="*/ 410229 h 998435"/>
                <a:gd name="connsiteX129" fmla="*/ 158471 w 416013"/>
                <a:gd name="connsiteY129" fmla="*/ 416976 h 998435"/>
                <a:gd name="connsiteX130" fmla="*/ 159489 w 416013"/>
                <a:gd name="connsiteY130" fmla="*/ 422266 h 998435"/>
                <a:gd name="connsiteX131" fmla="*/ 158975 w 416013"/>
                <a:gd name="connsiteY131" fmla="*/ 426772 h 998435"/>
                <a:gd name="connsiteX132" fmla="*/ 157149 w 416013"/>
                <a:gd name="connsiteY132" fmla="*/ 433238 h 998435"/>
                <a:gd name="connsiteX133" fmla="*/ 156449 w 416013"/>
                <a:gd name="connsiteY133" fmla="*/ 437074 h 998435"/>
                <a:gd name="connsiteX134" fmla="*/ 155712 w 416013"/>
                <a:gd name="connsiteY134" fmla="*/ 439373 h 998435"/>
                <a:gd name="connsiteX135" fmla="*/ 154928 w 416013"/>
                <a:gd name="connsiteY135" fmla="*/ 441430 h 998435"/>
                <a:gd name="connsiteX136" fmla="*/ 154481 w 416013"/>
                <a:gd name="connsiteY136" fmla="*/ 443491 h 998435"/>
                <a:gd name="connsiteX137" fmla="*/ 153984 w 416013"/>
                <a:gd name="connsiteY137" fmla="*/ 445743 h 998435"/>
                <a:gd name="connsiteX138" fmla="*/ 153418 w 416013"/>
                <a:gd name="connsiteY138" fmla="*/ 450875 h 998435"/>
                <a:gd name="connsiteX139" fmla="*/ 152660 w 416013"/>
                <a:gd name="connsiteY139" fmla="*/ 456054 h 998435"/>
                <a:gd name="connsiteX140" fmla="*/ 152641 w 416013"/>
                <a:gd name="connsiteY140" fmla="*/ 464788 h 998435"/>
                <a:gd name="connsiteX141" fmla="*/ 153320 w 416013"/>
                <a:gd name="connsiteY141" fmla="*/ 470361 h 998435"/>
                <a:gd name="connsiteX142" fmla="*/ 153769 w 416013"/>
                <a:gd name="connsiteY142" fmla="*/ 474493 h 998435"/>
                <a:gd name="connsiteX143" fmla="*/ 154234 w 416013"/>
                <a:gd name="connsiteY143" fmla="*/ 476608 h 998435"/>
                <a:gd name="connsiteX144" fmla="*/ 154930 w 416013"/>
                <a:gd name="connsiteY144" fmla="*/ 479829 h 998435"/>
                <a:gd name="connsiteX145" fmla="*/ 155633 w 416013"/>
                <a:gd name="connsiteY145" fmla="*/ 482044 h 998435"/>
                <a:gd name="connsiteX146" fmla="*/ 156057 w 416013"/>
                <a:gd name="connsiteY146" fmla="*/ 483103 h 998435"/>
                <a:gd name="connsiteX147" fmla="*/ 156709 w 416013"/>
                <a:gd name="connsiteY147" fmla="*/ 485939 h 998435"/>
                <a:gd name="connsiteX148" fmla="*/ 158494 w 416013"/>
                <a:gd name="connsiteY148" fmla="*/ 491089 h 998435"/>
                <a:gd name="connsiteX149" fmla="*/ 159104 w 416013"/>
                <a:gd name="connsiteY149" fmla="*/ 493110 h 998435"/>
                <a:gd name="connsiteX150" fmla="*/ 159858 w 416013"/>
                <a:gd name="connsiteY150" fmla="*/ 494939 h 998435"/>
                <a:gd name="connsiteX151" fmla="*/ 160334 w 416013"/>
                <a:gd name="connsiteY151" fmla="*/ 495565 h 998435"/>
                <a:gd name="connsiteX152" fmla="*/ 161997 w 416013"/>
                <a:gd name="connsiteY152" fmla="*/ 497835 h 998435"/>
                <a:gd name="connsiteX153" fmla="*/ 163423 w 416013"/>
                <a:gd name="connsiteY153" fmla="*/ 499716 h 998435"/>
                <a:gd name="connsiteX154" fmla="*/ 163943 w 416013"/>
                <a:gd name="connsiteY154" fmla="*/ 500775 h 998435"/>
                <a:gd name="connsiteX155" fmla="*/ 165121 w 416013"/>
                <a:gd name="connsiteY155" fmla="*/ 503714 h 998435"/>
                <a:gd name="connsiteX156" fmla="*/ 166773 w 416013"/>
                <a:gd name="connsiteY156" fmla="*/ 507327 h 998435"/>
                <a:gd name="connsiteX157" fmla="*/ 167913 w 416013"/>
                <a:gd name="connsiteY157" fmla="*/ 509159 h 998435"/>
                <a:gd name="connsiteX158" fmla="*/ 168386 w 416013"/>
                <a:gd name="connsiteY158" fmla="*/ 510027 h 998435"/>
                <a:gd name="connsiteX159" fmla="*/ 170098 w 416013"/>
                <a:gd name="connsiteY159" fmla="*/ 512152 h 998435"/>
                <a:gd name="connsiteX160" fmla="*/ 172005 w 416013"/>
                <a:gd name="connsiteY160" fmla="*/ 513749 h 998435"/>
                <a:gd name="connsiteX161" fmla="*/ 171506 w 416013"/>
                <a:gd name="connsiteY161" fmla="*/ 516289 h 998435"/>
                <a:gd name="connsiteX162" fmla="*/ 170866 w 416013"/>
                <a:gd name="connsiteY162" fmla="*/ 518685 h 998435"/>
                <a:gd name="connsiteX163" fmla="*/ 171525 w 416013"/>
                <a:gd name="connsiteY163" fmla="*/ 526754 h 998435"/>
                <a:gd name="connsiteX164" fmla="*/ 172130 w 416013"/>
                <a:gd name="connsiteY164" fmla="*/ 535684 h 998435"/>
                <a:gd name="connsiteX165" fmla="*/ 171972 w 416013"/>
                <a:gd name="connsiteY165" fmla="*/ 537603 h 998435"/>
                <a:gd name="connsiteX166" fmla="*/ 170783 w 416013"/>
                <a:gd name="connsiteY166" fmla="*/ 542539 h 998435"/>
                <a:gd name="connsiteX167" fmla="*/ 170755 w 416013"/>
                <a:gd name="connsiteY167" fmla="*/ 552715 h 998435"/>
                <a:gd name="connsiteX168" fmla="*/ 169272 w 416013"/>
                <a:gd name="connsiteY168" fmla="*/ 558608 h 998435"/>
                <a:gd name="connsiteX169" fmla="*/ 168432 w 416013"/>
                <a:gd name="connsiteY169" fmla="*/ 561722 h 998435"/>
                <a:gd name="connsiteX170" fmla="*/ 167179 w 416013"/>
                <a:gd name="connsiteY170" fmla="*/ 568911 h 998435"/>
                <a:gd name="connsiteX171" fmla="*/ 166064 w 416013"/>
                <a:gd name="connsiteY171" fmla="*/ 576824 h 998435"/>
                <a:gd name="connsiteX172" fmla="*/ 164379 w 416013"/>
                <a:gd name="connsiteY172" fmla="*/ 596779 h 998435"/>
                <a:gd name="connsiteX173" fmla="*/ 163907 w 416013"/>
                <a:gd name="connsiteY173" fmla="*/ 602201 h 998435"/>
                <a:gd name="connsiteX174" fmla="*/ 163143 w 416013"/>
                <a:gd name="connsiteY174" fmla="*/ 608097 h 998435"/>
                <a:gd name="connsiteX175" fmla="*/ 162330 w 416013"/>
                <a:gd name="connsiteY175" fmla="*/ 613995 h 998435"/>
                <a:gd name="connsiteX176" fmla="*/ 161628 w 416013"/>
                <a:gd name="connsiteY176" fmla="*/ 618071 h 998435"/>
                <a:gd name="connsiteX177" fmla="*/ 160347 w 416013"/>
                <a:gd name="connsiteY177" fmla="*/ 629051 h 998435"/>
                <a:gd name="connsiteX178" fmla="*/ 158793 w 416013"/>
                <a:gd name="connsiteY178" fmla="*/ 644257 h 998435"/>
                <a:gd name="connsiteX179" fmla="*/ 157045 w 416013"/>
                <a:gd name="connsiteY179" fmla="*/ 646885 h 998435"/>
                <a:gd name="connsiteX180" fmla="*/ 155320 w 416013"/>
                <a:gd name="connsiteY180" fmla="*/ 652871 h 998435"/>
                <a:gd name="connsiteX181" fmla="*/ 153598 w 416013"/>
                <a:gd name="connsiteY181" fmla="*/ 658571 h 998435"/>
                <a:gd name="connsiteX182" fmla="*/ 151882 w 416013"/>
                <a:gd name="connsiteY182" fmla="*/ 663454 h 998435"/>
                <a:gd name="connsiteX183" fmla="*/ 151425 w 416013"/>
                <a:gd name="connsiteY183" fmla="*/ 666713 h 998435"/>
                <a:gd name="connsiteX184" fmla="*/ 149426 w 416013"/>
                <a:gd name="connsiteY184" fmla="*/ 670827 h 998435"/>
                <a:gd name="connsiteX185" fmla="*/ 148888 w 416013"/>
                <a:gd name="connsiteY185" fmla="*/ 672214 h 998435"/>
                <a:gd name="connsiteX186" fmla="*/ 147375 w 416013"/>
                <a:gd name="connsiteY186" fmla="*/ 675611 h 998435"/>
                <a:gd name="connsiteX187" fmla="*/ 146501 w 416013"/>
                <a:gd name="connsiteY187" fmla="*/ 676997 h 998435"/>
                <a:gd name="connsiteX188" fmla="*/ 145523 w 416013"/>
                <a:gd name="connsiteY188" fmla="*/ 679245 h 998435"/>
                <a:gd name="connsiteX189" fmla="*/ 144985 w 416013"/>
                <a:gd name="connsiteY189" fmla="*/ 680584 h 998435"/>
                <a:gd name="connsiteX190" fmla="*/ 143091 w 416013"/>
                <a:gd name="connsiteY190" fmla="*/ 683546 h 998435"/>
                <a:gd name="connsiteX191" fmla="*/ 140661 w 416013"/>
                <a:gd name="connsiteY191" fmla="*/ 687513 h 998435"/>
                <a:gd name="connsiteX192" fmla="*/ 138239 w 416013"/>
                <a:gd name="connsiteY192" fmla="*/ 690471 h 998435"/>
                <a:gd name="connsiteX193" fmla="*/ 136057 w 416013"/>
                <a:gd name="connsiteY193" fmla="*/ 693332 h 998435"/>
                <a:gd name="connsiteX194" fmla="*/ 133879 w 416013"/>
                <a:gd name="connsiteY194" fmla="*/ 696054 h 998435"/>
                <a:gd name="connsiteX195" fmla="*/ 132665 w 416013"/>
                <a:gd name="connsiteY195" fmla="*/ 697868 h 998435"/>
                <a:gd name="connsiteX196" fmla="*/ 131450 w 416013"/>
                <a:gd name="connsiteY196" fmla="*/ 699875 h 998435"/>
                <a:gd name="connsiteX197" fmla="*/ 130237 w 416013"/>
                <a:gd name="connsiteY197" fmla="*/ 701596 h 998435"/>
                <a:gd name="connsiteX198" fmla="*/ 129020 w 416013"/>
                <a:gd name="connsiteY198" fmla="*/ 703986 h 998435"/>
                <a:gd name="connsiteX199" fmla="*/ 127317 w 416013"/>
                <a:gd name="connsiteY199" fmla="*/ 706854 h 998435"/>
                <a:gd name="connsiteX200" fmla="*/ 125620 w 416013"/>
                <a:gd name="connsiteY200" fmla="*/ 709287 h 998435"/>
                <a:gd name="connsiteX201" fmla="*/ 125083 w 416013"/>
                <a:gd name="connsiteY201" fmla="*/ 710437 h 998435"/>
                <a:gd name="connsiteX202" fmla="*/ 123669 w 416013"/>
                <a:gd name="connsiteY202" fmla="*/ 713449 h 998435"/>
                <a:gd name="connsiteX203" fmla="*/ 122846 w 416013"/>
                <a:gd name="connsiteY203" fmla="*/ 714402 h 998435"/>
                <a:gd name="connsiteX204" fmla="*/ 121005 w 416013"/>
                <a:gd name="connsiteY204" fmla="*/ 716596 h 998435"/>
                <a:gd name="connsiteX205" fmla="*/ 119162 w 416013"/>
                <a:gd name="connsiteY205" fmla="*/ 719224 h 998435"/>
                <a:gd name="connsiteX206" fmla="*/ 118042 w 416013"/>
                <a:gd name="connsiteY206" fmla="*/ 721281 h 998435"/>
                <a:gd name="connsiteX207" fmla="*/ 117364 w 416013"/>
                <a:gd name="connsiteY207" fmla="*/ 722138 h 998435"/>
                <a:gd name="connsiteX208" fmla="*/ 116634 w 416013"/>
                <a:gd name="connsiteY208" fmla="*/ 723428 h 998435"/>
                <a:gd name="connsiteX209" fmla="*/ 115223 w 416013"/>
                <a:gd name="connsiteY209" fmla="*/ 726202 h 998435"/>
                <a:gd name="connsiteX210" fmla="*/ 113424 w 416013"/>
                <a:gd name="connsiteY210" fmla="*/ 729166 h 998435"/>
                <a:gd name="connsiteX211" fmla="*/ 112501 w 416013"/>
                <a:gd name="connsiteY211" fmla="*/ 730743 h 998435"/>
                <a:gd name="connsiteX212" fmla="*/ 110606 w 416013"/>
                <a:gd name="connsiteY212" fmla="*/ 733847 h 998435"/>
                <a:gd name="connsiteX213" fmla="*/ 108614 w 416013"/>
                <a:gd name="connsiteY213" fmla="*/ 736954 h 998435"/>
                <a:gd name="connsiteX214" fmla="*/ 107884 w 416013"/>
                <a:gd name="connsiteY214" fmla="*/ 738339 h 998435"/>
                <a:gd name="connsiteX215" fmla="*/ 106667 w 416013"/>
                <a:gd name="connsiteY215" fmla="*/ 740539 h 998435"/>
                <a:gd name="connsiteX216" fmla="*/ 105498 w 416013"/>
                <a:gd name="connsiteY216" fmla="*/ 742979 h 998435"/>
                <a:gd name="connsiteX217" fmla="*/ 104765 w 416013"/>
                <a:gd name="connsiteY217" fmla="*/ 744606 h 998435"/>
                <a:gd name="connsiteX218" fmla="*/ 103311 w 416013"/>
                <a:gd name="connsiteY218" fmla="*/ 746609 h 998435"/>
                <a:gd name="connsiteX219" fmla="*/ 101801 w 416013"/>
                <a:gd name="connsiteY219" fmla="*/ 749384 h 998435"/>
                <a:gd name="connsiteX220" fmla="*/ 100096 w 416013"/>
                <a:gd name="connsiteY220" fmla="*/ 752824 h 998435"/>
                <a:gd name="connsiteX221" fmla="*/ 98347 w 416013"/>
                <a:gd name="connsiteY221" fmla="*/ 755595 h 998435"/>
                <a:gd name="connsiteX222" fmla="*/ 97905 w 416013"/>
                <a:gd name="connsiteY222" fmla="*/ 756791 h 998435"/>
                <a:gd name="connsiteX223" fmla="*/ 97177 w 416013"/>
                <a:gd name="connsiteY223" fmla="*/ 757985 h 998435"/>
                <a:gd name="connsiteX224" fmla="*/ 96449 w 416013"/>
                <a:gd name="connsiteY224" fmla="*/ 758892 h 998435"/>
                <a:gd name="connsiteX225" fmla="*/ 96010 w 416013"/>
                <a:gd name="connsiteY225" fmla="*/ 760089 h 998435"/>
                <a:gd name="connsiteX226" fmla="*/ 95272 w 416013"/>
                <a:gd name="connsiteY226" fmla="*/ 762485 h 998435"/>
                <a:gd name="connsiteX227" fmla="*/ 94002 w 416013"/>
                <a:gd name="connsiteY227" fmla="*/ 765402 h 998435"/>
                <a:gd name="connsiteX228" fmla="*/ 93026 w 416013"/>
                <a:gd name="connsiteY228" fmla="*/ 767413 h 998435"/>
                <a:gd name="connsiteX229" fmla="*/ 92049 w 416013"/>
                <a:gd name="connsiteY229" fmla="*/ 769853 h 998435"/>
                <a:gd name="connsiteX230" fmla="*/ 90928 w 416013"/>
                <a:gd name="connsiteY230" fmla="*/ 772150 h 998435"/>
                <a:gd name="connsiteX231" fmla="*/ 89999 w 416013"/>
                <a:gd name="connsiteY231" fmla="*/ 774350 h 998435"/>
                <a:gd name="connsiteX232" fmla="*/ 88829 w 416013"/>
                <a:gd name="connsiteY232" fmla="*/ 776837 h 998435"/>
                <a:gd name="connsiteX233" fmla="*/ 88100 w 416013"/>
                <a:gd name="connsiteY233" fmla="*/ 778081 h 998435"/>
                <a:gd name="connsiteX234" fmla="*/ 87662 w 416013"/>
                <a:gd name="connsiteY234" fmla="*/ 778797 h 998435"/>
                <a:gd name="connsiteX235" fmla="*/ 80789 w 416013"/>
                <a:gd name="connsiteY235" fmla="*/ 792905 h 998435"/>
                <a:gd name="connsiteX236" fmla="*/ 80057 w 416013"/>
                <a:gd name="connsiteY236" fmla="*/ 794483 h 998435"/>
                <a:gd name="connsiteX237" fmla="*/ 79332 w 416013"/>
                <a:gd name="connsiteY237" fmla="*/ 795294 h 998435"/>
                <a:gd name="connsiteX238" fmla="*/ 78891 w 416013"/>
                <a:gd name="connsiteY238" fmla="*/ 796444 h 998435"/>
                <a:gd name="connsiteX239" fmla="*/ 78158 w 416013"/>
                <a:gd name="connsiteY239" fmla="*/ 798167 h 998435"/>
                <a:gd name="connsiteX240" fmla="*/ 77427 w 416013"/>
                <a:gd name="connsiteY240" fmla="*/ 799647 h 998435"/>
                <a:gd name="connsiteX241" fmla="*/ 76939 w 416013"/>
                <a:gd name="connsiteY241" fmla="*/ 800797 h 998435"/>
                <a:gd name="connsiteX242" fmla="*/ 76449 w 416013"/>
                <a:gd name="connsiteY242" fmla="*/ 802040 h 998435"/>
                <a:gd name="connsiteX243" fmla="*/ 75720 w 416013"/>
                <a:gd name="connsiteY243" fmla="*/ 803234 h 998435"/>
                <a:gd name="connsiteX244" fmla="*/ 74984 w 416013"/>
                <a:gd name="connsiteY244" fmla="*/ 805391 h 998435"/>
                <a:gd name="connsiteX245" fmla="*/ 74490 w 416013"/>
                <a:gd name="connsiteY245" fmla="*/ 807257 h 998435"/>
                <a:gd name="connsiteX246" fmla="*/ 74003 w 416013"/>
                <a:gd name="connsiteY246" fmla="*/ 808167 h 998435"/>
                <a:gd name="connsiteX247" fmla="*/ 73271 w 416013"/>
                <a:gd name="connsiteY247" fmla="*/ 809840 h 998435"/>
                <a:gd name="connsiteX248" fmla="*/ 72537 w 416013"/>
                <a:gd name="connsiteY248" fmla="*/ 811708 h 998435"/>
                <a:gd name="connsiteX249" fmla="*/ 70837 w 416013"/>
                <a:gd name="connsiteY249" fmla="*/ 814478 h 998435"/>
                <a:gd name="connsiteX250" fmla="*/ 69139 w 416013"/>
                <a:gd name="connsiteY250" fmla="*/ 816866 h 998435"/>
                <a:gd name="connsiteX251" fmla="*/ 68459 w 416013"/>
                <a:gd name="connsiteY251" fmla="*/ 817913 h 998435"/>
                <a:gd name="connsiteX252" fmla="*/ 67437 w 416013"/>
                <a:gd name="connsiteY252" fmla="*/ 819634 h 998435"/>
                <a:gd name="connsiteX253" fmla="*/ 66170 w 416013"/>
                <a:gd name="connsiteY253" fmla="*/ 822264 h 998435"/>
                <a:gd name="connsiteX254" fmla="*/ 64797 w 416013"/>
                <a:gd name="connsiteY254" fmla="*/ 826241 h 998435"/>
                <a:gd name="connsiteX255" fmla="*/ 60583 w 416013"/>
                <a:gd name="connsiteY255" fmla="*/ 837727 h 998435"/>
                <a:gd name="connsiteX256" fmla="*/ 45612 w 416013"/>
                <a:gd name="connsiteY256" fmla="*/ 862863 h 998435"/>
                <a:gd name="connsiteX257" fmla="*/ 41770 w 416013"/>
                <a:gd name="connsiteY257" fmla="*/ 869408 h 998435"/>
                <a:gd name="connsiteX258" fmla="*/ 39947 w 416013"/>
                <a:gd name="connsiteY258" fmla="*/ 869396 h 998435"/>
                <a:gd name="connsiteX259" fmla="*/ 37300 w 416013"/>
                <a:gd name="connsiteY259" fmla="*/ 870336 h 998435"/>
                <a:gd name="connsiteX260" fmla="*/ 35611 w 416013"/>
                <a:gd name="connsiteY260" fmla="*/ 871524 h 998435"/>
                <a:gd name="connsiteX261" fmla="*/ 34497 w 416013"/>
                <a:gd name="connsiteY261" fmla="*/ 872764 h 998435"/>
                <a:gd name="connsiteX262" fmla="*/ 33241 w 416013"/>
                <a:gd name="connsiteY262" fmla="*/ 874002 h 998435"/>
                <a:gd name="connsiteX263" fmla="*/ 32224 w 416013"/>
                <a:gd name="connsiteY263" fmla="*/ 875196 h 998435"/>
                <a:gd name="connsiteX264" fmla="*/ 29467 w 416013"/>
                <a:gd name="connsiteY264" fmla="*/ 877957 h 998435"/>
                <a:gd name="connsiteX265" fmla="*/ 28840 w 416013"/>
                <a:gd name="connsiteY265" fmla="*/ 878435 h 998435"/>
                <a:gd name="connsiteX266" fmla="*/ 28116 w 416013"/>
                <a:gd name="connsiteY266" fmla="*/ 878908 h 998435"/>
                <a:gd name="connsiteX267" fmla="*/ 27391 w 416013"/>
                <a:gd name="connsiteY267" fmla="*/ 879622 h 998435"/>
                <a:gd name="connsiteX268" fmla="*/ 26570 w 416013"/>
                <a:gd name="connsiteY268" fmla="*/ 880336 h 998435"/>
                <a:gd name="connsiteX269" fmla="*/ 24012 w 416013"/>
                <a:gd name="connsiteY269" fmla="*/ 882188 h 998435"/>
                <a:gd name="connsiteX270" fmla="*/ 23481 w 416013"/>
                <a:gd name="connsiteY270" fmla="*/ 882713 h 998435"/>
                <a:gd name="connsiteX271" fmla="*/ 21932 w 416013"/>
                <a:gd name="connsiteY271" fmla="*/ 884333 h 998435"/>
                <a:gd name="connsiteX272" fmla="*/ 21497 w 416013"/>
                <a:gd name="connsiteY272" fmla="*/ 884860 h 998435"/>
                <a:gd name="connsiteX273" fmla="*/ 15308 w 416013"/>
                <a:gd name="connsiteY273" fmla="*/ 890764 h 998435"/>
                <a:gd name="connsiteX274" fmla="*/ 14585 w 416013"/>
                <a:gd name="connsiteY274" fmla="*/ 891288 h 998435"/>
                <a:gd name="connsiteX275" fmla="*/ 13860 w 416013"/>
                <a:gd name="connsiteY275" fmla="*/ 891905 h 998435"/>
                <a:gd name="connsiteX276" fmla="*/ 12406 w 416013"/>
                <a:gd name="connsiteY276" fmla="*/ 893910 h 998435"/>
                <a:gd name="connsiteX277" fmla="*/ 10952 w 416013"/>
                <a:gd name="connsiteY277" fmla="*/ 895723 h 998435"/>
                <a:gd name="connsiteX278" fmla="*/ 9736 w 416013"/>
                <a:gd name="connsiteY278" fmla="*/ 897780 h 998435"/>
                <a:gd name="connsiteX279" fmla="*/ 8519 w 416013"/>
                <a:gd name="connsiteY279" fmla="*/ 900121 h 998435"/>
                <a:gd name="connsiteX280" fmla="*/ 7446 w 416013"/>
                <a:gd name="connsiteY280" fmla="*/ 902417 h 998435"/>
                <a:gd name="connsiteX281" fmla="*/ 6194 w 416013"/>
                <a:gd name="connsiteY281" fmla="*/ 922185 h 998435"/>
                <a:gd name="connsiteX282" fmla="*/ 6058 w 416013"/>
                <a:gd name="connsiteY282" fmla="*/ 940422 h 998435"/>
                <a:gd name="connsiteX283" fmla="*/ 4746 w 416013"/>
                <a:gd name="connsiteY283" fmla="*/ 942668 h 998435"/>
                <a:gd name="connsiteX284" fmla="*/ 3378 w 416013"/>
                <a:gd name="connsiteY284" fmla="*/ 945877 h 998435"/>
                <a:gd name="connsiteX285" fmla="*/ 2939 w 416013"/>
                <a:gd name="connsiteY285" fmla="*/ 946881 h 998435"/>
                <a:gd name="connsiteX286" fmla="*/ 2163 w 416013"/>
                <a:gd name="connsiteY286" fmla="*/ 947931 h 998435"/>
                <a:gd name="connsiteX287" fmla="*/ 403 w 416013"/>
                <a:gd name="connsiteY287" fmla="*/ 952237 h 998435"/>
                <a:gd name="connsiteX288" fmla="*/ 6 w 416013"/>
                <a:gd name="connsiteY288" fmla="*/ 953914 h 998435"/>
                <a:gd name="connsiteX289" fmla="*/ 2521 w 416013"/>
                <a:gd name="connsiteY289" fmla="*/ 957821 h 998435"/>
                <a:gd name="connsiteX290" fmla="*/ 5710 w 416013"/>
                <a:gd name="connsiteY290" fmla="*/ 955014 h 998435"/>
                <a:gd name="connsiteX291" fmla="*/ 6150 w 416013"/>
                <a:gd name="connsiteY291" fmla="*/ 953912 h 998435"/>
                <a:gd name="connsiteX292" fmla="*/ 7656 w 416013"/>
                <a:gd name="connsiteY292" fmla="*/ 951620 h 998435"/>
                <a:gd name="connsiteX293" fmla="*/ 9065 w 416013"/>
                <a:gd name="connsiteY293" fmla="*/ 949327 h 998435"/>
                <a:gd name="connsiteX294" fmla="*/ 12506 w 416013"/>
                <a:gd name="connsiteY294" fmla="*/ 944791 h 998435"/>
                <a:gd name="connsiteX295" fmla="*/ 14203 w 416013"/>
                <a:gd name="connsiteY295" fmla="*/ 942452 h 998435"/>
                <a:gd name="connsiteX296" fmla="*/ 15902 w 416013"/>
                <a:gd name="connsiteY296" fmla="*/ 939825 h 998435"/>
                <a:gd name="connsiteX297" fmla="*/ 16482 w 416013"/>
                <a:gd name="connsiteY297" fmla="*/ 939301 h 998435"/>
                <a:gd name="connsiteX298" fmla="*/ 19863 w 416013"/>
                <a:gd name="connsiteY298" fmla="*/ 936445 h 998435"/>
                <a:gd name="connsiteX299" fmla="*/ 23628 w 416013"/>
                <a:gd name="connsiteY299" fmla="*/ 933593 h 998435"/>
                <a:gd name="connsiteX300" fmla="*/ 24593 w 416013"/>
                <a:gd name="connsiteY300" fmla="*/ 932882 h 998435"/>
                <a:gd name="connsiteX301" fmla="*/ 29381 w 416013"/>
                <a:gd name="connsiteY301" fmla="*/ 934597 h 998435"/>
                <a:gd name="connsiteX302" fmla="*/ 32579 w 416013"/>
                <a:gd name="connsiteY302" fmla="*/ 937019 h 998435"/>
                <a:gd name="connsiteX303" fmla="*/ 33674 w 416013"/>
                <a:gd name="connsiteY303" fmla="*/ 938228 h 998435"/>
                <a:gd name="connsiteX304" fmla="*/ 35200 w 416013"/>
                <a:gd name="connsiteY304" fmla="*/ 939728 h 998435"/>
                <a:gd name="connsiteX305" fmla="*/ 36057 w 416013"/>
                <a:gd name="connsiteY305" fmla="*/ 940501 h 998435"/>
                <a:gd name="connsiteX306" fmla="*/ 37241 w 416013"/>
                <a:gd name="connsiteY306" fmla="*/ 942622 h 998435"/>
                <a:gd name="connsiteX307" fmla="*/ 38423 w 416013"/>
                <a:gd name="connsiteY307" fmla="*/ 945177 h 998435"/>
                <a:gd name="connsiteX308" fmla="*/ 38895 w 416013"/>
                <a:gd name="connsiteY308" fmla="*/ 946190 h 998435"/>
                <a:gd name="connsiteX309" fmla="*/ 39370 w 416013"/>
                <a:gd name="connsiteY309" fmla="*/ 946863 h 998435"/>
                <a:gd name="connsiteX310" fmla="*/ 40081 w 416013"/>
                <a:gd name="connsiteY310" fmla="*/ 948118 h 998435"/>
                <a:gd name="connsiteX311" fmla="*/ 40788 w 416013"/>
                <a:gd name="connsiteY311" fmla="*/ 949850 h 998435"/>
                <a:gd name="connsiteX312" fmla="*/ 41499 w 416013"/>
                <a:gd name="connsiteY312" fmla="*/ 951008 h 998435"/>
                <a:gd name="connsiteX313" fmla="*/ 42263 w 416013"/>
                <a:gd name="connsiteY313" fmla="*/ 951495 h 998435"/>
                <a:gd name="connsiteX314" fmla="*/ 42402 w 416013"/>
                <a:gd name="connsiteY314" fmla="*/ 952407 h 998435"/>
                <a:gd name="connsiteX315" fmla="*/ 42827 w 416013"/>
                <a:gd name="connsiteY315" fmla="*/ 953227 h 998435"/>
                <a:gd name="connsiteX316" fmla="*/ 43152 w 416013"/>
                <a:gd name="connsiteY316" fmla="*/ 954716 h 998435"/>
                <a:gd name="connsiteX317" fmla="*/ 43863 w 416013"/>
                <a:gd name="connsiteY317" fmla="*/ 955824 h 998435"/>
                <a:gd name="connsiteX318" fmla="*/ 44568 w 416013"/>
                <a:gd name="connsiteY318" fmla="*/ 957943 h 998435"/>
                <a:gd name="connsiteX319" fmla="*/ 45029 w 416013"/>
                <a:gd name="connsiteY319" fmla="*/ 960395 h 998435"/>
                <a:gd name="connsiteX320" fmla="*/ 45499 w 416013"/>
                <a:gd name="connsiteY320" fmla="*/ 961790 h 998435"/>
                <a:gd name="connsiteX321" fmla="*/ 46675 w 416013"/>
                <a:gd name="connsiteY321" fmla="*/ 965159 h 998435"/>
                <a:gd name="connsiteX322" fmla="*/ 47845 w 416013"/>
                <a:gd name="connsiteY322" fmla="*/ 969009 h 998435"/>
                <a:gd name="connsiteX323" fmla="*/ 48549 w 416013"/>
                <a:gd name="connsiteY323" fmla="*/ 971221 h 998435"/>
                <a:gd name="connsiteX324" fmla="*/ 49252 w 416013"/>
                <a:gd name="connsiteY324" fmla="*/ 973433 h 998435"/>
                <a:gd name="connsiteX325" fmla="*/ 49719 w 416013"/>
                <a:gd name="connsiteY325" fmla="*/ 975308 h 998435"/>
                <a:gd name="connsiteX326" fmla="*/ 50181 w 416013"/>
                <a:gd name="connsiteY326" fmla="*/ 977521 h 998435"/>
                <a:gd name="connsiteX327" fmla="*/ 50888 w 416013"/>
                <a:gd name="connsiteY327" fmla="*/ 979399 h 998435"/>
                <a:gd name="connsiteX328" fmla="*/ 51600 w 416013"/>
                <a:gd name="connsiteY328" fmla="*/ 980504 h 998435"/>
                <a:gd name="connsiteX329" fmla="*/ 56354 w 416013"/>
                <a:gd name="connsiteY329" fmla="*/ 986638 h 998435"/>
                <a:gd name="connsiteX330" fmla="*/ 57309 w 416013"/>
                <a:gd name="connsiteY330" fmla="*/ 987363 h 998435"/>
                <a:gd name="connsiteX331" fmla="*/ 58167 w 416013"/>
                <a:gd name="connsiteY331" fmla="*/ 988089 h 998435"/>
                <a:gd name="connsiteX332" fmla="*/ 60174 w 416013"/>
                <a:gd name="connsiteY332" fmla="*/ 989306 h 998435"/>
                <a:gd name="connsiteX333" fmla="*/ 62229 w 416013"/>
                <a:gd name="connsiteY333" fmla="*/ 990520 h 998435"/>
                <a:gd name="connsiteX334" fmla="*/ 64764 w 416013"/>
                <a:gd name="connsiteY334" fmla="*/ 991740 h 998435"/>
                <a:gd name="connsiteX335" fmla="*/ 68641 w 416013"/>
                <a:gd name="connsiteY335" fmla="*/ 993302 h 998435"/>
                <a:gd name="connsiteX336" fmla="*/ 71417 w 416013"/>
                <a:gd name="connsiteY336" fmla="*/ 994285 h 998435"/>
                <a:gd name="connsiteX337" fmla="*/ 73235 w 416013"/>
                <a:gd name="connsiteY337" fmla="*/ 995114 h 998435"/>
                <a:gd name="connsiteX338" fmla="*/ 74864 w 416013"/>
                <a:gd name="connsiteY338" fmla="*/ 995558 h 998435"/>
                <a:gd name="connsiteX339" fmla="*/ 76445 w 416013"/>
                <a:gd name="connsiteY339" fmla="*/ 995907 h 998435"/>
                <a:gd name="connsiteX340" fmla="*/ 78359 w 416013"/>
                <a:gd name="connsiteY340" fmla="*/ 996641 h 998435"/>
                <a:gd name="connsiteX341" fmla="*/ 80321 w 416013"/>
                <a:gd name="connsiteY341" fmla="*/ 997375 h 998435"/>
                <a:gd name="connsiteX342" fmla="*/ 81949 w 416013"/>
                <a:gd name="connsiteY342" fmla="*/ 997867 h 998435"/>
                <a:gd name="connsiteX343" fmla="*/ 102733 w 416013"/>
                <a:gd name="connsiteY343" fmla="*/ 997925 h 998435"/>
                <a:gd name="connsiteX344" fmla="*/ 103980 w 416013"/>
                <a:gd name="connsiteY344" fmla="*/ 997984 h 998435"/>
                <a:gd name="connsiteX345" fmla="*/ 104987 w 416013"/>
                <a:gd name="connsiteY345" fmla="*/ 998039 h 998435"/>
                <a:gd name="connsiteX346" fmla="*/ 107823 w 416013"/>
                <a:gd name="connsiteY346" fmla="*/ 997580 h 998435"/>
                <a:gd name="connsiteX347" fmla="*/ 110949 w 416013"/>
                <a:gd name="connsiteY347" fmla="*/ 996930 h 998435"/>
                <a:gd name="connsiteX348" fmla="*/ 118542 w 416013"/>
                <a:gd name="connsiteY348" fmla="*/ 995596 h 998435"/>
                <a:gd name="connsiteX349" fmla="*/ 120997 w 416013"/>
                <a:gd name="connsiteY349" fmla="*/ 994655 h 998435"/>
                <a:gd name="connsiteX350" fmla="*/ 122635 w 416013"/>
                <a:gd name="connsiteY350" fmla="*/ 993850 h 998435"/>
                <a:gd name="connsiteX351" fmla="*/ 125451 w 416013"/>
                <a:gd name="connsiteY351" fmla="*/ 989501 h 998435"/>
                <a:gd name="connsiteX352" fmla="*/ 123937 w 416013"/>
                <a:gd name="connsiteY352" fmla="*/ 986707 h 998435"/>
                <a:gd name="connsiteX353" fmla="*/ 122120 w 416013"/>
                <a:gd name="connsiteY353" fmla="*/ 985733 h 998435"/>
                <a:gd name="connsiteX354" fmla="*/ 118295 w 416013"/>
                <a:gd name="connsiteY354" fmla="*/ 983738 h 998435"/>
                <a:gd name="connsiteX355" fmla="*/ 117338 w 416013"/>
                <a:gd name="connsiteY355" fmla="*/ 983250 h 998435"/>
                <a:gd name="connsiteX356" fmla="*/ 115572 w 416013"/>
                <a:gd name="connsiteY356" fmla="*/ 982038 h 998435"/>
                <a:gd name="connsiteX357" fmla="*/ 113037 w 416013"/>
                <a:gd name="connsiteY357" fmla="*/ 980771 h 998435"/>
                <a:gd name="connsiteX358" fmla="*/ 110646 w 416013"/>
                <a:gd name="connsiteY358" fmla="*/ 979557 h 998435"/>
                <a:gd name="connsiteX359" fmla="*/ 108255 w 416013"/>
                <a:gd name="connsiteY359" fmla="*/ 978337 h 998435"/>
                <a:gd name="connsiteX360" fmla="*/ 105864 w 416013"/>
                <a:gd name="connsiteY360" fmla="*/ 977120 h 998435"/>
                <a:gd name="connsiteX361" fmla="*/ 103473 w 416013"/>
                <a:gd name="connsiteY361" fmla="*/ 975902 h 998435"/>
                <a:gd name="connsiteX362" fmla="*/ 102039 w 416013"/>
                <a:gd name="connsiteY362" fmla="*/ 975171 h 998435"/>
                <a:gd name="connsiteX363" fmla="*/ 97015 w 416013"/>
                <a:gd name="connsiteY363" fmla="*/ 973023 h 998435"/>
                <a:gd name="connsiteX364" fmla="*/ 93998 w 416013"/>
                <a:gd name="connsiteY364" fmla="*/ 972040 h 998435"/>
                <a:gd name="connsiteX365" fmla="*/ 92997 w 416013"/>
                <a:gd name="connsiteY365" fmla="*/ 971121 h 998435"/>
                <a:gd name="connsiteX366" fmla="*/ 91373 w 416013"/>
                <a:gd name="connsiteY366" fmla="*/ 970100 h 998435"/>
                <a:gd name="connsiteX367" fmla="*/ 88979 w 416013"/>
                <a:gd name="connsiteY367" fmla="*/ 969267 h 998435"/>
                <a:gd name="connsiteX368" fmla="*/ 86849 w 416013"/>
                <a:gd name="connsiteY368" fmla="*/ 965413 h 998435"/>
                <a:gd name="connsiteX369" fmla="*/ 86318 w 416013"/>
                <a:gd name="connsiteY369" fmla="*/ 959313 h 998435"/>
                <a:gd name="connsiteX370" fmla="*/ 85863 w 416013"/>
                <a:gd name="connsiteY370" fmla="*/ 955901 h 998435"/>
                <a:gd name="connsiteX371" fmla="*/ 85543 w 416013"/>
                <a:gd name="connsiteY371" fmla="*/ 934344 h 998435"/>
                <a:gd name="connsiteX372" fmla="*/ 86627 w 416013"/>
                <a:gd name="connsiteY372" fmla="*/ 911216 h 998435"/>
                <a:gd name="connsiteX373" fmla="*/ 87792 w 416013"/>
                <a:gd name="connsiteY373" fmla="*/ 903114 h 998435"/>
                <a:gd name="connsiteX374" fmla="*/ 89149 w 416013"/>
                <a:gd name="connsiteY374" fmla="*/ 895012 h 998435"/>
                <a:gd name="connsiteX375" fmla="*/ 90139 w 416013"/>
                <a:gd name="connsiteY375" fmla="*/ 890844 h 998435"/>
                <a:gd name="connsiteX376" fmla="*/ 91078 w 416013"/>
                <a:gd name="connsiteY376" fmla="*/ 887396 h 998435"/>
                <a:gd name="connsiteX377" fmla="*/ 92149 w 416013"/>
                <a:gd name="connsiteY377" fmla="*/ 885339 h 998435"/>
                <a:gd name="connsiteX378" fmla="*/ 93262 w 416013"/>
                <a:gd name="connsiteY378" fmla="*/ 883956 h 998435"/>
                <a:gd name="connsiteX379" fmla="*/ 94584 w 416013"/>
                <a:gd name="connsiteY379" fmla="*/ 880556 h 998435"/>
                <a:gd name="connsiteX380" fmla="*/ 100691 w 416013"/>
                <a:gd name="connsiteY380" fmla="*/ 866104 h 998435"/>
                <a:gd name="connsiteX381" fmla="*/ 106490 w 416013"/>
                <a:gd name="connsiteY381" fmla="*/ 854533 h 998435"/>
                <a:gd name="connsiteX382" fmla="*/ 108745 w 416013"/>
                <a:gd name="connsiteY382" fmla="*/ 854550 h 998435"/>
                <a:gd name="connsiteX383" fmla="*/ 111340 w 416013"/>
                <a:gd name="connsiteY383" fmla="*/ 854089 h 998435"/>
                <a:gd name="connsiteX384" fmla="*/ 116671 w 416013"/>
                <a:gd name="connsiteY384" fmla="*/ 853649 h 998435"/>
                <a:gd name="connsiteX385" fmla="*/ 121663 w 416013"/>
                <a:gd name="connsiteY385" fmla="*/ 853688 h 998435"/>
                <a:gd name="connsiteX386" fmla="*/ 121673 w 416013"/>
                <a:gd name="connsiteY386" fmla="*/ 852295 h 998435"/>
                <a:gd name="connsiteX387" fmla="*/ 122408 w 416013"/>
                <a:gd name="connsiteY387" fmla="*/ 850332 h 998435"/>
                <a:gd name="connsiteX388" fmla="*/ 123143 w 416013"/>
                <a:gd name="connsiteY388" fmla="*/ 848368 h 998435"/>
                <a:gd name="connsiteX389" fmla="*/ 123635 w 416013"/>
                <a:gd name="connsiteY389" fmla="*/ 846742 h 998435"/>
                <a:gd name="connsiteX390" fmla="*/ 124127 w 416013"/>
                <a:gd name="connsiteY390" fmla="*/ 845111 h 998435"/>
                <a:gd name="connsiteX391" fmla="*/ 124862 w 416013"/>
                <a:gd name="connsiteY391" fmla="*/ 843151 h 998435"/>
                <a:gd name="connsiteX392" fmla="*/ 125617 w 416013"/>
                <a:gd name="connsiteY392" fmla="*/ 838310 h 998435"/>
                <a:gd name="connsiteX393" fmla="*/ 126130 w 416013"/>
                <a:gd name="connsiteY393" fmla="*/ 834040 h 998435"/>
                <a:gd name="connsiteX394" fmla="*/ 126613 w 416013"/>
                <a:gd name="connsiteY394" fmla="*/ 833517 h 998435"/>
                <a:gd name="connsiteX395" fmla="*/ 128617 w 416013"/>
                <a:gd name="connsiteY395" fmla="*/ 828780 h 998435"/>
                <a:gd name="connsiteX396" fmla="*/ 129835 w 416013"/>
                <a:gd name="connsiteY396" fmla="*/ 826386 h 998435"/>
                <a:gd name="connsiteX397" fmla="*/ 131052 w 416013"/>
                <a:gd name="connsiteY397" fmla="*/ 823995 h 998435"/>
                <a:gd name="connsiteX398" fmla="*/ 131784 w 416013"/>
                <a:gd name="connsiteY398" fmla="*/ 822422 h 998435"/>
                <a:gd name="connsiteX399" fmla="*/ 132462 w 416013"/>
                <a:gd name="connsiteY399" fmla="*/ 821612 h 998435"/>
                <a:gd name="connsiteX400" fmla="*/ 133101 w 416013"/>
                <a:gd name="connsiteY400" fmla="*/ 819791 h 998435"/>
                <a:gd name="connsiteX401" fmla="*/ 134415 w 416013"/>
                <a:gd name="connsiteY401" fmla="*/ 817304 h 998435"/>
                <a:gd name="connsiteX402" fmla="*/ 135387 w 416013"/>
                <a:gd name="connsiteY402" fmla="*/ 815631 h 998435"/>
                <a:gd name="connsiteX403" fmla="*/ 136603 w 416013"/>
                <a:gd name="connsiteY403" fmla="*/ 813481 h 998435"/>
                <a:gd name="connsiteX404" fmla="*/ 137817 w 416013"/>
                <a:gd name="connsiteY404" fmla="*/ 811714 h 998435"/>
                <a:gd name="connsiteX405" fmla="*/ 140790 w 416013"/>
                <a:gd name="connsiteY405" fmla="*/ 805543 h 998435"/>
                <a:gd name="connsiteX406" fmla="*/ 142491 w 416013"/>
                <a:gd name="connsiteY406" fmla="*/ 802821 h 998435"/>
                <a:gd name="connsiteX407" fmla="*/ 145117 w 416013"/>
                <a:gd name="connsiteY407" fmla="*/ 798184 h 998435"/>
                <a:gd name="connsiteX408" fmla="*/ 146866 w 416013"/>
                <a:gd name="connsiteY408" fmla="*/ 795317 h 998435"/>
                <a:gd name="connsiteX409" fmla="*/ 147745 w 416013"/>
                <a:gd name="connsiteY409" fmla="*/ 793260 h 998435"/>
                <a:gd name="connsiteX410" fmla="*/ 148763 w 416013"/>
                <a:gd name="connsiteY410" fmla="*/ 791973 h 998435"/>
                <a:gd name="connsiteX411" fmla="*/ 149926 w 416013"/>
                <a:gd name="connsiteY411" fmla="*/ 790395 h 998435"/>
                <a:gd name="connsiteX412" fmla="*/ 151141 w 416013"/>
                <a:gd name="connsiteY412" fmla="*/ 788388 h 998435"/>
                <a:gd name="connsiteX413" fmla="*/ 153862 w 416013"/>
                <a:gd name="connsiteY413" fmla="*/ 783947 h 998435"/>
                <a:gd name="connsiteX414" fmla="*/ 155221 w 416013"/>
                <a:gd name="connsiteY414" fmla="*/ 781940 h 998435"/>
                <a:gd name="connsiteX415" fmla="*/ 156241 w 416013"/>
                <a:gd name="connsiteY415" fmla="*/ 780362 h 998435"/>
                <a:gd name="connsiteX416" fmla="*/ 157992 w 416013"/>
                <a:gd name="connsiteY416" fmla="*/ 777402 h 998435"/>
                <a:gd name="connsiteX417" fmla="*/ 159400 w 416013"/>
                <a:gd name="connsiteY417" fmla="*/ 775251 h 998435"/>
                <a:gd name="connsiteX418" fmla="*/ 160616 w 416013"/>
                <a:gd name="connsiteY418" fmla="*/ 773101 h 998435"/>
                <a:gd name="connsiteX419" fmla="*/ 161593 w 416013"/>
                <a:gd name="connsiteY419" fmla="*/ 770851 h 998435"/>
                <a:gd name="connsiteX420" fmla="*/ 162759 w 416013"/>
                <a:gd name="connsiteY420" fmla="*/ 768891 h 998435"/>
                <a:gd name="connsiteX421" fmla="*/ 165521 w 416013"/>
                <a:gd name="connsiteY421" fmla="*/ 765408 h 998435"/>
                <a:gd name="connsiteX422" fmla="*/ 168390 w 416013"/>
                <a:gd name="connsiteY422" fmla="*/ 760438 h 998435"/>
                <a:gd name="connsiteX423" fmla="*/ 169408 w 416013"/>
                <a:gd name="connsiteY423" fmla="*/ 759150 h 998435"/>
                <a:gd name="connsiteX424" fmla="*/ 170037 w 416013"/>
                <a:gd name="connsiteY424" fmla="*/ 758530 h 998435"/>
                <a:gd name="connsiteX425" fmla="*/ 171296 w 416013"/>
                <a:gd name="connsiteY425" fmla="*/ 756955 h 998435"/>
                <a:gd name="connsiteX426" fmla="*/ 174496 w 416013"/>
                <a:gd name="connsiteY426" fmla="*/ 752564 h 998435"/>
                <a:gd name="connsiteX427" fmla="*/ 177650 w 416013"/>
                <a:gd name="connsiteY427" fmla="*/ 748219 h 998435"/>
                <a:gd name="connsiteX428" fmla="*/ 179296 w 416013"/>
                <a:gd name="connsiteY428" fmla="*/ 746312 h 998435"/>
                <a:gd name="connsiteX429" fmla="*/ 181907 w 416013"/>
                <a:gd name="connsiteY429" fmla="*/ 743740 h 998435"/>
                <a:gd name="connsiteX430" fmla="*/ 186363 w 416013"/>
                <a:gd name="connsiteY430" fmla="*/ 738444 h 998435"/>
                <a:gd name="connsiteX431" fmla="*/ 189516 w 416013"/>
                <a:gd name="connsiteY431" fmla="*/ 734052 h 998435"/>
                <a:gd name="connsiteX432" fmla="*/ 190870 w 416013"/>
                <a:gd name="connsiteY432" fmla="*/ 732574 h 998435"/>
                <a:gd name="connsiteX433" fmla="*/ 191595 w 416013"/>
                <a:gd name="connsiteY433" fmla="*/ 732051 h 998435"/>
                <a:gd name="connsiteX434" fmla="*/ 196681 w 416013"/>
                <a:gd name="connsiteY434" fmla="*/ 725851 h 998435"/>
                <a:gd name="connsiteX435" fmla="*/ 199442 w 416013"/>
                <a:gd name="connsiteY435" fmla="*/ 722463 h 998435"/>
                <a:gd name="connsiteX436" fmla="*/ 201379 w 416013"/>
                <a:gd name="connsiteY436" fmla="*/ 720125 h 998435"/>
                <a:gd name="connsiteX437" fmla="*/ 203316 w 416013"/>
                <a:gd name="connsiteY437" fmla="*/ 717834 h 998435"/>
                <a:gd name="connsiteX438" fmla="*/ 204528 w 416013"/>
                <a:gd name="connsiteY438" fmla="*/ 716357 h 998435"/>
                <a:gd name="connsiteX439" fmla="*/ 205739 w 416013"/>
                <a:gd name="connsiteY439" fmla="*/ 714782 h 998435"/>
                <a:gd name="connsiteX440" fmla="*/ 208159 w 416013"/>
                <a:gd name="connsiteY440" fmla="*/ 712015 h 998435"/>
                <a:gd name="connsiteX441" fmla="*/ 210580 w 416013"/>
                <a:gd name="connsiteY441" fmla="*/ 709250 h 998435"/>
                <a:gd name="connsiteX442" fmla="*/ 212035 w 416013"/>
                <a:gd name="connsiteY442" fmla="*/ 707149 h 998435"/>
                <a:gd name="connsiteX443" fmla="*/ 213491 w 416013"/>
                <a:gd name="connsiteY443" fmla="*/ 705094 h 998435"/>
                <a:gd name="connsiteX444" fmla="*/ 214214 w 416013"/>
                <a:gd name="connsiteY444" fmla="*/ 704621 h 998435"/>
                <a:gd name="connsiteX445" fmla="*/ 214938 w 416013"/>
                <a:gd name="connsiteY445" fmla="*/ 704193 h 998435"/>
                <a:gd name="connsiteX446" fmla="*/ 216149 w 416013"/>
                <a:gd name="connsiteY446" fmla="*/ 702667 h 998435"/>
                <a:gd name="connsiteX447" fmla="*/ 217361 w 416013"/>
                <a:gd name="connsiteY447" fmla="*/ 700996 h 998435"/>
                <a:gd name="connsiteX448" fmla="*/ 218573 w 416013"/>
                <a:gd name="connsiteY448" fmla="*/ 699372 h 998435"/>
                <a:gd name="connsiteX449" fmla="*/ 219786 w 416013"/>
                <a:gd name="connsiteY449" fmla="*/ 697604 h 998435"/>
                <a:gd name="connsiteX450" fmla="*/ 220271 w 416013"/>
                <a:gd name="connsiteY450" fmla="*/ 696984 h 998435"/>
                <a:gd name="connsiteX451" fmla="*/ 220757 w 416013"/>
                <a:gd name="connsiteY451" fmla="*/ 696271 h 998435"/>
                <a:gd name="connsiteX452" fmla="*/ 221484 w 416013"/>
                <a:gd name="connsiteY452" fmla="*/ 695267 h 998435"/>
                <a:gd name="connsiteX453" fmla="*/ 222213 w 416013"/>
                <a:gd name="connsiteY453" fmla="*/ 694120 h 998435"/>
                <a:gd name="connsiteX454" fmla="*/ 222701 w 416013"/>
                <a:gd name="connsiteY454" fmla="*/ 692923 h 998435"/>
                <a:gd name="connsiteX455" fmla="*/ 223191 w 416013"/>
                <a:gd name="connsiteY455" fmla="*/ 691777 h 998435"/>
                <a:gd name="connsiteX456" fmla="*/ 223921 w 416013"/>
                <a:gd name="connsiteY456" fmla="*/ 690293 h 998435"/>
                <a:gd name="connsiteX457" fmla="*/ 224653 w 416013"/>
                <a:gd name="connsiteY457" fmla="*/ 688570 h 998435"/>
                <a:gd name="connsiteX458" fmla="*/ 225143 w 416013"/>
                <a:gd name="connsiteY458" fmla="*/ 687422 h 998435"/>
                <a:gd name="connsiteX459" fmla="*/ 225632 w 416013"/>
                <a:gd name="connsiteY459" fmla="*/ 686033 h 998435"/>
                <a:gd name="connsiteX460" fmla="*/ 226078 w 416013"/>
                <a:gd name="connsiteY460" fmla="*/ 684310 h 998435"/>
                <a:gd name="connsiteX461" fmla="*/ 228077 w 416013"/>
                <a:gd name="connsiteY461" fmla="*/ 680003 h 998435"/>
                <a:gd name="connsiteX462" fmla="*/ 228810 w 416013"/>
                <a:gd name="connsiteY462" fmla="*/ 678329 h 998435"/>
                <a:gd name="connsiteX463" fmla="*/ 229545 w 416013"/>
                <a:gd name="connsiteY463" fmla="*/ 676416 h 998435"/>
                <a:gd name="connsiteX464" fmla="*/ 229940 w 416013"/>
                <a:gd name="connsiteY464" fmla="*/ 674786 h 998435"/>
                <a:gd name="connsiteX465" fmla="*/ 230335 w 416013"/>
                <a:gd name="connsiteY465" fmla="*/ 673399 h 998435"/>
                <a:gd name="connsiteX466" fmla="*/ 231569 w 416013"/>
                <a:gd name="connsiteY466" fmla="*/ 668752 h 998435"/>
                <a:gd name="connsiteX467" fmla="*/ 232021 w 416013"/>
                <a:gd name="connsiteY467" fmla="*/ 666210 h 998435"/>
                <a:gd name="connsiteX468" fmla="*/ 232769 w 416013"/>
                <a:gd name="connsiteY468" fmla="*/ 662327 h 998435"/>
                <a:gd name="connsiteX469" fmla="*/ 233506 w 416013"/>
                <a:gd name="connsiteY469" fmla="*/ 660077 h 998435"/>
                <a:gd name="connsiteX470" fmla="*/ 233946 w 416013"/>
                <a:gd name="connsiteY470" fmla="*/ 658977 h 998435"/>
                <a:gd name="connsiteX471" fmla="*/ 234638 w 416013"/>
                <a:gd name="connsiteY471" fmla="*/ 656438 h 998435"/>
                <a:gd name="connsiteX472" fmla="*/ 235424 w 416013"/>
                <a:gd name="connsiteY472" fmla="*/ 653994 h 998435"/>
                <a:gd name="connsiteX473" fmla="*/ 235963 w 416013"/>
                <a:gd name="connsiteY473" fmla="*/ 652464 h 998435"/>
                <a:gd name="connsiteX474" fmla="*/ 236407 w 416013"/>
                <a:gd name="connsiteY474" fmla="*/ 650787 h 998435"/>
                <a:gd name="connsiteX475" fmla="*/ 237197 w 416013"/>
                <a:gd name="connsiteY475" fmla="*/ 647912 h 998435"/>
                <a:gd name="connsiteX476" fmla="*/ 237936 w 416013"/>
                <a:gd name="connsiteY476" fmla="*/ 645278 h 998435"/>
                <a:gd name="connsiteX477" fmla="*/ 239315 w 416013"/>
                <a:gd name="connsiteY477" fmla="*/ 640632 h 998435"/>
                <a:gd name="connsiteX478" fmla="*/ 240442 w 416013"/>
                <a:gd name="connsiteY478" fmla="*/ 637472 h 998435"/>
                <a:gd name="connsiteX479" fmla="*/ 241232 w 416013"/>
                <a:gd name="connsiteY479" fmla="*/ 634502 h 998435"/>
                <a:gd name="connsiteX480" fmla="*/ 241923 w 416013"/>
                <a:gd name="connsiteY480" fmla="*/ 632059 h 998435"/>
                <a:gd name="connsiteX481" fmla="*/ 242365 w 416013"/>
                <a:gd name="connsiteY481" fmla="*/ 630672 h 998435"/>
                <a:gd name="connsiteX482" fmla="*/ 242807 w 416013"/>
                <a:gd name="connsiteY482" fmla="*/ 629283 h 998435"/>
                <a:gd name="connsiteX483" fmla="*/ 243592 w 416013"/>
                <a:gd name="connsiteY483" fmla="*/ 627079 h 998435"/>
                <a:gd name="connsiteX484" fmla="*/ 244376 w 416013"/>
                <a:gd name="connsiteY484" fmla="*/ 624880 h 998435"/>
                <a:gd name="connsiteX485" fmla="*/ 244819 w 416013"/>
                <a:gd name="connsiteY485" fmla="*/ 623346 h 998435"/>
                <a:gd name="connsiteX486" fmla="*/ 245555 w 416013"/>
                <a:gd name="connsiteY486" fmla="*/ 621143 h 998435"/>
                <a:gd name="connsiteX487" fmla="*/ 246293 w 416013"/>
                <a:gd name="connsiteY487" fmla="*/ 618893 h 998435"/>
                <a:gd name="connsiteX488" fmla="*/ 246784 w 416013"/>
                <a:gd name="connsiteY488" fmla="*/ 617264 h 998435"/>
                <a:gd name="connsiteX489" fmla="*/ 247275 w 416013"/>
                <a:gd name="connsiteY489" fmla="*/ 615780 h 998435"/>
                <a:gd name="connsiteX490" fmla="*/ 248004 w 416013"/>
                <a:gd name="connsiteY490" fmla="*/ 614633 h 998435"/>
                <a:gd name="connsiteX491" fmla="*/ 248716 w 416013"/>
                <a:gd name="connsiteY491" fmla="*/ 615792 h 998435"/>
                <a:gd name="connsiteX492" fmla="*/ 249137 w 416013"/>
                <a:gd name="connsiteY492" fmla="*/ 617281 h 998435"/>
                <a:gd name="connsiteX493" fmla="*/ 250277 w 416013"/>
                <a:gd name="connsiteY493" fmla="*/ 618875 h 998435"/>
                <a:gd name="connsiteX494" fmla="*/ 252218 w 416013"/>
                <a:gd name="connsiteY494" fmla="*/ 622489 h 998435"/>
                <a:gd name="connsiteX495" fmla="*/ 253442 w 416013"/>
                <a:gd name="connsiteY495" fmla="*/ 625570 h 998435"/>
                <a:gd name="connsiteX496" fmla="*/ 254578 w 416013"/>
                <a:gd name="connsiteY496" fmla="*/ 627882 h 998435"/>
                <a:gd name="connsiteX497" fmla="*/ 256092 w 416013"/>
                <a:gd name="connsiteY497" fmla="*/ 630725 h 998435"/>
                <a:gd name="connsiteX498" fmla="*/ 256802 w 416013"/>
                <a:gd name="connsiteY498" fmla="*/ 631980 h 998435"/>
                <a:gd name="connsiteX499" fmla="*/ 257223 w 416013"/>
                <a:gd name="connsiteY499" fmla="*/ 633663 h 998435"/>
                <a:gd name="connsiteX500" fmla="*/ 257691 w 416013"/>
                <a:gd name="connsiteY500" fmla="*/ 635345 h 998435"/>
                <a:gd name="connsiteX501" fmla="*/ 258159 w 416013"/>
                <a:gd name="connsiteY501" fmla="*/ 636740 h 998435"/>
                <a:gd name="connsiteX502" fmla="*/ 259580 w 416013"/>
                <a:gd name="connsiteY502" fmla="*/ 639345 h 998435"/>
                <a:gd name="connsiteX503" fmla="*/ 263179 w 416013"/>
                <a:gd name="connsiteY503" fmla="*/ 645946 h 998435"/>
                <a:gd name="connsiteX504" fmla="*/ 263837 w 416013"/>
                <a:gd name="connsiteY504" fmla="*/ 647871 h 998435"/>
                <a:gd name="connsiteX505" fmla="*/ 264496 w 416013"/>
                <a:gd name="connsiteY505" fmla="*/ 649556 h 998435"/>
                <a:gd name="connsiteX506" fmla="*/ 265680 w 416013"/>
                <a:gd name="connsiteY506" fmla="*/ 651724 h 998435"/>
                <a:gd name="connsiteX507" fmla="*/ 266911 w 416013"/>
                <a:gd name="connsiteY507" fmla="*/ 653992 h 998435"/>
                <a:gd name="connsiteX508" fmla="*/ 267899 w 416013"/>
                <a:gd name="connsiteY508" fmla="*/ 656589 h 998435"/>
                <a:gd name="connsiteX509" fmla="*/ 269491 w 416013"/>
                <a:gd name="connsiteY509" fmla="*/ 662073 h 998435"/>
                <a:gd name="connsiteX510" fmla="*/ 270327 w 416013"/>
                <a:gd name="connsiteY510" fmla="*/ 665777 h 998435"/>
                <a:gd name="connsiteX511" fmla="*/ 270343 w 416013"/>
                <a:gd name="connsiteY511" fmla="*/ 670095 h 998435"/>
                <a:gd name="connsiteX512" fmla="*/ 270459 w 416013"/>
                <a:gd name="connsiteY512" fmla="*/ 693137 h 998435"/>
                <a:gd name="connsiteX513" fmla="*/ 270875 w 416013"/>
                <a:gd name="connsiteY513" fmla="*/ 701683 h 998435"/>
                <a:gd name="connsiteX514" fmla="*/ 271289 w 416013"/>
                <a:gd name="connsiteY514" fmla="*/ 710566 h 998435"/>
                <a:gd name="connsiteX515" fmla="*/ 271702 w 416013"/>
                <a:gd name="connsiteY515" fmla="*/ 719689 h 998435"/>
                <a:gd name="connsiteX516" fmla="*/ 272119 w 416013"/>
                <a:gd name="connsiteY516" fmla="*/ 728092 h 998435"/>
                <a:gd name="connsiteX517" fmla="*/ 272533 w 416013"/>
                <a:gd name="connsiteY517" fmla="*/ 736975 h 998435"/>
                <a:gd name="connsiteX518" fmla="*/ 272943 w 416013"/>
                <a:gd name="connsiteY518" fmla="*/ 746337 h 998435"/>
                <a:gd name="connsiteX519" fmla="*/ 273355 w 416013"/>
                <a:gd name="connsiteY519" fmla="*/ 755220 h 998435"/>
                <a:gd name="connsiteX520" fmla="*/ 273769 w 416013"/>
                <a:gd name="connsiteY520" fmla="*/ 764104 h 998435"/>
                <a:gd name="connsiteX521" fmla="*/ 274185 w 416013"/>
                <a:gd name="connsiteY521" fmla="*/ 772746 h 998435"/>
                <a:gd name="connsiteX522" fmla="*/ 274599 w 416013"/>
                <a:gd name="connsiteY522" fmla="*/ 781629 h 998435"/>
                <a:gd name="connsiteX523" fmla="*/ 275011 w 416013"/>
                <a:gd name="connsiteY523" fmla="*/ 790752 h 998435"/>
                <a:gd name="connsiteX524" fmla="*/ 275425 w 416013"/>
                <a:gd name="connsiteY524" fmla="*/ 799635 h 998435"/>
                <a:gd name="connsiteX525" fmla="*/ 275842 w 416013"/>
                <a:gd name="connsiteY525" fmla="*/ 808038 h 998435"/>
                <a:gd name="connsiteX526" fmla="*/ 279100 w 416013"/>
                <a:gd name="connsiteY526" fmla="*/ 821743 h 998435"/>
                <a:gd name="connsiteX527" fmla="*/ 281160 w 416013"/>
                <a:gd name="connsiteY527" fmla="*/ 822191 h 998435"/>
                <a:gd name="connsiteX528" fmla="*/ 282739 w 416013"/>
                <a:gd name="connsiteY528" fmla="*/ 822876 h 998435"/>
                <a:gd name="connsiteX529" fmla="*/ 287312 w 416013"/>
                <a:gd name="connsiteY529" fmla="*/ 853242 h 998435"/>
                <a:gd name="connsiteX530" fmla="*/ 287998 w 416013"/>
                <a:gd name="connsiteY530" fmla="*/ 857807 h 998435"/>
                <a:gd name="connsiteX531" fmla="*/ 288189 w 416013"/>
                <a:gd name="connsiteY531" fmla="*/ 864481 h 998435"/>
                <a:gd name="connsiteX532" fmla="*/ 286884 w 416013"/>
                <a:gd name="connsiteY532" fmla="*/ 872103 h 998435"/>
                <a:gd name="connsiteX533" fmla="*/ 284660 w 416013"/>
                <a:gd name="connsiteY533" fmla="*/ 874295 h 998435"/>
                <a:gd name="connsiteX534" fmla="*/ 278564 w 416013"/>
                <a:gd name="connsiteY534" fmla="*/ 887209 h 998435"/>
                <a:gd name="connsiteX535" fmla="*/ 277098 w 416013"/>
                <a:gd name="connsiteY535" fmla="*/ 890749 h 998435"/>
                <a:gd name="connsiteX536" fmla="*/ 271892 w 416013"/>
                <a:gd name="connsiteY536" fmla="*/ 906405 h 998435"/>
                <a:gd name="connsiteX537" fmla="*/ 270910 w 416013"/>
                <a:gd name="connsiteY537" fmla="*/ 909519 h 998435"/>
                <a:gd name="connsiteX538" fmla="*/ 270119 w 416013"/>
                <a:gd name="connsiteY538" fmla="*/ 918920 h 998435"/>
                <a:gd name="connsiteX539" fmla="*/ 269770 w 416013"/>
                <a:gd name="connsiteY539" fmla="*/ 927077 h 998435"/>
                <a:gd name="connsiteX540" fmla="*/ 271097 w 416013"/>
                <a:gd name="connsiteY540" fmla="*/ 929488 h 998435"/>
                <a:gd name="connsiteX541" fmla="*/ 272946 w 416013"/>
                <a:gd name="connsiteY541" fmla="*/ 932575 h 998435"/>
                <a:gd name="connsiteX542" fmla="*/ 274177 w 416013"/>
                <a:gd name="connsiteY542" fmla="*/ 934743 h 998435"/>
                <a:gd name="connsiteX543" fmla="*/ 276502 w 416013"/>
                <a:gd name="connsiteY543" fmla="*/ 938313 h 998435"/>
                <a:gd name="connsiteX544" fmla="*/ 282037 w 416013"/>
                <a:gd name="connsiteY544" fmla="*/ 949443 h 998435"/>
                <a:gd name="connsiteX545" fmla="*/ 283680 w 416013"/>
                <a:gd name="connsiteY545" fmla="*/ 954350 h 998435"/>
                <a:gd name="connsiteX546" fmla="*/ 283932 w 416013"/>
                <a:gd name="connsiteY546" fmla="*/ 959152 h 998435"/>
                <a:gd name="connsiteX547" fmla="*/ 289117 w 416013"/>
                <a:gd name="connsiteY547" fmla="*/ 965527 h 998435"/>
                <a:gd name="connsiteX548" fmla="*/ 290755 w 416013"/>
                <a:gd name="connsiteY548" fmla="*/ 964629 h 998435"/>
                <a:gd name="connsiteX549" fmla="*/ 290796 w 416013"/>
                <a:gd name="connsiteY549" fmla="*/ 959251 h 998435"/>
                <a:gd name="connsiteX550" fmla="*/ 291322 w 416013"/>
                <a:gd name="connsiteY550" fmla="*/ 952967 h 998435"/>
                <a:gd name="connsiteX551" fmla="*/ 292542 w 416013"/>
                <a:gd name="connsiteY551" fmla="*/ 950240 h 998435"/>
                <a:gd name="connsiteX552" fmla="*/ 293809 w 416013"/>
                <a:gd name="connsiteY552" fmla="*/ 947609 h 998435"/>
                <a:gd name="connsiteX553" fmla="*/ 294978 w 416013"/>
                <a:gd name="connsiteY553" fmla="*/ 945412 h 998435"/>
                <a:gd name="connsiteX554" fmla="*/ 297642 w 416013"/>
                <a:gd name="connsiteY554" fmla="*/ 942116 h 998435"/>
                <a:gd name="connsiteX555" fmla="*/ 299580 w 416013"/>
                <a:gd name="connsiteY555" fmla="*/ 939685 h 998435"/>
                <a:gd name="connsiteX556" fmla="*/ 309013 w 416013"/>
                <a:gd name="connsiteY556" fmla="*/ 942826 h 998435"/>
                <a:gd name="connsiteX557" fmla="*/ 310781 w 416013"/>
                <a:gd name="connsiteY557" fmla="*/ 943993 h 998435"/>
                <a:gd name="connsiteX558" fmla="*/ 312983 w 416013"/>
                <a:gd name="connsiteY558" fmla="*/ 944874 h 998435"/>
                <a:gd name="connsiteX559" fmla="*/ 314609 w 416013"/>
                <a:gd name="connsiteY559" fmla="*/ 945558 h 998435"/>
                <a:gd name="connsiteX560" fmla="*/ 317381 w 416013"/>
                <a:gd name="connsiteY560" fmla="*/ 947065 h 998435"/>
                <a:gd name="connsiteX561" fmla="*/ 319004 w 416013"/>
                <a:gd name="connsiteY561" fmla="*/ 948280 h 998435"/>
                <a:gd name="connsiteX562" fmla="*/ 320389 w 416013"/>
                <a:gd name="connsiteY562" fmla="*/ 949248 h 998435"/>
                <a:gd name="connsiteX563" fmla="*/ 321871 w 416013"/>
                <a:gd name="connsiteY563" fmla="*/ 950219 h 998435"/>
                <a:gd name="connsiteX564" fmla="*/ 323589 w 416013"/>
                <a:gd name="connsiteY564" fmla="*/ 951527 h 998435"/>
                <a:gd name="connsiteX565" fmla="*/ 325877 w 416013"/>
                <a:gd name="connsiteY565" fmla="*/ 953513 h 998435"/>
                <a:gd name="connsiteX566" fmla="*/ 329450 w 416013"/>
                <a:gd name="connsiteY566" fmla="*/ 957092 h 998435"/>
                <a:gd name="connsiteX567" fmla="*/ 336309 w 416013"/>
                <a:gd name="connsiteY567" fmla="*/ 964246 h 998435"/>
                <a:gd name="connsiteX568" fmla="*/ 337307 w 416013"/>
                <a:gd name="connsiteY568" fmla="*/ 965597 h 998435"/>
                <a:gd name="connsiteX569" fmla="*/ 340973 w 416013"/>
                <a:gd name="connsiteY569" fmla="*/ 969562 h 998435"/>
                <a:gd name="connsiteX570" fmla="*/ 341593 w 416013"/>
                <a:gd name="connsiteY570" fmla="*/ 970284 h 998435"/>
                <a:gd name="connsiteX571" fmla="*/ 343166 w 416013"/>
                <a:gd name="connsiteY571" fmla="*/ 971642 h 998435"/>
                <a:gd name="connsiteX572" fmla="*/ 345411 w 416013"/>
                <a:gd name="connsiteY572" fmla="*/ 973147 h 998435"/>
                <a:gd name="connsiteX573" fmla="*/ 347081 w 416013"/>
                <a:gd name="connsiteY573" fmla="*/ 974454 h 998435"/>
                <a:gd name="connsiteX574" fmla="*/ 350186 w 416013"/>
                <a:gd name="connsiteY574" fmla="*/ 976396 h 998435"/>
                <a:gd name="connsiteX575" fmla="*/ 354444 w 416013"/>
                <a:gd name="connsiteY575" fmla="*/ 978301 h 998435"/>
                <a:gd name="connsiteX576" fmla="*/ 354969 w 416013"/>
                <a:gd name="connsiteY576" fmla="*/ 978785 h 998435"/>
                <a:gd name="connsiteX577" fmla="*/ 366676 w 416013"/>
                <a:gd name="connsiteY577" fmla="*/ 979352 h 998435"/>
                <a:gd name="connsiteX578" fmla="*/ 378726 w 416013"/>
                <a:gd name="connsiteY578" fmla="*/ 978963 h 998435"/>
                <a:gd name="connsiteX579" fmla="*/ 384634 w 416013"/>
                <a:gd name="connsiteY579" fmla="*/ 978527 h 998435"/>
                <a:gd name="connsiteX580" fmla="*/ 400829 w 416013"/>
                <a:gd name="connsiteY580" fmla="*/ 976008 h 998435"/>
                <a:gd name="connsiteX581" fmla="*/ 412610 w 416013"/>
                <a:gd name="connsiteY581" fmla="*/ 972927 h 998435"/>
                <a:gd name="connsiteX582" fmla="*/ 416014 w 416013"/>
                <a:gd name="connsiteY582" fmla="*/ 967241 h 998435"/>
                <a:gd name="connsiteX583" fmla="*/ 411913 w 416013"/>
                <a:gd name="connsiteY583" fmla="*/ 963611 h 998435"/>
                <a:gd name="connsiteX584" fmla="*/ 406934 w 416013"/>
                <a:gd name="connsiteY584" fmla="*/ 961846 h 998435"/>
                <a:gd name="connsiteX585" fmla="*/ 405499 w 416013"/>
                <a:gd name="connsiteY585" fmla="*/ 961115 h 998435"/>
                <a:gd name="connsiteX586" fmla="*/ 402535 w 416013"/>
                <a:gd name="connsiteY586" fmla="*/ 959652 h 998435"/>
                <a:gd name="connsiteX587" fmla="*/ 399088 w 416013"/>
                <a:gd name="connsiteY587" fmla="*/ 958475 h 998435"/>
                <a:gd name="connsiteX588" fmla="*/ 397603 w 416013"/>
                <a:gd name="connsiteY588" fmla="*/ 957985 h 998435"/>
                <a:gd name="connsiteX589" fmla="*/ 395975 w 416013"/>
                <a:gd name="connsiteY589" fmla="*/ 957493 h 998435"/>
                <a:gd name="connsiteX590" fmla="*/ 394013 w 416013"/>
                <a:gd name="connsiteY590" fmla="*/ 956758 h 998435"/>
                <a:gd name="connsiteX591" fmla="*/ 391570 w 416013"/>
                <a:gd name="connsiteY591" fmla="*/ 956019 h 998435"/>
                <a:gd name="connsiteX592" fmla="*/ 389462 w 416013"/>
                <a:gd name="connsiteY592" fmla="*/ 955523 h 998435"/>
                <a:gd name="connsiteX593" fmla="*/ 387113 w 416013"/>
                <a:gd name="connsiteY593" fmla="*/ 955026 h 998435"/>
                <a:gd name="connsiteX594" fmla="*/ 384431 w 416013"/>
                <a:gd name="connsiteY594" fmla="*/ 954286 h 998435"/>
                <a:gd name="connsiteX595" fmla="*/ 381989 w 416013"/>
                <a:gd name="connsiteY595" fmla="*/ 953549 h 998435"/>
                <a:gd name="connsiteX596" fmla="*/ 379880 w 416013"/>
                <a:gd name="connsiteY596" fmla="*/ 953051 h 998435"/>
                <a:gd name="connsiteX597" fmla="*/ 378011 w 416013"/>
                <a:gd name="connsiteY597" fmla="*/ 952557 h 998435"/>
                <a:gd name="connsiteX598" fmla="*/ 375809 w 416013"/>
                <a:gd name="connsiteY598" fmla="*/ 951822 h 998435"/>
                <a:gd name="connsiteX599" fmla="*/ 374663 w 416013"/>
                <a:gd name="connsiteY599" fmla="*/ 951093 h 998435"/>
                <a:gd name="connsiteX600" fmla="*/ 363896 w 416013"/>
                <a:gd name="connsiteY600" fmla="*/ 940164 h 998435"/>
                <a:gd name="connsiteX601" fmla="*/ 361338 w 416013"/>
                <a:gd name="connsiteY601" fmla="*/ 935679 h 998435"/>
                <a:gd name="connsiteX602" fmla="*/ 360345 w 416013"/>
                <a:gd name="connsiteY602" fmla="*/ 933561 h 998435"/>
                <a:gd name="connsiteX603" fmla="*/ 359635 w 416013"/>
                <a:gd name="connsiteY603" fmla="*/ 932258 h 998435"/>
                <a:gd name="connsiteX604" fmla="*/ 358968 w 416013"/>
                <a:gd name="connsiteY604" fmla="*/ 931390 h 998435"/>
                <a:gd name="connsiteX605" fmla="*/ 356836 w 416013"/>
                <a:gd name="connsiteY605" fmla="*/ 927774 h 998435"/>
                <a:gd name="connsiteX606" fmla="*/ 356317 w 416013"/>
                <a:gd name="connsiteY606" fmla="*/ 926570 h 998435"/>
                <a:gd name="connsiteX607" fmla="*/ 355132 w 416013"/>
                <a:gd name="connsiteY607" fmla="*/ 924450 h 998435"/>
                <a:gd name="connsiteX608" fmla="*/ 353949 w 416013"/>
                <a:gd name="connsiteY608" fmla="*/ 922281 h 998435"/>
                <a:gd name="connsiteX609" fmla="*/ 353143 w 416013"/>
                <a:gd name="connsiteY609" fmla="*/ 920882 h 998435"/>
                <a:gd name="connsiteX610" fmla="*/ 352238 w 416013"/>
                <a:gd name="connsiteY610" fmla="*/ 919867 h 998435"/>
                <a:gd name="connsiteX611" fmla="*/ 351106 w 416013"/>
                <a:gd name="connsiteY611" fmla="*/ 917316 h 998435"/>
                <a:gd name="connsiteX612" fmla="*/ 350396 w 416013"/>
                <a:gd name="connsiteY612" fmla="*/ 915918 h 998435"/>
                <a:gd name="connsiteX613" fmla="*/ 348927 w 416013"/>
                <a:gd name="connsiteY613" fmla="*/ 913460 h 998435"/>
                <a:gd name="connsiteX614" fmla="*/ 347786 w 416013"/>
                <a:gd name="connsiteY614" fmla="*/ 911771 h 998435"/>
                <a:gd name="connsiteX615" fmla="*/ 344949 w 416013"/>
                <a:gd name="connsiteY615" fmla="*/ 906230 h 998435"/>
                <a:gd name="connsiteX616" fmla="*/ 341833 w 416013"/>
                <a:gd name="connsiteY616" fmla="*/ 899102 h 998435"/>
                <a:gd name="connsiteX617" fmla="*/ 341131 w 416013"/>
                <a:gd name="connsiteY617" fmla="*/ 896794 h 998435"/>
                <a:gd name="connsiteX618" fmla="*/ 340714 w 416013"/>
                <a:gd name="connsiteY618" fmla="*/ 894919 h 998435"/>
                <a:gd name="connsiteX619" fmla="*/ 340247 w 416013"/>
                <a:gd name="connsiteY619" fmla="*/ 892997 h 998435"/>
                <a:gd name="connsiteX620" fmla="*/ 339776 w 416013"/>
                <a:gd name="connsiteY620" fmla="*/ 891888 h 998435"/>
                <a:gd name="connsiteX621" fmla="*/ 339072 w 416013"/>
                <a:gd name="connsiteY621" fmla="*/ 889676 h 998435"/>
                <a:gd name="connsiteX622" fmla="*/ 338371 w 416013"/>
                <a:gd name="connsiteY622" fmla="*/ 887271 h 998435"/>
                <a:gd name="connsiteX623" fmla="*/ 338045 w 416013"/>
                <a:gd name="connsiteY623" fmla="*/ 885828 h 998435"/>
                <a:gd name="connsiteX624" fmla="*/ 337607 w 416013"/>
                <a:gd name="connsiteY624" fmla="*/ 873873 h 998435"/>
                <a:gd name="connsiteX625" fmla="*/ 337441 w 416013"/>
                <a:gd name="connsiteY625" fmla="*/ 870368 h 998435"/>
                <a:gd name="connsiteX626" fmla="*/ 337067 w 416013"/>
                <a:gd name="connsiteY626" fmla="*/ 868925 h 998435"/>
                <a:gd name="connsiteX627" fmla="*/ 336692 w 416013"/>
                <a:gd name="connsiteY627" fmla="*/ 867769 h 998435"/>
                <a:gd name="connsiteX628" fmla="*/ 334523 w 416013"/>
                <a:gd name="connsiteY628" fmla="*/ 855993 h 998435"/>
                <a:gd name="connsiteX629" fmla="*/ 333235 w 416013"/>
                <a:gd name="connsiteY629" fmla="*/ 835582 h 998435"/>
                <a:gd name="connsiteX630" fmla="*/ 332759 w 416013"/>
                <a:gd name="connsiteY630" fmla="*/ 828618 h 998435"/>
                <a:gd name="connsiteX631" fmla="*/ 332502 w 416013"/>
                <a:gd name="connsiteY631" fmla="*/ 824298 h 998435"/>
                <a:gd name="connsiteX632" fmla="*/ 334380 w 416013"/>
                <a:gd name="connsiteY632" fmla="*/ 823638 h 998435"/>
                <a:gd name="connsiteX633" fmla="*/ 337468 w 416013"/>
                <a:gd name="connsiteY633" fmla="*/ 815171 h 998435"/>
                <a:gd name="connsiteX634" fmla="*/ 337136 w 416013"/>
                <a:gd name="connsiteY634" fmla="*/ 808254 h 998435"/>
                <a:gd name="connsiteX635" fmla="*/ 336500 w 416013"/>
                <a:gd name="connsiteY635" fmla="*/ 790395 h 998435"/>
                <a:gd name="connsiteX636" fmla="*/ 335915 w 416013"/>
                <a:gd name="connsiteY636" fmla="*/ 772246 h 998435"/>
                <a:gd name="connsiteX637" fmla="*/ 335270 w 416013"/>
                <a:gd name="connsiteY637" fmla="*/ 768642 h 998435"/>
                <a:gd name="connsiteX638" fmla="*/ 334566 w 416013"/>
                <a:gd name="connsiteY638" fmla="*/ 759996 h 998435"/>
                <a:gd name="connsiteX639" fmla="*/ 336453 w 416013"/>
                <a:gd name="connsiteY639" fmla="*/ 693772 h 998435"/>
                <a:gd name="connsiteX640" fmla="*/ 338406 w 416013"/>
                <a:gd name="connsiteY640" fmla="*/ 670074 h 998435"/>
                <a:gd name="connsiteX641" fmla="*/ 339092 w 416013"/>
                <a:gd name="connsiteY641" fmla="*/ 655439 h 998435"/>
                <a:gd name="connsiteX642" fmla="*/ 339101 w 416013"/>
                <a:gd name="connsiteY642" fmla="*/ 634751 h 998435"/>
                <a:gd name="connsiteX643" fmla="*/ 338071 w 416013"/>
                <a:gd name="connsiteY643" fmla="*/ 631290 h 998435"/>
                <a:gd name="connsiteX644" fmla="*/ 337420 w 416013"/>
                <a:gd name="connsiteY644" fmla="*/ 628548 h 998435"/>
                <a:gd name="connsiteX645" fmla="*/ 337092 w 416013"/>
                <a:gd name="connsiteY645" fmla="*/ 627296 h 998435"/>
                <a:gd name="connsiteX646" fmla="*/ 335215 w 416013"/>
                <a:gd name="connsiteY646" fmla="*/ 621619 h 998435"/>
                <a:gd name="connsiteX647" fmla="*/ 334565 w 416013"/>
                <a:gd name="connsiteY647" fmla="*/ 618638 h 998435"/>
                <a:gd name="connsiteX648" fmla="*/ 334142 w 416013"/>
                <a:gd name="connsiteY648" fmla="*/ 617482 h 998435"/>
                <a:gd name="connsiteX649" fmla="*/ 333440 w 416013"/>
                <a:gd name="connsiteY649" fmla="*/ 614981 h 998435"/>
                <a:gd name="connsiteX650" fmla="*/ 332739 w 416013"/>
                <a:gd name="connsiteY650" fmla="*/ 612529 h 998435"/>
                <a:gd name="connsiteX651" fmla="*/ 331799 w 416013"/>
                <a:gd name="connsiteY651" fmla="*/ 609737 h 998435"/>
                <a:gd name="connsiteX652" fmla="*/ 331096 w 416013"/>
                <a:gd name="connsiteY652" fmla="*/ 607572 h 998435"/>
                <a:gd name="connsiteX653" fmla="*/ 330861 w 416013"/>
                <a:gd name="connsiteY653" fmla="*/ 606850 h 998435"/>
                <a:gd name="connsiteX654" fmla="*/ 330389 w 416013"/>
                <a:gd name="connsiteY654" fmla="*/ 605695 h 998435"/>
                <a:gd name="connsiteX655" fmla="*/ 329686 w 416013"/>
                <a:gd name="connsiteY655" fmla="*/ 603436 h 998435"/>
                <a:gd name="connsiteX656" fmla="*/ 328985 w 416013"/>
                <a:gd name="connsiteY656" fmla="*/ 600981 h 998435"/>
                <a:gd name="connsiteX657" fmla="*/ 328516 w 416013"/>
                <a:gd name="connsiteY657" fmla="*/ 599635 h 998435"/>
                <a:gd name="connsiteX658" fmla="*/ 328049 w 416013"/>
                <a:gd name="connsiteY658" fmla="*/ 597759 h 998435"/>
                <a:gd name="connsiteX659" fmla="*/ 327346 w 416013"/>
                <a:gd name="connsiteY659" fmla="*/ 595548 h 998435"/>
                <a:gd name="connsiteX660" fmla="*/ 326644 w 416013"/>
                <a:gd name="connsiteY660" fmla="*/ 593093 h 998435"/>
                <a:gd name="connsiteX661" fmla="*/ 326180 w 416013"/>
                <a:gd name="connsiteY661" fmla="*/ 590977 h 998435"/>
                <a:gd name="connsiteX662" fmla="*/ 325712 w 416013"/>
                <a:gd name="connsiteY662" fmla="*/ 589342 h 998435"/>
                <a:gd name="connsiteX663" fmla="*/ 325006 w 416013"/>
                <a:gd name="connsiteY663" fmla="*/ 587370 h 998435"/>
                <a:gd name="connsiteX664" fmla="*/ 324303 w 416013"/>
                <a:gd name="connsiteY664" fmla="*/ 585155 h 998435"/>
                <a:gd name="connsiteX665" fmla="*/ 323838 w 416013"/>
                <a:gd name="connsiteY665" fmla="*/ 583280 h 998435"/>
                <a:gd name="connsiteX666" fmla="*/ 323373 w 416013"/>
                <a:gd name="connsiteY666" fmla="*/ 581164 h 998435"/>
                <a:gd name="connsiteX667" fmla="*/ 322672 w 416013"/>
                <a:gd name="connsiteY667" fmla="*/ 578713 h 998435"/>
                <a:gd name="connsiteX668" fmla="*/ 321962 w 416013"/>
                <a:gd name="connsiteY668" fmla="*/ 577217 h 998435"/>
                <a:gd name="connsiteX669" fmla="*/ 321539 w 416013"/>
                <a:gd name="connsiteY669" fmla="*/ 576062 h 998435"/>
                <a:gd name="connsiteX670" fmla="*/ 320742 w 416013"/>
                <a:gd name="connsiteY670" fmla="*/ 573656 h 998435"/>
                <a:gd name="connsiteX671" fmla="*/ 320037 w 416013"/>
                <a:gd name="connsiteY671" fmla="*/ 571491 h 998435"/>
                <a:gd name="connsiteX672" fmla="*/ 319623 w 416013"/>
                <a:gd name="connsiteY672" fmla="*/ 569135 h 998435"/>
                <a:gd name="connsiteX673" fmla="*/ 319163 w 416013"/>
                <a:gd name="connsiteY673" fmla="*/ 566444 h 998435"/>
                <a:gd name="connsiteX674" fmla="*/ 318692 w 416013"/>
                <a:gd name="connsiteY674" fmla="*/ 565145 h 998435"/>
                <a:gd name="connsiteX675" fmla="*/ 318038 w 416013"/>
                <a:gd name="connsiteY675" fmla="*/ 562693 h 998435"/>
                <a:gd name="connsiteX676" fmla="*/ 317016 w 416013"/>
                <a:gd name="connsiteY676" fmla="*/ 558269 h 998435"/>
                <a:gd name="connsiteX677" fmla="*/ 316607 w 416013"/>
                <a:gd name="connsiteY677" fmla="*/ 555147 h 998435"/>
                <a:gd name="connsiteX678" fmla="*/ 315428 w 416013"/>
                <a:gd name="connsiteY678" fmla="*/ 552256 h 998435"/>
                <a:gd name="connsiteX679" fmla="*/ 314734 w 416013"/>
                <a:gd name="connsiteY679" fmla="*/ 548891 h 998435"/>
                <a:gd name="connsiteX680" fmla="*/ 313516 w 416013"/>
                <a:gd name="connsiteY680" fmla="*/ 544754 h 998435"/>
                <a:gd name="connsiteX681" fmla="*/ 312350 w 416013"/>
                <a:gd name="connsiteY681" fmla="*/ 540281 h 998435"/>
                <a:gd name="connsiteX682" fmla="*/ 311654 w 416013"/>
                <a:gd name="connsiteY682" fmla="*/ 537059 h 998435"/>
                <a:gd name="connsiteX683" fmla="*/ 311232 w 416013"/>
                <a:gd name="connsiteY683" fmla="*/ 535714 h 998435"/>
                <a:gd name="connsiteX684" fmla="*/ 310529 w 416013"/>
                <a:gd name="connsiteY684" fmla="*/ 533212 h 998435"/>
                <a:gd name="connsiteX685" fmla="*/ 309829 w 416013"/>
                <a:gd name="connsiteY685" fmla="*/ 530810 h 998435"/>
                <a:gd name="connsiteX686" fmla="*/ 309127 w 416013"/>
                <a:gd name="connsiteY686" fmla="*/ 528405 h 998435"/>
                <a:gd name="connsiteX687" fmla="*/ 308428 w 416013"/>
                <a:gd name="connsiteY687" fmla="*/ 525471 h 998435"/>
                <a:gd name="connsiteX688" fmla="*/ 307962 w 416013"/>
                <a:gd name="connsiteY688" fmla="*/ 523642 h 998435"/>
                <a:gd name="connsiteX689" fmla="*/ 307495 w 416013"/>
                <a:gd name="connsiteY689" fmla="*/ 522006 h 998435"/>
                <a:gd name="connsiteX690" fmla="*/ 306932 w 416013"/>
                <a:gd name="connsiteY690" fmla="*/ 520130 h 998435"/>
                <a:gd name="connsiteX691" fmla="*/ 306234 w 416013"/>
                <a:gd name="connsiteY691" fmla="*/ 517102 h 998435"/>
                <a:gd name="connsiteX692" fmla="*/ 304445 w 416013"/>
                <a:gd name="connsiteY692" fmla="*/ 512529 h 998435"/>
                <a:gd name="connsiteX693" fmla="*/ 302783 w 416013"/>
                <a:gd name="connsiteY693" fmla="*/ 510021 h 998435"/>
                <a:gd name="connsiteX694" fmla="*/ 302071 w 416013"/>
                <a:gd name="connsiteY694" fmla="*/ 508960 h 998435"/>
                <a:gd name="connsiteX695" fmla="*/ 301366 w 416013"/>
                <a:gd name="connsiteY695" fmla="*/ 506984 h 998435"/>
                <a:gd name="connsiteX696" fmla="*/ 300899 w 416013"/>
                <a:gd name="connsiteY696" fmla="*/ 505348 h 998435"/>
                <a:gd name="connsiteX697" fmla="*/ 300427 w 416013"/>
                <a:gd name="connsiteY697" fmla="*/ 504243 h 998435"/>
                <a:gd name="connsiteX698" fmla="*/ 299723 w 416013"/>
                <a:gd name="connsiteY698" fmla="*/ 502028 h 998435"/>
                <a:gd name="connsiteX699" fmla="*/ 299022 w 416013"/>
                <a:gd name="connsiteY699" fmla="*/ 499527 h 998435"/>
                <a:gd name="connsiteX700" fmla="*/ 298552 w 416013"/>
                <a:gd name="connsiteY700" fmla="*/ 498134 h 998435"/>
                <a:gd name="connsiteX701" fmla="*/ 298084 w 416013"/>
                <a:gd name="connsiteY701" fmla="*/ 496642 h 998435"/>
                <a:gd name="connsiteX702" fmla="*/ 297373 w 416013"/>
                <a:gd name="connsiteY702" fmla="*/ 495197 h 998435"/>
                <a:gd name="connsiteX703" fmla="*/ 296666 w 416013"/>
                <a:gd name="connsiteY703" fmla="*/ 493511 h 998435"/>
                <a:gd name="connsiteX704" fmla="*/ 296204 w 416013"/>
                <a:gd name="connsiteY704" fmla="*/ 491252 h 998435"/>
                <a:gd name="connsiteX705" fmla="*/ 293894 w 416013"/>
                <a:gd name="connsiteY705" fmla="*/ 485426 h 998435"/>
                <a:gd name="connsiteX706" fmla="*/ 292713 w 416013"/>
                <a:gd name="connsiteY706" fmla="*/ 483016 h 998435"/>
                <a:gd name="connsiteX707" fmla="*/ 291820 w 416013"/>
                <a:gd name="connsiteY707" fmla="*/ 480371 h 998435"/>
                <a:gd name="connsiteX708" fmla="*/ 290499 w 416013"/>
                <a:gd name="connsiteY708" fmla="*/ 477384 h 998435"/>
                <a:gd name="connsiteX709" fmla="*/ 289239 w 416013"/>
                <a:gd name="connsiteY709" fmla="*/ 472527 h 998435"/>
                <a:gd name="connsiteX710" fmla="*/ 287928 w 416013"/>
                <a:gd name="connsiteY710" fmla="*/ 467910 h 998435"/>
                <a:gd name="connsiteX711" fmla="*/ 286789 w 416013"/>
                <a:gd name="connsiteY711" fmla="*/ 466411 h 998435"/>
                <a:gd name="connsiteX712" fmla="*/ 285602 w 416013"/>
                <a:gd name="connsiteY712" fmla="*/ 464677 h 998435"/>
                <a:gd name="connsiteX713" fmla="*/ 284415 w 416013"/>
                <a:gd name="connsiteY713" fmla="*/ 462892 h 998435"/>
                <a:gd name="connsiteX714" fmla="*/ 283747 w 416013"/>
                <a:gd name="connsiteY714" fmla="*/ 462263 h 998435"/>
                <a:gd name="connsiteX715" fmla="*/ 281564 w 416013"/>
                <a:gd name="connsiteY715" fmla="*/ 459126 h 998435"/>
                <a:gd name="connsiteX716" fmla="*/ 282056 w 416013"/>
                <a:gd name="connsiteY716" fmla="*/ 457450 h 998435"/>
                <a:gd name="connsiteX717" fmla="*/ 282549 w 416013"/>
                <a:gd name="connsiteY717" fmla="*/ 455774 h 998435"/>
                <a:gd name="connsiteX718" fmla="*/ 283037 w 416013"/>
                <a:gd name="connsiteY718" fmla="*/ 454626 h 998435"/>
                <a:gd name="connsiteX719" fmla="*/ 281382 w 416013"/>
                <a:gd name="connsiteY719" fmla="*/ 451206 h 998435"/>
                <a:gd name="connsiteX720" fmla="*/ 280238 w 416013"/>
                <a:gd name="connsiteY720" fmla="*/ 443710 h 998435"/>
                <a:gd name="connsiteX721" fmla="*/ 281108 w 416013"/>
                <a:gd name="connsiteY721" fmla="*/ 430084 h 998435"/>
                <a:gd name="connsiteX722" fmla="*/ 283436 w 416013"/>
                <a:gd name="connsiteY722" fmla="*/ 413974 h 998435"/>
                <a:gd name="connsiteX723" fmla="*/ 286055 w 416013"/>
                <a:gd name="connsiteY723" fmla="*/ 410250 h 998435"/>
                <a:gd name="connsiteX724" fmla="*/ 286784 w 416013"/>
                <a:gd name="connsiteY724" fmla="*/ 409007 h 998435"/>
                <a:gd name="connsiteX725" fmla="*/ 287274 w 416013"/>
                <a:gd name="connsiteY725" fmla="*/ 401230 h 998435"/>
                <a:gd name="connsiteX726" fmla="*/ 288251 w 416013"/>
                <a:gd name="connsiteY726" fmla="*/ 392503 h 998435"/>
                <a:gd name="connsiteX727" fmla="*/ 290053 w 416013"/>
                <a:gd name="connsiteY727" fmla="*/ 382632 h 998435"/>
                <a:gd name="connsiteX728" fmla="*/ 290259 w 416013"/>
                <a:gd name="connsiteY728" fmla="*/ 355031 h 998435"/>
                <a:gd name="connsiteX729" fmla="*/ 289814 w 416013"/>
                <a:gd name="connsiteY729" fmla="*/ 343749 h 998435"/>
                <a:gd name="connsiteX730" fmla="*/ 288945 w 416013"/>
                <a:gd name="connsiteY730" fmla="*/ 331742 h 998435"/>
                <a:gd name="connsiteX731" fmla="*/ 288039 w 416013"/>
                <a:gd name="connsiteY731" fmla="*/ 324296 h 998435"/>
                <a:gd name="connsiteX732" fmla="*/ 286749 w 416013"/>
                <a:gd name="connsiteY732" fmla="*/ 310608 h 998435"/>
                <a:gd name="connsiteX733" fmla="*/ 286073 w 416013"/>
                <a:gd name="connsiteY733" fmla="*/ 304841 h 998435"/>
                <a:gd name="connsiteX734" fmla="*/ 284704 w 416013"/>
                <a:gd name="connsiteY734" fmla="*/ 295326 h 998435"/>
                <a:gd name="connsiteX735" fmla="*/ 283975 w 416013"/>
                <a:gd name="connsiteY735" fmla="*/ 289992 h 998435"/>
                <a:gd name="connsiteX736" fmla="*/ 282814 w 416013"/>
                <a:gd name="connsiteY736" fmla="*/ 278561 h 998435"/>
                <a:gd name="connsiteX737" fmla="*/ 282867 w 416013"/>
                <a:gd name="connsiteY737" fmla="*/ 277745 h 998435"/>
                <a:gd name="connsiteX738" fmla="*/ 289630 w 416013"/>
                <a:gd name="connsiteY738" fmla="*/ 278467 h 998435"/>
                <a:gd name="connsiteX739" fmla="*/ 293699 w 416013"/>
                <a:gd name="connsiteY739" fmla="*/ 279842 h 998435"/>
                <a:gd name="connsiteX740" fmla="*/ 314818 w 416013"/>
                <a:gd name="connsiteY740" fmla="*/ 280047 h 998435"/>
                <a:gd name="connsiteX741" fmla="*/ 317945 w 416013"/>
                <a:gd name="connsiteY741" fmla="*/ 279065 h 998435"/>
                <a:gd name="connsiteX742" fmla="*/ 321216 w 416013"/>
                <a:gd name="connsiteY742" fmla="*/ 278031 h 998435"/>
                <a:gd name="connsiteX743" fmla="*/ 323818 w 416013"/>
                <a:gd name="connsiteY743" fmla="*/ 276803 h 998435"/>
                <a:gd name="connsiteX744" fmla="*/ 325648 w 416013"/>
                <a:gd name="connsiteY744" fmla="*/ 275858 h 998435"/>
                <a:gd name="connsiteX745" fmla="*/ 329032 w 416013"/>
                <a:gd name="connsiteY745" fmla="*/ 272618 h 998435"/>
                <a:gd name="connsiteX746" fmla="*/ 329517 w 416013"/>
                <a:gd name="connsiteY746" fmla="*/ 272045 h 998435"/>
                <a:gd name="connsiteX747" fmla="*/ 330827 w 416013"/>
                <a:gd name="connsiteY747" fmla="*/ 270135 h 998435"/>
                <a:gd name="connsiteX748" fmla="*/ 332233 w 416013"/>
                <a:gd name="connsiteY748" fmla="*/ 268227 h 998435"/>
                <a:gd name="connsiteX749" fmla="*/ 333306 w 416013"/>
                <a:gd name="connsiteY749" fmla="*/ 265881 h 998435"/>
                <a:gd name="connsiteX750" fmla="*/ 334044 w 416013"/>
                <a:gd name="connsiteY750" fmla="*/ 263534 h 998435"/>
                <a:gd name="connsiteX751" fmla="*/ 335448 w 416013"/>
                <a:gd name="connsiteY751" fmla="*/ 255482 h 998435"/>
                <a:gd name="connsiteX752" fmla="*/ 334560 w 416013"/>
                <a:gd name="connsiteY752" fmla="*/ 245683 h 998435"/>
                <a:gd name="connsiteX753" fmla="*/ 333901 w 416013"/>
                <a:gd name="connsiteY753" fmla="*/ 243998 h 998435"/>
                <a:gd name="connsiteX754" fmla="*/ 331464 w 416013"/>
                <a:gd name="connsiteY754" fmla="*/ 236300 h 998435"/>
                <a:gd name="connsiteX755" fmla="*/ 328132 w 416013"/>
                <a:gd name="connsiteY755" fmla="*/ 226004 h 998435"/>
                <a:gd name="connsiteX756" fmla="*/ 321112 w 416013"/>
                <a:gd name="connsiteY756" fmla="*/ 214672 h 998435"/>
                <a:gd name="connsiteX757" fmla="*/ 313976 w 416013"/>
                <a:gd name="connsiteY757" fmla="*/ 206219 h 998435"/>
                <a:gd name="connsiteX758" fmla="*/ 312741 w 416013"/>
                <a:gd name="connsiteY758" fmla="*/ 204384 h 998435"/>
                <a:gd name="connsiteX759" fmla="*/ 312028 w 416013"/>
                <a:gd name="connsiteY759" fmla="*/ 203419 h 998435"/>
                <a:gd name="connsiteX760" fmla="*/ 310600 w 416013"/>
                <a:gd name="connsiteY760" fmla="*/ 201824 h 998435"/>
                <a:gd name="connsiteX761" fmla="*/ 307224 w 416013"/>
                <a:gd name="connsiteY761" fmla="*/ 197673 h 998435"/>
                <a:gd name="connsiteX762" fmla="*/ 297540 w 416013"/>
                <a:gd name="connsiteY762" fmla="*/ 183202 h 998435"/>
                <a:gd name="connsiteX763" fmla="*/ 297113 w 416013"/>
                <a:gd name="connsiteY763" fmla="*/ 182429 h 998435"/>
                <a:gd name="connsiteX764" fmla="*/ 295831 w 416013"/>
                <a:gd name="connsiteY764" fmla="*/ 180497 h 998435"/>
                <a:gd name="connsiteX765" fmla="*/ 292568 w 416013"/>
                <a:gd name="connsiteY765" fmla="*/ 173993 h 998435"/>
                <a:gd name="connsiteX766" fmla="*/ 289823 w 416013"/>
                <a:gd name="connsiteY766" fmla="*/ 168984 h 998435"/>
                <a:gd name="connsiteX767" fmla="*/ 289443 w 416013"/>
                <a:gd name="connsiteY767" fmla="*/ 168262 h 998435"/>
                <a:gd name="connsiteX768" fmla="*/ 284052 w 416013"/>
                <a:gd name="connsiteY768" fmla="*/ 157469 h 998435"/>
                <a:gd name="connsiteX769" fmla="*/ 283060 w 416013"/>
                <a:gd name="connsiteY769" fmla="*/ 155397 h 998435"/>
                <a:gd name="connsiteX770" fmla="*/ 281640 w 416013"/>
                <a:gd name="connsiteY770" fmla="*/ 152506 h 998435"/>
                <a:gd name="connsiteX771" fmla="*/ 280454 w 416013"/>
                <a:gd name="connsiteY771" fmla="*/ 150578 h 998435"/>
                <a:gd name="connsiteX772" fmla="*/ 281220 w 416013"/>
                <a:gd name="connsiteY772" fmla="*/ 144487 h 998435"/>
                <a:gd name="connsiteX773" fmla="*/ 283139 w 416013"/>
                <a:gd name="connsiteY773" fmla="*/ 138309 h 998435"/>
                <a:gd name="connsiteX774" fmla="*/ 283737 w 416013"/>
                <a:gd name="connsiteY774" fmla="*/ 135387 h 998435"/>
                <a:gd name="connsiteX775" fmla="*/ 285440 w 416013"/>
                <a:gd name="connsiteY775" fmla="*/ 132183 h 998435"/>
                <a:gd name="connsiteX776" fmla="*/ 286166 w 416013"/>
                <a:gd name="connsiteY776" fmla="*/ 131565 h 998435"/>
                <a:gd name="connsiteX777" fmla="*/ 286889 w 416013"/>
                <a:gd name="connsiteY777" fmla="*/ 131089 h 998435"/>
                <a:gd name="connsiteX778" fmla="*/ 292930 w 416013"/>
                <a:gd name="connsiteY778" fmla="*/ 131855 h 998435"/>
                <a:gd name="connsiteX779" fmla="*/ 296474 w 416013"/>
                <a:gd name="connsiteY779" fmla="*/ 133082 h 998435"/>
                <a:gd name="connsiteX780" fmla="*/ 299867 w 416013"/>
                <a:gd name="connsiteY780" fmla="*/ 128546 h 998435"/>
                <a:gd name="connsiteX781" fmla="*/ 300000 w 416013"/>
                <a:gd name="connsiteY781" fmla="*/ 123604 h 998435"/>
                <a:gd name="connsiteX782" fmla="*/ 301396 w 416013"/>
                <a:gd name="connsiteY782" fmla="*/ 123037 h 998435"/>
                <a:gd name="connsiteX783" fmla="*/ 302794 w 416013"/>
                <a:gd name="connsiteY783" fmla="*/ 122329 h 998435"/>
                <a:gd name="connsiteX784" fmla="*/ 304767 w 416013"/>
                <a:gd name="connsiteY784" fmla="*/ 121623 h 998435"/>
                <a:gd name="connsiteX785" fmla="*/ 306402 w 416013"/>
                <a:gd name="connsiteY785" fmla="*/ 121156 h 998435"/>
                <a:gd name="connsiteX786" fmla="*/ 307606 w 416013"/>
                <a:gd name="connsiteY786" fmla="*/ 120685 h 998435"/>
                <a:gd name="connsiteX787" fmla="*/ 308763 w 416013"/>
                <a:gd name="connsiteY787" fmla="*/ 119973 h 998435"/>
                <a:gd name="connsiteX788" fmla="*/ 309920 w 416013"/>
                <a:gd name="connsiteY788" fmla="*/ 119263 h 998435"/>
                <a:gd name="connsiteX789" fmla="*/ 311946 w 416013"/>
                <a:gd name="connsiteY789" fmla="*/ 118078 h 998435"/>
                <a:gd name="connsiteX790" fmla="*/ 313586 w 416013"/>
                <a:gd name="connsiteY790" fmla="*/ 116890 h 998435"/>
                <a:gd name="connsiteX791" fmla="*/ 315326 w 416013"/>
                <a:gd name="connsiteY791" fmla="*/ 115365 h 998435"/>
                <a:gd name="connsiteX792" fmla="*/ 318617 w 416013"/>
                <a:gd name="connsiteY792" fmla="*/ 111647 h 998435"/>
                <a:gd name="connsiteX793" fmla="*/ 320652 w 416013"/>
                <a:gd name="connsiteY793" fmla="*/ 109069 h 998435"/>
                <a:gd name="connsiteX794" fmla="*/ 323511 w 416013"/>
                <a:gd name="connsiteY794" fmla="*/ 105394 h 998435"/>
                <a:gd name="connsiteX795" fmla="*/ 325499 w 416013"/>
                <a:gd name="connsiteY795" fmla="*/ 102723 h 998435"/>
                <a:gd name="connsiteX796" fmla="*/ 327437 w 416013"/>
                <a:gd name="connsiteY796" fmla="*/ 100431 h 998435"/>
                <a:gd name="connsiteX797" fmla="*/ 329375 w 416013"/>
                <a:gd name="connsiteY797" fmla="*/ 97950 h 998435"/>
                <a:gd name="connsiteX798" fmla="*/ 329861 w 416013"/>
                <a:gd name="connsiteY798" fmla="*/ 97330 h 998435"/>
                <a:gd name="connsiteX799" fmla="*/ 330348 w 416013"/>
                <a:gd name="connsiteY799" fmla="*/ 96230 h 998435"/>
                <a:gd name="connsiteX800" fmla="*/ 331083 w 416013"/>
                <a:gd name="connsiteY800" fmla="*/ 94174 h 998435"/>
                <a:gd name="connsiteX801" fmla="*/ 331823 w 416013"/>
                <a:gd name="connsiteY801" fmla="*/ 91490 h 998435"/>
                <a:gd name="connsiteX802" fmla="*/ 332319 w 416013"/>
                <a:gd name="connsiteY802" fmla="*/ 89431 h 998435"/>
                <a:gd name="connsiteX803" fmla="*/ 332813 w 416013"/>
                <a:gd name="connsiteY803" fmla="*/ 87610 h 998435"/>
                <a:gd name="connsiteX804" fmla="*/ 333554 w 416013"/>
                <a:gd name="connsiteY804" fmla="*/ 84688 h 998435"/>
                <a:gd name="connsiteX805" fmla="*/ 334320 w 416013"/>
                <a:gd name="connsiteY805" fmla="*/ 78595 h 998435"/>
                <a:gd name="connsiteX806" fmla="*/ 333171 w 416013"/>
                <a:gd name="connsiteY806" fmla="*/ 71630 h 998435"/>
                <a:gd name="connsiteX807" fmla="*/ 331993 w 416013"/>
                <a:gd name="connsiteY807" fmla="*/ 68691 h 998435"/>
                <a:gd name="connsiteX808" fmla="*/ 331280 w 416013"/>
                <a:gd name="connsiteY808" fmla="*/ 67773 h 998435"/>
                <a:gd name="connsiteX809" fmla="*/ 330568 w 416013"/>
                <a:gd name="connsiteY809" fmla="*/ 66617 h 998435"/>
                <a:gd name="connsiteX810" fmla="*/ 330097 w 416013"/>
                <a:gd name="connsiteY810" fmla="*/ 65413 h 998435"/>
                <a:gd name="connsiteX811" fmla="*/ 329628 w 416013"/>
                <a:gd name="connsiteY811" fmla="*/ 63923 h 998435"/>
                <a:gd name="connsiteX812" fmla="*/ 328918 w 416013"/>
                <a:gd name="connsiteY812" fmla="*/ 62764 h 998435"/>
                <a:gd name="connsiteX813" fmla="*/ 328204 w 416013"/>
                <a:gd name="connsiteY813" fmla="*/ 61849 h 998435"/>
                <a:gd name="connsiteX814" fmla="*/ 327734 w 416013"/>
                <a:gd name="connsiteY814" fmla="*/ 60597 h 998435"/>
                <a:gd name="connsiteX815" fmla="*/ 327264 w 416013"/>
                <a:gd name="connsiteY815" fmla="*/ 59104 h 998435"/>
                <a:gd name="connsiteX816" fmla="*/ 326553 w 416013"/>
                <a:gd name="connsiteY816" fmla="*/ 57948 h 998435"/>
                <a:gd name="connsiteX817" fmla="*/ 325839 w 416013"/>
                <a:gd name="connsiteY817" fmla="*/ 57222 h 998435"/>
                <a:gd name="connsiteX818" fmla="*/ 324090 w 416013"/>
                <a:gd name="connsiteY818" fmla="*/ 53609 h 998435"/>
                <a:gd name="connsiteX819" fmla="*/ 323391 w 416013"/>
                <a:gd name="connsiteY819" fmla="*/ 50724 h 998435"/>
                <a:gd name="connsiteX820" fmla="*/ 322210 w 416013"/>
                <a:gd name="connsiteY820" fmla="*/ 48073 h 998435"/>
                <a:gd name="connsiteX821" fmla="*/ 321128 w 416013"/>
                <a:gd name="connsiteY821" fmla="*/ 45186 h 998435"/>
                <a:gd name="connsiteX822" fmla="*/ 318187 w 416013"/>
                <a:gd name="connsiteY822" fmla="*/ 40507 h 998435"/>
                <a:gd name="connsiteX823" fmla="*/ 316147 w 416013"/>
                <a:gd name="connsiteY823" fmla="*/ 37374 h 998435"/>
                <a:gd name="connsiteX824" fmla="*/ 315401 w 416013"/>
                <a:gd name="connsiteY824" fmla="*/ 34248 h 998435"/>
                <a:gd name="connsiteX825" fmla="*/ 314983 w 416013"/>
                <a:gd name="connsiteY825" fmla="*/ 32517 h 998435"/>
                <a:gd name="connsiteX826" fmla="*/ 309496 w 416013"/>
                <a:gd name="connsiteY826" fmla="*/ 28060 h 998435"/>
                <a:gd name="connsiteX827" fmla="*/ 308781 w 416013"/>
                <a:gd name="connsiteY827" fmla="*/ 27381 h 998435"/>
                <a:gd name="connsiteX828" fmla="*/ 308124 w 416013"/>
                <a:gd name="connsiteY828" fmla="*/ 25459 h 998435"/>
                <a:gd name="connsiteX829" fmla="*/ 296121 w 416013"/>
                <a:gd name="connsiteY829" fmla="*/ 13080 h 998435"/>
                <a:gd name="connsiteX830" fmla="*/ 295265 w 416013"/>
                <a:gd name="connsiteY830" fmla="*/ 11827 h 998435"/>
                <a:gd name="connsiteX831" fmla="*/ 292268 w 416013"/>
                <a:gd name="connsiteY831" fmla="*/ 8252 h 998435"/>
                <a:gd name="connsiteX832" fmla="*/ 288788 w 416013"/>
                <a:gd name="connsiteY832" fmla="*/ 5107 h 998435"/>
                <a:gd name="connsiteX833" fmla="*/ 285545 w 416013"/>
                <a:gd name="connsiteY833" fmla="*/ 2201 h 998435"/>
                <a:gd name="connsiteX834" fmla="*/ 283776 w 416013"/>
                <a:gd name="connsiteY834" fmla="*/ 1230 h 998435"/>
                <a:gd name="connsiteX835" fmla="*/ 282250 w 416013"/>
                <a:gd name="connsiteY835" fmla="*/ 19 h 998435"/>
                <a:gd name="connsiteX836" fmla="*/ 269098 w 416013"/>
                <a:gd name="connsiteY836" fmla="*/ 17 h 998435"/>
                <a:gd name="connsiteX837" fmla="*/ 254410 w 416013"/>
                <a:gd name="connsiteY837" fmla="*/ 144 h 998435"/>
                <a:gd name="connsiteX838" fmla="*/ 180766 w 416013"/>
                <a:gd name="connsiteY838" fmla="*/ 72461 h 998435"/>
                <a:gd name="connsiteX839" fmla="*/ 181226 w 416013"/>
                <a:gd name="connsiteY839" fmla="*/ 75342 h 998435"/>
                <a:gd name="connsiteX840" fmla="*/ 181648 w 416013"/>
                <a:gd name="connsiteY840" fmla="*/ 76691 h 998435"/>
                <a:gd name="connsiteX841" fmla="*/ 181914 w 416013"/>
                <a:gd name="connsiteY841" fmla="*/ 79523 h 998435"/>
                <a:gd name="connsiteX842" fmla="*/ 182284 w 416013"/>
                <a:gd name="connsiteY842" fmla="*/ 81352 h 998435"/>
                <a:gd name="connsiteX843" fmla="*/ 180755 w 416013"/>
                <a:gd name="connsiteY843" fmla="*/ 80571 h 998435"/>
                <a:gd name="connsiteX844" fmla="*/ 179279 w 416013"/>
                <a:gd name="connsiteY844" fmla="*/ 78929 h 998435"/>
                <a:gd name="connsiteX845" fmla="*/ 178807 w 416013"/>
                <a:gd name="connsiteY845" fmla="*/ 77723 h 998435"/>
                <a:gd name="connsiteX846" fmla="*/ 178956 w 416013"/>
                <a:gd name="connsiteY846" fmla="*/ 70669 h 998435"/>
                <a:gd name="connsiteX847" fmla="*/ 180766 w 416013"/>
                <a:gd name="connsiteY847" fmla="*/ 72461 h 998435"/>
                <a:gd name="connsiteX848" fmla="*/ 322245 w 416013"/>
                <a:gd name="connsiteY848" fmla="*/ 88588 h 998435"/>
                <a:gd name="connsiteX849" fmla="*/ 321558 w 416013"/>
                <a:gd name="connsiteY849" fmla="*/ 90695 h 998435"/>
                <a:gd name="connsiteX850" fmla="*/ 320086 w 416013"/>
                <a:gd name="connsiteY850" fmla="*/ 94955 h 998435"/>
                <a:gd name="connsiteX851" fmla="*/ 318101 w 416013"/>
                <a:gd name="connsiteY851" fmla="*/ 97242 h 998435"/>
                <a:gd name="connsiteX852" fmla="*/ 315919 w 416013"/>
                <a:gd name="connsiteY852" fmla="*/ 100153 h 998435"/>
                <a:gd name="connsiteX853" fmla="*/ 314947 w 416013"/>
                <a:gd name="connsiteY853" fmla="*/ 101778 h 998435"/>
                <a:gd name="connsiteX854" fmla="*/ 313976 w 416013"/>
                <a:gd name="connsiteY854" fmla="*/ 103211 h 998435"/>
                <a:gd name="connsiteX855" fmla="*/ 311543 w 416013"/>
                <a:gd name="connsiteY855" fmla="*/ 107512 h 998435"/>
                <a:gd name="connsiteX856" fmla="*/ 310572 w 416013"/>
                <a:gd name="connsiteY856" fmla="*/ 109042 h 998435"/>
                <a:gd name="connsiteX857" fmla="*/ 309847 w 416013"/>
                <a:gd name="connsiteY857" fmla="*/ 109660 h 998435"/>
                <a:gd name="connsiteX858" fmla="*/ 309124 w 416013"/>
                <a:gd name="connsiteY858" fmla="*/ 110280 h 998435"/>
                <a:gd name="connsiteX859" fmla="*/ 301786 w 416013"/>
                <a:gd name="connsiteY859" fmla="*/ 115842 h 998435"/>
                <a:gd name="connsiteX860" fmla="*/ 302688 w 416013"/>
                <a:gd name="connsiteY860" fmla="*/ 110710 h 998435"/>
                <a:gd name="connsiteX861" fmla="*/ 303373 w 416013"/>
                <a:gd name="connsiteY861" fmla="*/ 108940 h 998435"/>
                <a:gd name="connsiteX862" fmla="*/ 308107 w 416013"/>
                <a:gd name="connsiteY862" fmla="*/ 104846 h 998435"/>
                <a:gd name="connsiteX863" fmla="*/ 309362 w 416013"/>
                <a:gd name="connsiteY863" fmla="*/ 103993 h 998435"/>
                <a:gd name="connsiteX864" fmla="*/ 311161 w 416013"/>
                <a:gd name="connsiteY864" fmla="*/ 101031 h 998435"/>
                <a:gd name="connsiteX865" fmla="*/ 311791 w 416013"/>
                <a:gd name="connsiteY865" fmla="*/ 100074 h 998435"/>
                <a:gd name="connsiteX866" fmla="*/ 318824 w 416013"/>
                <a:gd name="connsiteY866" fmla="*/ 90290 h 998435"/>
                <a:gd name="connsiteX867" fmla="*/ 320811 w 416013"/>
                <a:gd name="connsiteY867" fmla="*/ 87810 h 998435"/>
                <a:gd name="connsiteX868" fmla="*/ 321536 w 416013"/>
                <a:gd name="connsiteY868" fmla="*/ 87189 h 998435"/>
                <a:gd name="connsiteX869" fmla="*/ 322245 w 416013"/>
                <a:gd name="connsiteY869" fmla="*/ 88588 h 998435"/>
                <a:gd name="connsiteX870" fmla="*/ 176469 w 416013"/>
                <a:gd name="connsiteY870" fmla="*/ 101658 h 998435"/>
                <a:gd name="connsiteX871" fmla="*/ 177568 w 416013"/>
                <a:gd name="connsiteY871" fmla="*/ 102339 h 998435"/>
                <a:gd name="connsiteX872" fmla="*/ 174756 w 416013"/>
                <a:gd name="connsiteY872" fmla="*/ 106015 h 998435"/>
                <a:gd name="connsiteX873" fmla="*/ 174290 w 416013"/>
                <a:gd name="connsiteY873" fmla="*/ 104139 h 998435"/>
                <a:gd name="connsiteX874" fmla="*/ 173296 w 416013"/>
                <a:gd name="connsiteY874" fmla="*/ 102257 h 998435"/>
                <a:gd name="connsiteX875" fmla="*/ 174455 w 416013"/>
                <a:gd name="connsiteY875" fmla="*/ 101259 h 998435"/>
                <a:gd name="connsiteX876" fmla="*/ 176469 w 416013"/>
                <a:gd name="connsiteY876" fmla="*/ 101658 h 998435"/>
                <a:gd name="connsiteX877" fmla="*/ 243481 w 416013"/>
                <a:gd name="connsiteY877" fmla="*/ 146127 h 998435"/>
                <a:gd name="connsiteX878" fmla="*/ 244172 w 416013"/>
                <a:gd name="connsiteY878" fmla="*/ 149972 h 998435"/>
                <a:gd name="connsiteX879" fmla="*/ 242859 w 416013"/>
                <a:gd name="connsiteY879" fmla="*/ 152267 h 998435"/>
                <a:gd name="connsiteX880" fmla="*/ 241496 w 416013"/>
                <a:gd name="connsiteY880" fmla="*/ 154750 h 998435"/>
                <a:gd name="connsiteX881" fmla="*/ 240798 w 416013"/>
                <a:gd name="connsiteY881" fmla="*/ 158393 h 998435"/>
                <a:gd name="connsiteX882" fmla="*/ 241721 w 416013"/>
                <a:gd name="connsiteY882" fmla="*/ 163250 h 998435"/>
                <a:gd name="connsiteX883" fmla="*/ 242859 w 416013"/>
                <a:gd name="connsiteY883" fmla="*/ 165179 h 998435"/>
                <a:gd name="connsiteX884" fmla="*/ 255193 w 416013"/>
                <a:gd name="connsiteY884" fmla="*/ 165415 h 998435"/>
                <a:gd name="connsiteX885" fmla="*/ 256152 w 416013"/>
                <a:gd name="connsiteY885" fmla="*/ 165468 h 998435"/>
                <a:gd name="connsiteX886" fmla="*/ 259223 w 416013"/>
                <a:gd name="connsiteY886" fmla="*/ 171922 h 998435"/>
                <a:gd name="connsiteX887" fmla="*/ 260355 w 416013"/>
                <a:gd name="connsiteY887" fmla="*/ 174713 h 998435"/>
                <a:gd name="connsiteX888" fmla="*/ 261815 w 416013"/>
                <a:gd name="connsiteY888" fmla="*/ 178421 h 998435"/>
                <a:gd name="connsiteX889" fmla="*/ 262429 w 416013"/>
                <a:gd name="connsiteY889" fmla="*/ 179866 h 998435"/>
                <a:gd name="connsiteX890" fmla="*/ 264410 w 416013"/>
                <a:gd name="connsiteY890" fmla="*/ 184489 h 998435"/>
                <a:gd name="connsiteX891" fmla="*/ 265307 w 416013"/>
                <a:gd name="connsiteY891" fmla="*/ 186511 h 998435"/>
                <a:gd name="connsiteX892" fmla="*/ 266011 w 416013"/>
                <a:gd name="connsiteY892" fmla="*/ 188725 h 998435"/>
                <a:gd name="connsiteX893" fmla="*/ 266286 w 416013"/>
                <a:gd name="connsiteY893" fmla="*/ 190407 h 998435"/>
                <a:gd name="connsiteX894" fmla="*/ 267434 w 416013"/>
                <a:gd name="connsiteY894" fmla="*/ 203809 h 998435"/>
                <a:gd name="connsiteX895" fmla="*/ 266410 w 416013"/>
                <a:gd name="connsiteY895" fmla="*/ 206009 h 998435"/>
                <a:gd name="connsiteX896" fmla="*/ 265590 w 416013"/>
                <a:gd name="connsiteY896" fmla="*/ 206385 h 998435"/>
                <a:gd name="connsiteX897" fmla="*/ 263723 w 416013"/>
                <a:gd name="connsiteY897" fmla="*/ 205795 h 998435"/>
                <a:gd name="connsiteX898" fmla="*/ 258797 w 416013"/>
                <a:gd name="connsiteY898" fmla="*/ 203504 h 998435"/>
                <a:gd name="connsiteX899" fmla="*/ 255809 w 416013"/>
                <a:gd name="connsiteY899" fmla="*/ 198682 h 998435"/>
                <a:gd name="connsiteX900" fmla="*/ 254247 w 416013"/>
                <a:gd name="connsiteY900" fmla="*/ 195742 h 998435"/>
                <a:gd name="connsiteX901" fmla="*/ 253204 w 416013"/>
                <a:gd name="connsiteY901" fmla="*/ 193861 h 998435"/>
                <a:gd name="connsiteX902" fmla="*/ 249928 w 416013"/>
                <a:gd name="connsiteY902" fmla="*/ 188989 h 998435"/>
                <a:gd name="connsiteX903" fmla="*/ 248456 w 416013"/>
                <a:gd name="connsiteY903" fmla="*/ 186961 h 998435"/>
                <a:gd name="connsiteX904" fmla="*/ 248076 w 416013"/>
                <a:gd name="connsiteY904" fmla="*/ 186335 h 998435"/>
                <a:gd name="connsiteX905" fmla="*/ 246414 w 416013"/>
                <a:gd name="connsiteY905" fmla="*/ 184067 h 998435"/>
                <a:gd name="connsiteX906" fmla="*/ 244751 w 416013"/>
                <a:gd name="connsiteY906" fmla="*/ 181800 h 998435"/>
                <a:gd name="connsiteX907" fmla="*/ 244036 w 416013"/>
                <a:gd name="connsiteY907" fmla="*/ 181168 h 998435"/>
                <a:gd name="connsiteX908" fmla="*/ 243320 w 416013"/>
                <a:gd name="connsiteY908" fmla="*/ 180539 h 998435"/>
                <a:gd name="connsiteX909" fmla="*/ 240080 w 416013"/>
                <a:gd name="connsiteY909" fmla="*/ 177300 h 998435"/>
                <a:gd name="connsiteX910" fmla="*/ 236184 w 416013"/>
                <a:gd name="connsiteY910" fmla="*/ 171846 h 998435"/>
                <a:gd name="connsiteX911" fmla="*/ 234242 w 416013"/>
                <a:gd name="connsiteY911" fmla="*/ 168619 h 998435"/>
                <a:gd name="connsiteX912" fmla="*/ 234053 w 416013"/>
                <a:gd name="connsiteY912" fmla="*/ 168183 h 998435"/>
                <a:gd name="connsiteX913" fmla="*/ 233818 w 416013"/>
                <a:gd name="connsiteY913" fmla="*/ 167413 h 998435"/>
                <a:gd name="connsiteX914" fmla="*/ 229544 w 416013"/>
                <a:gd name="connsiteY914" fmla="*/ 161383 h 998435"/>
                <a:gd name="connsiteX915" fmla="*/ 229115 w 416013"/>
                <a:gd name="connsiteY915" fmla="*/ 160901 h 998435"/>
                <a:gd name="connsiteX916" fmla="*/ 228048 w 416013"/>
                <a:gd name="connsiteY916" fmla="*/ 155900 h 998435"/>
                <a:gd name="connsiteX917" fmla="*/ 230678 w 416013"/>
                <a:gd name="connsiteY917" fmla="*/ 150829 h 998435"/>
                <a:gd name="connsiteX918" fmla="*/ 231067 w 416013"/>
                <a:gd name="connsiteY918" fmla="*/ 150113 h 998435"/>
                <a:gd name="connsiteX919" fmla="*/ 232181 w 416013"/>
                <a:gd name="connsiteY919" fmla="*/ 148875 h 998435"/>
                <a:gd name="connsiteX920" fmla="*/ 233822 w 416013"/>
                <a:gd name="connsiteY920" fmla="*/ 147541 h 998435"/>
                <a:gd name="connsiteX921" fmla="*/ 234789 w 416013"/>
                <a:gd name="connsiteY921" fmla="*/ 146733 h 998435"/>
                <a:gd name="connsiteX922" fmla="*/ 238064 w 416013"/>
                <a:gd name="connsiteY922" fmla="*/ 145174 h 998435"/>
                <a:gd name="connsiteX923" fmla="*/ 240420 w 416013"/>
                <a:gd name="connsiteY923" fmla="*/ 144665 h 998435"/>
                <a:gd name="connsiteX924" fmla="*/ 243481 w 416013"/>
                <a:gd name="connsiteY924" fmla="*/ 146127 h 998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</a:cxnLst>
              <a:rect l="l" t="t" r="r" b="b"/>
              <a:pathLst>
                <a:path w="416013" h="998435">
                  <a:moveTo>
                    <a:pt x="254410" y="144"/>
                  </a:moveTo>
                  <a:cubicBezTo>
                    <a:pt x="253592" y="235"/>
                    <a:pt x="252629" y="659"/>
                    <a:pt x="252339" y="1043"/>
                  </a:cubicBezTo>
                  <a:cubicBezTo>
                    <a:pt x="252000" y="1423"/>
                    <a:pt x="251470" y="1707"/>
                    <a:pt x="251182" y="1707"/>
                  </a:cubicBezTo>
                  <a:cubicBezTo>
                    <a:pt x="250366" y="1701"/>
                    <a:pt x="245501" y="4063"/>
                    <a:pt x="244389" y="5016"/>
                  </a:cubicBezTo>
                  <a:cubicBezTo>
                    <a:pt x="243858" y="5491"/>
                    <a:pt x="242894" y="6011"/>
                    <a:pt x="242268" y="6199"/>
                  </a:cubicBezTo>
                  <a:cubicBezTo>
                    <a:pt x="241019" y="6573"/>
                    <a:pt x="240970" y="6623"/>
                    <a:pt x="238313" y="8811"/>
                  </a:cubicBezTo>
                  <a:cubicBezTo>
                    <a:pt x="237348" y="9572"/>
                    <a:pt x="236383" y="10236"/>
                    <a:pt x="236190" y="10233"/>
                  </a:cubicBezTo>
                  <a:cubicBezTo>
                    <a:pt x="235950" y="10233"/>
                    <a:pt x="235132" y="10707"/>
                    <a:pt x="234311" y="11324"/>
                  </a:cubicBezTo>
                  <a:cubicBezTo>
                    <a:pt x="233490" y="11941"/>
                    <a:pt x="232092" y="12746"/>
                    <a:pt x="231274" y="13127"/>
                  </a:cubicBezTo>
                  <a:cubicBezTo>
                    <a:pt x="230406" y="13504"/>
                    <a:pt x="229682" y="14075"/>
                    <a:pt x="229681" y="14361"/>
                  </a:cubicBezTo>
                  <a:cubicBezTo>
                    <a:pt x="229677" y="14698"/>
                    <a:pt x="229339" y="14984"/>
                    <a:pt x="228955" y="14982"/>
                  </a:cubicBezTo>
                  <a:cubicBezTo>
                    <a:pt x="227996" y="14973"/>
                    <a:pt x="226404" y="15874"/>
                    <a:pt x="224761" y="17302"/>
                  </a:cubicBezTo>
                  <a:cubicBezTo>
                    <a:pt x="223989" y="17967"/>
                    <a:pt x="223411" y="18203"/>
                    <a:pt x="223414" y="17917"/>
                  </a:cubicBezTo>
                  <a:cubicBezTo>
                    <a:pt x="223418" y="17243"/>
                    <a:pt x="220731" y="17126"/>
                    <a:pt x="220294" y="17797"/>
                  </a:cubicBezTo>
                  <a:cubicBezTo>
                    <a:pt x="220149" y="18034"/>
                    <a:pt x="219427" y="18270"/>
                    <a:pt x="218707" y="18264"/>
                  </a:cubicBezTo>
                  <a:cubicBezTo>
                    <a:pt x="217699" y="18256"/>
                    <a:pt x="217264" y="18590"/>
                    <a:pt x="216825" y="19690"/>
                  </a:cubicBezTo>
                  <a:cubicBezTo>
                    <a:pt x="216286" y="21029"/>
                    <a:pt x="216190" y="21077"/>
                    <a:pt x="213984" y="20822"/>
                  </a:cubicBezTo>
                  <a:cubicBezTo>
                    <a:pt x="211298" y="20465"/>
                    <a:pt x="209086" y="21120"/>
                    <a:pt x="208645" y="22364"/>
                  </a:cubicBezTo>
                  <a:cubicBezTo>
                    <a:pt x="208057" y="23944"/>
                    <a:pt x="207429" y="24467"/>
                    <a:pt x="206761" y="23935"/>
                  </a:cubicBezTo>
                  <a:cubicBezTo>
                    <a:pt x="206380" y="23549"/>
                    <a:pt x="205900" y="23545"/>
                    <a:pt x="205273" y="23877"/>
                  </a:cubicBezTo>
                  <a:cubicBezTo>
                    <a:pt x="204117" y="24491"/>
                    <a:pt x="202578" y="25009"/>
                    <a:pt x="202193" y="24956"/>
                  </a:cubicBezTo>
                  <a:cubicBezTo>
                    <a:pt x="202001" y="24907"/>
                    <a:pt x="201471" y="25336"/>
                    <a:pt x="201035" y="25814"/>
                  </a:cubicBezTo>
                  <a:cubicBezTo>
                    <a:pt x="200550" y="26335"/>
                    <a:pt x="199875" y="26761"/>
                    <a:pt x="199491" y="26758"/>
                  </a:cubicBezTo>
                  <a:cubicBezTo>
                    <a:pt x="199155" y="26756"/>
                    <a:pt x="198816" y="27139"/>
                    <a:pt x="198765" y="27568"/>
                  </a:cubicBezTo>
                  <a:cubicBezTo>
                    <a:pt x="198762" y="28049"/>
                    <a:pt x="198661" y="28722"/>
                    <a:pt x="198658" y="29009"/>
                  </a:cubicBezTo>
                  <a:cubicBezTo>
                    <a:pt x="198607" y="29345"/>
                    <a:pt x="197493" y="30729"/>
                    <a:pt x="196091" y="32110"/>
                  </a:cubicBezTo>
                  <a:cubicBezTo>
                    <a:pt x="193285" y="34968"/>
                    <a:pt x="192070" y="37072"/>
                    <a:pt x="192055" y="39089"/>
                  </a:cubicBezTo>
                  <a:cubicBezTo>
                    <a:pt x="192042" y="40818"/>
                    <a:pt x="193233" y="42026"/>
                    <a:pt x="194055" y="41215"/>
                  </a:cubicBezTo>
                  <a:cubicBezTo>
                    <a:pt x="194732" y="40548"/>
                    <a:pt x="196365" y="40463"/>
                    <a:pt x="196361" y="41040"/>
                  </a:cubicBezTo>
                  <a:cubicBezTo>
                    <a:pt x="196355" y="41713"/>
                    <a:pt x="194666" y="43044"/>
                    <a:pt x="193849" y="43038"/>
                  </a:cubicBezTo>
                  <a:cubicBezTo>
                    <a:pt x="193418" y="43035"/>
                    <a:pt x="191630" y="44653"/>
                    <a:pt x="189839" y="46608"/>
                  </a:cubicBezTo>
                  <a:cubicBezTo>
                    <a:pt x="187952" y="48659"/>
                    <a:pt x="186213" y="50180"/>
                    <a:pt x="185685" y="50177"/>
                  </a:cubicBezTo>
                  <a:cubicBezTo>
                    <a:pt x="185157" y="50172"/>
                    <a:pt x="184771" y="50458"/>
                    <a:pt x="184768" y="50795"/>
                  </a:cubicBezTo>
                  <a:cubicBezTo>
                    <a:pt x="184765" y="51177"/>
                    <a:pt x="184281" y="51702"/>
                    <a:pt x="183655" y="52032"/>
                  </a:cubicBezTo>
                  <a:cubicBezTo>
                    <a:pt x="183077" y="52366"/>
                    <a:pt x="182351" y="53080"/>
                    <a:pt x="182107" y="53653"/>
                  </a:cubicBezTo>
                  <a:cubicBezTo>
                    <a:pt x="181815" y="54226"/>
                    <a:pt x="181283" y="54704"/>
                    <a:pt x="180899" y="54700"/>
                  </a:cubicBezTo>
                  <a:cubicBezTo>
                    <a:pt x="180371" y="54697"/>
                    <a:pt x="180175" y="55320"/>
                    <a:pt x="180114" y="57000"/>
                  </a:cubicBezTo>
                  <a:cubicBezTo>
                    <a:pt x="180057" y="58247"/>
                    <a:pt x="180192" y="59399"/>
                    <a:pt x="180430" y="59545"/>
                  </a:cubicBezTo>
                  <a:cubicBezTo>
                    <a:pt x="181100" y="59935"/>
                    <a:pt x="180945" y="61467"/>
                    <a:pt x="180123" y="62135"/>
                  </a:cubicBezTo>
                  <a:cubicBezTo>
                    <a:pt x="179689" y="62469"/>
                    <a:pt x="179492" y="63138"/>
                    <a:pt x="179679" y="63811"/>
                  </a:cubicBezTo>
                  <a:cubicBezTo>
                    <a:pt x="179865" y="64581"/>
                    <a:pt x="179621" y="65154"/>
                    <a:pt x="178800" y="65822"/>
                  </a:cubicBezTo>
                  <a:cubicBezTo>
                    <a:pt x="176579" y="67630"/>
                    <a:pt x="175989" y="69496"/>
                    <a:pt x="175948" y="74921"/>
                  </a:cubicBezTo>
                  <a:cubicBezTo>
                    <a:pt x="175916" y="79383"/>
                    <a:pt x="176007" y="79913"/>
                    <a:pt x="176635" y="79388"/>
                  </a:cubicBezTo>
                  <a:cubicBezTo>
                    <a:pt x="177263" y="78865"/>
                    <a:pt x="177358" y="79012"/>
                    <a:pt x="177350" y="80067"/>
                  </a:cubicBezTo>
                  <a:cubicBezTo>
                    <a:pt x="177346" y="80737"/>
                    <a:pt x="177629" y="81317"/>
                    <a:pt x="177965" y="81320"/>
                  </a:cubicBezTo>
                  <a:cubicBezTo>
                    <a:pt x="178300" y="81370"/>
                    <a:pt x="178203" y="81609"/>
                    <a:pt x="177720" y="81989"/>
                  </a:cubicBezTo>
                  <a:cubicBezTo>
                    <a:pt x="177238" y="82321"/>
                    <a:pt x="176847" y="83134"/>
                    <a:pt x="176843" y="83760"/>
                  </a:cubicBezTo>
                  <a:cubicBezTo>
                    <a:pt x="176836" y="84573"/>
                    <a:pt x="176979" y="84719"/>
                    <a:pt x="177271" y="84243"/>
                  </a:cubicBezTo>
                  <a:cubicBezTo>
                    <a:pt x="177611" y="83716"/>
                    <a:pt x="177994" y="83816"/>
                    <a:pt x="179187" y="84737"/>
                  </a:cubicBezTo>
                  <a:cubicBezTo>
                    <a:pt x="179999" y="85319"/>
                    <a:pt x="180664" y="86236"/>
                    <a:pt x="180661" y="86715"/>
                  </a:cubicBezTo>
                  <a:cubicBezTo>
                    <a:pt x="180657" y="87195"/>
                    <a:pt x="180891" y="88015"/>
                    <a:pt x="181176" y="88494"/>
                  </a:cubicBezTo>
                  <a:cubicBezTo>
                    <a:pt x="181602" y="89170"/>
                    <a:pt x="181598" y="89699"/>
                    <a:pt x="181062" y="90847"/>
                  </a:cubicBezTo>
                  <a:cubicBezTo>
                    <a:pt x="180379" y="92329"/>
                    <a:pt x="178886" y="92991"/>
                    <a:pt x="176198" y="92970"/>
                  </a:cubicBezTo>
                  <a:cubicBezTo>
                    <a:pt x="173798" y="92953"/>
                    <a:pt x="173416" y="92804"/>
                    <a:pt x="173420" y="92134"/>
                  </a:cubicBezTo>
                  <a:cubicBezTo>
                    <a:pt x="173426" y="91414"/>
                    <a:pt x="171668" y="88953"/>
                    <a:pt x="171140" y="88947"/>
                  </a:cubicBezTo>
                  <a:cubicBezTo>
                    <a:pt x="170948" y="88947"/>
                    <a:pt x="170268" y="90045"/>
                    <a:pt x="169635" y="91385"/>
                  </a:cubicBezTo>
                  <a:cubicBezTo>
                    <a:pt x="168659" y="93395"/>
                    <a:pt x="168558" y="94018"/>
                    <a:pt x="168985" y="94741"/>
                  </a:cubicBezTo>
                  <a:cubicBezTo>
                    <a:pt x="169744" y="95947"/>
                    <a:pt x="169632" y="98106"/>
                    <a:pt x="168807" y="99202"/>
                  </a:cubicBezTo>
                  <a:cubicBezTo>
                    <a:pt x="168419" y="99727"/>
                    <a:pt x="168076" y="100636"/>
                    <a:pt x="168073" y="101213"/>
                  </a:cubicBezTo>
                  <a:cubicBezTo>
                    <a:pt x="168067" y="101836"/>
                    <a:pt x="167871" y="102459"/>
                    <a:pt x="167582" y="102600"/>
                  </a:cubicBezTo>
                  <a:cubicBezTo>
                    <a:pt x="167342" y="102743"/>
                    <a:pt x="167094" y="103653"/>
                    <a:pt x="167087" y="104566"/>
                  </a:cubicBezTo>
                  <a:cubicBezTo>
                    <a:pt x="167075" y="106102"/>
                    <a:pt x="166979" y="106243"/>
                    <a:pt x="165780" y="106090"/>
                  </a:cubicBezTo>
                  <a:cubicBezTo>
                    <a:pt x="164677" y="105988"/>
                    <a:pt x="164387" y="106129"/>
                    <a:pt x="164285" y="107041"/>
                  </a:cubicBezTo>
                  <a:cubicBezTo>
                    <a:pt x="164083" y="108431"/>
                    <a:pt x="166170" y="111757"/>
                    <a:pt x="167510" y="112199"/>
                  </a:cubicBezTo>
                  <a:cubicBezTo>
                    <a:pt x="168276" y="112446"/>
                    <a:pt x="168465" y="112928"/>
                    <a:pt x="168453" y="114557"/>
                  </a:cubicBezTo>
                  <a:cubicBezTo>
                    <a:pt x="168437" y="116670"/>
                    <a:pt x="168722" y="117106"/>
                    <a:pt x="171584" y="119429"/>
                  </a:cubicBezTo>
                  <a:cubicBezTo>
                    <a:pt x="172587" y="120205"/>
                    <a:pt x="173688" y="120646"/>
                    <a:pt x="174840" y="120656"/>
                  </a:cubicBezTo>
                  <a:cubicBezTo>
                    <a:pt x="175799" y="120661"/>
                    <a:pt x="176565" y="120860"/>
                    <a:pt x="176564" y="121050"/>
                  </a:cubicBezTo>
                  <a:cubicBezTo>
                    <a:pt x="176563" y="121243"/>
                    <a:pt x="175691" y="122294"/>
                    <a:pt x="174628" y="123294"/>
                  </a:cubicBezTo>
                  <a:cubicBezTo>
                    <a:pt x="173565" y="124291"/>
                    <a:pt x="172691" y="125536"/>
                    <a:pt x="172688" y="126016"/>
                  </a:cubicBezTo>
                  <a:cubicBezTo>
                    <a:pt x="172684" y="126495"/>
                    <a:pt x="172296" y="127019"/>
                    <a:pt x="171863" y="127160"/>
                  </a:cubicBezTo>
                  <a:cubicBezTo>
                    <a:pt x="169843" y="127768"/>
                    <a:pt x="165942" y="129564"/>
                    <a:pt x="162808" y="131270"/>
                  </a:cubicBezTo>
                  <a:cubicBezTo>
                    <a:pt x="160929" y="132312"/>
                    <a:pt x="158222" y="134787"/>
                    <a:pt x="158217" y="135507"/>
                  </a:cubicBezTo>
                  <a:cubicBezTo>
                    <a:pt x="158215" y="135747"/>
                    <a:pt x="157974" y="135890"/>
                    <a:pt x="157734" y="135887"/>
                  </a:cubicBezTo>
                  <a:cubicBezTo>
                    <a:pt x="156534" y="135878"/>
                    <a:pt x="153384" y="139887"/>
                    <a:pt x="153373" y="141423"/>
                  </a:cubicBezTo>
                  <a:cubicBezTo>
                    <a:pt x="153369" y="141807"/>
                    <a:pt x="152837" y="142569"/>
                    <a:pt x="152160" y="143140"/>
                  </a:cubicBezTo>
                  <a:cubicBezTo>
                    <a:pt x="151338" y="143854"/>
                    <a:pt x="151046" y="144477"/>
                    <a:pt x="151233" y="145104"/>
                  </a:cubicBezTo>
                  <a:cubicBezTo>
                    <a:pt x="151421" y="145727"/>
                    <a:pt x="151226" y="146063"/>
                    <a:pt x="150504" y="146251"/>
                  </a:cubicBezTo>
                  <a:cubicBezTo>
                    <a:pt x="149928" y="146388"/>
                    <a:pt x="149492" y="146865"/>
                    <a:pt x="149489" y="147298"/>
                  </a:cubicBezTo>
                  <a:cubicBezTo>
                    <a:pt x="149486" y="147728"/>
                    <a:pt x="148950" y="148878"/>
                    <a:pt x="148270" y="149832"/>
                  </a:cubicBezTo>
                  <a:cubicBezTo>
                    <a:pt x="147591" y="150789"/>
                    <a:pt x="147054" y="151889"/>
                    <a:pt x="147052" y="152222"/>
                  </a:cubicBezTo>
                  <a:cubicBezTo>
                    <a:pt x="147050" y="152608"/>
                    <a:pt x="146853" y="153085"/>
                    <a:pt x="146613" y="153326"/>
                  </a:cubicBezTo>
                  <a:cubicBezTo>
                    <a:pt x="146370" y="153609"/>
                    <a:pt x="145155" y="155713"/>
                    <a:pt x="143888" y="158103"/>
                  </a:cubicBezTo>
                  <a:cubicBezTo>
                    <a:pt x="142623" y="160447"/>
                    <a:pt x="141407" y="162597"/>
                    <a:pt x="141213" y="162884"/>
                  </a:cubicBezTo>
                  <a:cubicBezTo>
                    <a:pt x="141020" y="163122"/>
                    <a:pt x="140676" y="164127"/>
                    <a:pt x="140477" y="165038"/>
                  </a:cubicBezTo>
                  <a:cubicBezTo>
                    <a:pt x="140278" y="165951"/>
                    <a:pt x="139692" y="167288"/>
                    <a:pt x="139207" y="167957"/>
                  </a:cubicBezTo>
                  <a:cubicBezTo>
                    <a:pt x="138528" y="168911"/>
                    <a:pt x="138228" y="170494"/>
                    <a:pt x="137961" y="174187"/>
                  </a:cubicBezTo>
                  <a:cubicBezTo>
                    <a:pt x="137691" y="178025"/>
                    <a:pt x="137393" y="179415"/>
                    <a:pt x="136717" y="180129"/>
                  </a:cubicBezTo>
                  <a:cubicBezTo>
                    <a:pt x="135990" y="180939"/>
                    <a:pt x="135788" y="182330"/>
                    <a:pt x="135451" y="188904"/>
                  </a:cubicBezTo>
                  <a:cubicBezTo>
                    <a:pt x="135226" y="193222"/>
                    <a:pt x="134863" y="196818"/>
                    <a:pt x="134623" y="196961"/>
                  </a:cubicBezTo>
                  <a:cubicBezTo>
                    <a:pt x="134430" y="197104"/>
                    <a:pt x="134230" y="198158"/>
                    <a:pt x="134222" y="199311"/>
                  </a:cubicBezTo>
                  <a:cubicBezTo>
                    <a:pt x="134212" y="200464"/>
                    <a:pt x="134012" y="201564"/>
                    <a:pt x="133723" y="201708"/>
                  </a:cubicBezTo>
                  <a:cubicBezTo>
                    <a:pt x="133482" y="201848"/>
                    <a:pt x="133238" y="202472"/>
                    <a:pt x="133186" y="203047"/>
                  </a:cubicBezTo>
                  <a:cubicBezTo>
                    <a:pt x="132895" y="209908"/>
                    <a:pt x="132532" y="213458"/>
                    <a:pt x="132196" y="213455"/>
                  </a:cubicBezTo>
                  <a:cubicBezTo>
                    <a:pt x="131716" y="213452"/>
                    <a:pt x="130911" y="218390"/>
                    <a:pt x="131092" y="220023"/>
                  </a:cubicBezTo>
                  <a:cubicBezTo>
                    <a:pt x="131182" y="220650"/>
                    <a:pt x="130987" y="221126"/>
                    <a:pt x="130700" y="221124"/>
                  </a:cubicBezTo>
                  <a:cubicBezTo>
                    <a:pt x="130411" y="221124"/>
                    <a:pt x="130210" y="222370"/>
                    <a:pt x="130196" y="224146"/>
                  </a:cubicBezTo>
                  <a:cubicBezTo>
                    <a:pt x="130185" y="225825"/>
                    <a:pt x="129932" y="227408"/>
                    <a:pt x="129643" y="227692"/>
                  </a:cubicBezTo>
                  <a:cubicBezTo>
                    <a:pt x="129352" y="227978"/>
                    <a:pt x="128954" y="229799"/>
                    <a:pt x="128796" y="231671"/>
                  </a:cubicBezTo>
                  <a:cubicBezTo>
                    <a:pt x="128686" y="233541"/>
                    <a:pt x="128338" y="235171"/>
                    <a:pt x="128145" y="235314"/>
                  </a:cubicBezTo>
                  <a:cubicBezTo>
                    <a:pt x="127904" y="235457"/>
                    <a:pt x="127699" y="237326"/>
                    <a:pt x="127682" y="239533"/>
                  </a:cubicBezTo>
                  <a:cubicBezTo>
                    <a:pt x="127666" y="241695"/>
                    <a:pt x="127459" y="243659"/>
                    <a:pt x="127168" y="243945"/>
                  </a:cubicBezTo>
                  <a:cubicBezTo>
                    <a:pt x="126637" y="244469"/>
                    <a:pt x="126527" y="246435"/>
                    <a:pt x="126934" y="249704"/>
                  </a:cubicBezTo>
                  <a:cubicBezTo>
                    <a:pt x="127114" y="251336"/>
                    <a:pt x="127010" y="252295"/>
                    <a:pt x="126672" y="252486"/>
                  </a:cubicBezTo>
                  <a:cubicBezTo>
                    <a:pt x="126384" y="252676"/>
                    <a:pt x="126137" y="253536"/>
                    <a:pt x="126130" y="254449"/>
                  </a:cubicBezTo>
                  <a:cubicBezTo>
                    <a:pt x="126123" y="255361"/>
                    <a:pt x="125924" y="256222"/>
                    <a:pt x="125636" y="256366"/>
                  </a:cubicBezTo>
                  <a:cubicBezTo>
                    <a:pt x="125299" y="256556"/>
                    <a:pt x="125062" y="268985"/>
                    <a:pt x="124890" y="292073"/>
                  </a:cubicBezTo>
                  <a:cubicBezTo>
                    <a:pt x="124634" y="326437"/>
                    <a:pt x="124674" y="327493"/>
                    <a:pt x="125531" y="328315"/>
                  </a:cubicBezTo>
                  <a:cubicBezTo>
                    <a:pt x="126485" y="329234"/>
                    <a:pt x="126665" y="330820"/>
                    <a:pt x="125890" y="331823"/>
                  </a:cubicBezTo>
                  <a:cubicBezTo>
                    <a:pt x="125646" y="332157"/>
                    <a:pt x="125643" y="332683"/>
                    <a:pt x="125833" y="333023"/>
                  </a:cubicBezTo>
                  <a:cubicBezTo>
                    <a:pt x="126022" y="333359"/>
                    <a:pt x="126255" y="334369"/>
                    <a:pt x="126295" y="335329"/>
                  </a:cubicBezTo>
                  <a:cubicBezTo>
                    <a:pt x="126337" y="336241"/>
                    <a:pt x="126505" y="339506"/>
                    <a:pt x="126674" y="342532"/>
                  </a:cubicBezTo>
                  <a:cubicBezTo>
                    <a:pt x="126795" y="345557"/>
                    <a:pt x="127158" y="348489"/>
                    <a:pt x="127394" y="349018"/>
                  </a:cubicBezTo>
                  <a:cubicBezTo>
                    <a:pt x="127865" y="350174"/>
                    <a:pt x="128743" y="354739"/>
                    <a:pt x="129053" y="358150"/>
                  </a:cubicBezTo>
                  <a:cubicBezTo>
                    <a:pt x="129188" y="359447"/>
                    <a:pt x="129466" y="360746"/>
                    <a:pt x="129704" y="360985"/>
                  </a:cubicBezTo>
                  <a:cubicBezTo>
                    <a:pt x="129942" y="361275"/>
                    <a:pt x="130125" y="362430"/>
                    <a:pt x="130117" y="363630"/>
                  </a:cubicBezTo>
                  <a:cubicBezTo>
                    <a:pt x="130108" y="364877"/>
                    <a:pt x="130431" y="366465"/>
                    <a:pt x="130810" y="367188"/>
                  </a:cubicBezTo>
                  <a:cubicBezTo>
                    <a:pt x="131283" y="368101"/>
                    <a:pt x="131598" y="370889"/>
                    <a:pt x="131754" y="375834"/>
                  </a:cubicBezTo>
                  <a:cubicBezTo>
                    <a:pt x="131916" y="379867"/>
                    <a:pt x="132179" y="383228"/>
                    <a:pt x="132369" y="383375"/>
                  </a:cubicBezTo>
                  <a:cubicBezTo>
                    <a:pt x="132512" y="383521"/>
                    <a:pt x="133129" y="384579"/>
                    <a:pt x="133647" y="385785"/>
                  </a:cubicBezTo>
                  <a:cubicBezTo>
                    <a:pt x="134215" y="386987"/>
                    <a:pt x="135545" y="388822"/>
                    <a:pt x="136592" y="389885"/>
                  </a:cubicBezTo>
                  <a:cubicBezTo>
                    <a:pt x="137689" y="390900"/>
                    <a:pt x="138545" y="392011"/>
                    <a:pt x="138542" y="392298"/>
                  </a:cubicBezTo>
                  <a:cubicBezTo>
                    <a:pt x="138538" y="392970"/>
                    <a:pt x="141539" y="395920"/>
                    <a:pt x="142211" y="395926"/>
                  </a:cubicBezTo>
                  <a:cubicBezTo>
                    <a:pt x="142547" y="395930"/>
                    <a:pt x="143119" y="396412"/>
                    <a:pt x="143547" y="396991"/>
                  </a:cubicBezTo>
                  <a:cubicBezTo>
                    <a:pt x="144212" y="397956"/>
                    <a:pt x="144786" y="398106"/>
                    <a:pt x="148481" y="398325"/>
                  </a:cubicBezTo>
                  <a:cubicBezTo>
                    <a:pt x="150784" y="398390"/>
                    <a:pt x="152941" y="398743"/>
                    <a:pt x="153276" y="398984"/>
                  </a:cubicBezTo>
                  <a:cubicBezTo>
                    <a:pt x="153656" y="399324"/>
                    <a:pt x="153838" y="400862"/>
                    <a:pt x="153818" y="403501"/>
                  </a:cubicBezTo>
                  <a:cubicBezTo>
                    <a:pt x="153802" y="405660"/>
                    <a:pt x="154027" y="407631"/>
                    <a:pt x="154267" y="407778"/>
                  </a:cubicBezTo>
                  <a:cubicBezTo>
                    <a:pt x="154554" y="407924"/>
                    <a:pt x="154738" y="409030"/>
                    <a:pt x="154728" y="410229"/>
                  </a:cubicBezTo>
                  <a:cubicBezTo>
                    <a:pt x="154712" y="412532"/>
                    <a:pt x="156039" y="414846"/>
                    <a:pt x="158471" y="416976"/>
                  </a:cubicBezTo>
                  <a:cubicBezTo>
                    <a:pt x="159617" y="417945"/>
                    <a:pt x="159662" y="418234"/>
                    <a:pt x="159489" y="422266"/>
                  </a:cubicBezTo>
                  <a:cubicBezTo>
                    <a:pt x="159422" y="424616"/>
                    <a:pt x="159167" y="426631"/>
                    <a:pt x="158975" y="426772"/>
                  </a:cubicBezTo>
                  <a:cubicBezTo>
                    <a:pt x="158250" y="427249"/>
                    <a:pt x="157511" y="429979"/>
                    <a:pt x="157149" y="433238"/>
                  </a:cubicBezTo>
                  <a:cubicBezTo>
                    <a:pt x="156992" y="435064"/>
                    <a:pt x="156642" y="436788"/>
                    <a:pt x="156449" y="437074"/>
                  </a:cubicBezTo>
                  <a:cubicBezTo>
                    <a:pt x="156207" y="437314"/>
                    <a:pt x="155911" y="438368"/>
                    <a:pt x="155712" y="439373"/>
                  </a:cubicBezTo>
                  <a:cubicBezTo>
                    <a:pt x="155512" y="440330"/>
                    <a:pt x="155169" y="441290"/>
                    <a:pt x="154928" y="441430"/>
                  </a:cubicBezTo>
                  <a:cubicBezTo>
                    <a:pt x="154688" y="441574"/>
                    <a:pt x="154489" y="442484"/>
                    <a:pt x="154481" y="443491"/>
                  </a:cubicBezTo>
                  <a:cubicBezTo>
                    <a:pt x="154474" y="444453"/>
                    <a:pt x="154226" y="445507"/>
                    <a:pt x="153984" y="445743"/>
                  </a:cubicBezTo>
                  <a:cubicBezTo>
                    <a:pt x="153695" y="446030"/>
                    <a:pt x="153438" y="448332"/>
                    <a:pt x="153418" y="450875"/>
                  </a:cubicBezTo>
                  <a:cubicBezTo>
                    <a:pt x="153345" y="454234"/>
                    <a:pt x="153142" y="455627"/>
                    <a:pt x="152660" y="456054"/>
                  </a:cubicBezTo>
                  <a:cubicBezTo>
                    <a:pt x="151741" y="456814"/>
                    <a:pt x="151698" y="462573"/>
                    <a:pt x="152641" y="464788"/>
                  </a:cubicBezTo>
                  <a:cubicBezTo>
                    <a:pt x="153066" y="465847"/>
                    <a:pt x="153338" y="468059"/>
                    <a:pt x="153320" y="470361"/>
                  </a:cubicBezTo>
                  <a:cubicBezTo>
                    <a:pt x="153304" y="472474"/>
                    <a:pt x="153531" y="474347"/>
                    <a:pt x="153769" y="474493"/>
                  </a:cubicBezTo>
                  <a:cubicBezTo>
                    <a:pt x="154056" y="474639"/>
                    <a:pt x="154241" y="475601"/>
                    <a:pt x="154234" y="476608"/>
                  </a:cubicBezTo>
                  <a:cubicBezTo>
                    <a:pt x="154227" y="477618"/>
                    <a:pt x="154552" y="479107"/>
                    <a:pt x="154930" y="479829"/>
                  </a:cubicBezTo>
                  <a:cubicBezTo>
                    <a:pt x="155307" y="480602"/>
                    <a:pt x="155637" y="481612"/>
                    <a:pt x="155633" y="482044"/>
                  </a:cubicBezTo>
                  <a:cubicBezTo>
                    <a:pt x="155631" y="482474"/>
                    <a:pt x="155818" y="482957"/>
                    <a:pt x="156057" y="483103"/>
                  </a:cubicBezTo>
                  <a:cubicBezTo>
                    <a:pt x="156248" y="483247"/>
                    <a:pt x="156575" y="484546"/>
                    <a:pt x="156709" y="485939"/>
                  </a:cubicBezTo>
                  <a:cubicBezTo>
                    <a:pt x="156931" y="488294"/>
                    <a:pt x="157684" y="490410"/>
                    <a:pt x="158494" y="491089"/>
                  </a:cubicBezTo>
                  <a:cubicBezTo>
                    <a:pt x="158638" y="491234"/>
                    <a:pt x="158919" y="492147"/>
                    <a:pt x="159104" y="493110"/>
                  </a:cubicBezTo>
                  <a:cubicBezTo>
                    <a:pt x="159289" y="494120"/>
                    <a:pt x="159619" y="494936"/>
                    <a:pt x="159858" y="494939"/>
                  </a:cubicBezTo>
                  <a:cubicBezTo>
                    <a:pt x="160147" y="494942"/>
                    <a:pt x="160336" y="495232"/>
                    <a:pt x="160334" y="495565"/>
                  </a:cubicBezTo>
                  <a:cubicBezTo>
                    <a:pt x="160330" y="495901"/>
                    <a:pt x="161092" y="496916"/>
                    <a:pt x="161997" y="497835"/>
                  </a:cubicBezTo>
                  <a:cubicBezTo>
                    <a:pt x="162902" y="498705"/>
                    <a:pt x="163567" y="499573"/>
                    <a:pt x="163423" y="499716"/>
                  </a:cubicBezTo>
                  <a:cubicBezTo>
                    <a:pt x="163278" y="499813"/>
                    <a:pt x="163514" y="500293"/>
                    <a:pt x="163943" y="500775"/>
                  </a:cubicBezTo>
                  <a:cubicBezTo>
                    <a:pt x="164371" y="501262"/>
                    <a:pt x="164889" y="502560"/>
                    <a:pt x="165121" y="503714"/>
                  </a:cubicBezTo>
                  <a:cubicBezTo>
                    <a:pt x="165401" y="504819"/>
                    <a:pt x="166108" y="506458"/>
                    <a:pt x="166773" y="507327"/>
                  </a:cubicBezTo>
                  <a:cubicBezTo>
                    <a:pt x="167392" y="508146"/>
                    <a:pt x="167914" y="508966"/>
                    <a:pt x="167913" y="509159"/>
                  </a:cubicBezTo>
                  <a:cubicBezTo>
                    <a:pt x="167911" y="509302"/>
                    <a:pt x="168101" y="509688"/>
                    <a:pt x="168386" y="510027"/>
                  </a:cubicBezTo>
                  <a:cubicBezTo>
                    <a:pt x="168623" y="510364"/>
                    <a:pt x="169385" y="511330"/>
                    <a:pt x="170098" y="512152"/>
                  </a:cubicBezTo>
                  <a:cubicBezTo>
                    <a:pt x="170764" y="513020"/>
                    <a:pt x="171622" y="513747"/>
                    <a:pt x="172005" y="513749"/>
                  </a:cubicBezTo>
                  <a:cubicBezTo>
                    <a:pt x="172870" y="513755"/>
                    <a:pt x="172870" y="513708"/>
                    <a:pt x="171506" y="516289"/>
                  </a:cubicBezTo>
                  <a:cubicBezTo>
                    <a:pt x="170680" y="517772"/>
                    <a:pt x="170482" y="518538"/>
                    <a:pt x="170866" y="518685"/>
                  </a:cubicBezTo>
                  <a:cubicBezTo>
                    <a:pt x="171248" y="518785"/>
                    <a:pt x="171470" y="521187"/>
                    <a:pt x="171525" y="526754"/>
                  </a:cubicBezTo>
                  <a:cubicBezTo>
                    <a:pt x="171538" y="531410"/>
                    <a:pt x="171798" y="535058"/>
                    <a:pt x="172130" y="535684"/>
                  </a:cubicBezTo>
                  <a:cubicBezTo>
                    <a:pt x="172555" y="536554"/>
                    <a:pt x="172504" y="536984"/>
                    <a:pt x="171972" y="537603"/>
                  </a:cubicBezTo>
                  <a:cubicBezTo>
                    <a:pt x="170033" y="540038"/>
                    <a:pt x="169638" y="541571"/>
                    <a:pt x="170783" y="542539"/>
                  </a:cubicBezTo>
                  <a:cubicBezTo>
                    <a:pt x="171737" y="543361"/>
                    <a:pt x="171770" y="551762"/>
                    <a:pt x="170755" y="552715"/>
                  </a:cubicBezTo>
                  <a:cubicBezTo>
                    <a:pt x="170078" y="553429"/>
                    <a:pt x="169535" y="555586"/>
                    <a:pt x="169272" y="558608"/>
                  </a:cubicBezTo>
                  <a:cubicBezTo>
                    <a:pt x="169215" y="559665"/>
                    <a:pt x="168821" y="561052"/>
                    <a:pt x="168432" y="561722"/>
                  </a:cubicBezTo>
                  <a:cubicBezTo>
                    <a:pt x="168044" y="562392"/>
                    <a:pt x="167492" y="565602"/>
                    <a:pt x="167179" y="568911"/>
                  </a:cubicBezTo>
                  <a:cubicBezTo>
                    <a:pt x="166818" y="572222"/>
                    <a:pt x="166359" y="575769"/>
                    <a:pt x="166064" y="576824"/>
                  </a:cubicBezTo>
                  <a:cubicBezTo>
                    <a:pt x="165372" y="579458"/>
                    <a:pt x="164426" y="590539"/>
                    <a:pt x="164379" y="596779"/>
                  </a:cubicBezTo>
                  <a:cubicBezTo>
                    <a:pt x="164358" y="599611"/>
                    <a:pt x="164149" y="602058"/>
                    <a:pt x="163907" y="602201"/>
                  </a:cubicBezTo>
                  <a:cubicBezTo>
                    <a:pt x="163714" y="602341"/>
                    <a:pt x="163358" y="604981"/>
                    <a:pt x="163143" y="608097"/>
                  </a:cubicBezTo>
                  <a:cubicBezTo>
                    <a:pt x="162927" y="611215"/>
                    <a:pt x="162571" y="613851"/>
                    <a:pt x="162330" y="613995"/>
                  </a:cubicBezTo>
                  <a:cubicBezTo>
                    <a:pt x="162137" y="614138"/>
                    <a:pt x="161788" y="615958"/>
                    <a:pt x="161628" y="618071"/>
                  </a:cubicBezTo>
                  <a:cubicBezTo>
                    <a:pt x="161206" y="623106"/>
                    <a:pt x="160900" y="625599"/>
                    <a:pt x="160347" y="629051"/>
                  </a:cubicBezTo>
                  <a:cubicBezTo>
                    <a:pt x="159846" y="631880"/>
                    <a:pt x="159325" y="637300"/>
                    <a:pt x="158793" y="644257"/>
                  </a:cubicBezTo>
                  <a:cubicBezTo>
                    <a:pt x="158742" y="644640"/>
                    <a:pt x="157965" y="645834"/>
                    <a:pt x="157045" y="646885"/>
                  </a:cubicBezTo>
                  <a:cubicBezTo>
                    <a:pt x="155399" y="648696"/>
                    <a:pt x="155351" y="648839"/>
                    <a:pt x="155320" y="652871"/>
                  </a:cubicBezTo>
                  <a:cubicBezTo>
                    <a:pt x="155290" y="656903"/>
                    <a:pt x="155290" y="656950"/>
                    <a:pt x="153598" y="658571"/>
                  </a:cubicBezTo>
                  <a:cubicBezTo>
                    <a:pt x="152003" y="660095"/>
                    <a:pt x="151905" y="660332"/>
                    <a:pt x="151882" y="663454"/>
                  </a:cubicBezTo>
                  <a:cubicBezTo>
                    <a:pt x="151868" y="665229"/>
                    <a:pt x="151665" y="666717"/>
                    <a:pt x="151425" y="666713"/>
                  </a:cubicBezTo>
                  <a:cubicBezTo>
                    <a:pt x="150801" y="666711"/>
                    <a:pt x="149437" y="669484"/>
                    <a:pt x="149426" y="670827"/>
                  </a:cubicBezTo>
                  <a:cubicBezTo>
                    <a:pt x="149423" y="671450"/>
                    <a:pt x="149178" y="672073"/>
                    <a:pt x="148888" y="672214"/>
                  </a:cubicBezTo>
                  <a:cubicBezTo>
                    <a:pt x="148310" y="672594"/>
                    <a:pt x="147285" y="674844"/>
                    <a:pt x="147375" y="675611"/>
                  </a:cubicBezTo>
                  <a:cubicBezTo>
                    <a:pt x="147421" y="675901"/>
                    <a:pt x="147032" y="676521"/>
                    <a:pt x="146501" y="676997"/>
                  </a:cubicBezTo>
                  <a:cubicBezTo>
                    <a:pt x="145970" y="677472"/>
                    <a:pt x="145529" y="678475"/>
                    <a:pt x="145523" y="679245"/>
                  </a:cubicBezTo>
                  <a:cubicBezTo>
                    <a:pt x="145517" y="679965"/>
                    <a:pt x="145273" y="680584"/>
                    <a:pt x="144985" y="680584"/>
                  </a:cubicBezTo>
                  <a:cubicBezTo>
                    <a:pt x="143977" y="680576"/>
                    <a:pt x="143102" y="681963"/>
                    <a:pt x="143091" y="683546"/>
                  </a:cubicBezTo>
                  <a:cubicBezTo>
                    <a:pt x="143081" y="684842"/>
                    <a:pt x="142595" y="685606"/>
                    <a:pt x="140661" y="687513"/>
                  </a:cubicBezTo>
                  <a:cubicBezTo>
                    <a:pt x="139356" y="688798"/>
                    <a:pt x="138242" y="690135"/>
                    <a:pt x="138239" y="690471"/>
                  </a:cubicBezTo>
                  <a:cubicBezTo>
                    <a:pt x="138236" y="690805"/>
                    <a:pt x="137267" y="692095"/>
                    <a:pt x="136057" y="693332"/>
                  </a:cubicBezTo>
                  <a:cubicBezTo>
                    <a:pt x="134897" y="694573"/>
                    <a:pt x="133880" y="695814"/>
                    <a:pt x="133879" y="696054"/>
                  </a:cubicBezTo>
                  <a:cubicBezTo>
                    <a:pt x="133876" y="696244"/>
                    <a:pt x="133343" y="697058"/>
                    <a:pt x="132665" y="697868"/>
                  </a:cubicBezTo>
                  <a:cubicBezTo>
                    <a:pt x="131987" y="698632"/>
                    <a:pt x="131452" y="699539"/>
                    <a:pt x="131450" y="699875"/>
                  </a:cubicBezTo>
                  <a:cubicBezTo>
                    <a:pt x="131447" y="700211"/>
                    <a:pt x="130914" y="700975"/>
                    <a:pt x="130237" y="701596"/>
                  </a:cubicBezTo>
                  <a:cubicBezTo>
                    <a:pt x="129559" y="702262"/>
                    <a:pt x="129024" y="703265"/>
                    <a:pt x="129020" y="703986"/>
                  </a:cubicBezTo>
                  <a:cubicBezTo>
                    <a:pt x="129014" y="704803"/>
                    <a:pt x="128430" y="705806"/>
                    <a:pt x="127317" y="706854"/>
                  </a:cubicBezTo>
                  <a:cubicBezTo>
                    <a:pt x="126399" y="707757"/>
                    <a:pt x="125623" y="708855"/>
                    <a:pt x="125620" y="709287"/>
                  </a:cubicBezTo>
                  <a:cubicBezTo>
                    <a:pt x="125616" y="709767"/>
                    <a:pt x="125372" y="710294"/>
                    <a:pt x="125083" y="710437"/>
                  </a:cubicBezTo>
                  <a:cubicBezTo>
                    <a:pt x="124649" y="710721"/>
                    <a:pt x="123527" y="713111"/>
                    <a:pt x="123669" y="713449"/>
                  </a:cubicBezTo>
                  <a:cubicBezTo>
                    <a:pt x="123716" y="713545"/>
                    <a:pt x="123329" y="713974"/>
                    <a:pt x="122846" y="714402"/>
                  </a:cubicBezTo>
                  <a:cubicBezTo>
                    <a:pt x="122363" y="714832"/>
                    <a:pt x="121539" y="715832"/>
                    <a:pt x="121005" y="716596"/>
                  </a:cubicBezTo>
                  <a:cubicBezTo>
                    <a:pt x="120472" y="717362"/>
                    <a:pt x="119647" y="718556"/>
                    <a:pt x="119162" y="719224"/>
                  </a:cubicBezTo>
                  <a:cubicBezTo>
                    <a:pt x="118725" y="719894"/>
                    <a:pt x="118190" y="720847"/>
                    <a:pt x="118042" y="721281"/>
                  </a:cubicBezTo>
                  <a:cubicBezTo>
                    <a:pt x="117847" y="721757"/>
                    <a:pt x="117556" y="722141"/>
                    <a:pt x="117364" y="722138"/>
                  </a:cubicBezTo>
                  <a:cubicBezTo>
                    <a:pt x="117173" y="722138"/>
                    <a:pt x="116832" y="722711"/>
                    <a:pt x="116634" y="723428"/>
                  </a:cubicBezTo>
                  <a:cubicBezTo>
                    <a:pt x="116484" y="724194"/>
                    <a:pt x="115804" y="725391"/>
                    <a:pt x="115223" y="726202"/>
                  </a:cubicBezTo>
                  <a:cubicBezTo>
                    <a:pt x="114640" y="726965"/>
                    <a:pt x="113815" y="728352"/>
                    <a:pt x="113424" y="729166"/>
                  </a:cubicBezTo>
                  <a:cubicBezTo>
                    <a:pt x="113033" y="730025"/>
                    <a:pt x="112644" y="730743"/>
                    <a:pt x="112501" y="730743"/>
                  </a:cubicBezTo>
                  <a:cubicBezTo>
                    <a:pt x="112357" y="730739"/>
                    <a:pt x="111482" y="732127"/>
                    <a:pt x="110606" y="733847"/>
                  </a:cubicBezTo>
                  <a:cubicBezTo>
                    <a:pt x="109680" y="735567"/>
                    <a:pt x="108806" y="736954"/>
                    <a:pt x="108614" y="736954"/>
                  </a:cubicBezTo>
                  <a:cubicBezTo>
                    <a:pt x="108374" y="736952"/>
                    <a:pt x="108081" y="737572"/>
                    <a:pt x="107884" y="738339"/>
                  </a:cubicBezTo>
                  <a:cubicBezTo>
                    <a:pt x="107734" y="739107"/>
                    <a:pt x="107199" y="740062"/>
                    <a:pt x="106667" y="740539"/>
                  </a:cubicBezTo>
                  <a:cubicBezTo>
                    <a:pt x="106184" y="740966"/>
                    <a:pt x="105648" y="742065"/>
                    <a:pt x="105498" y="742979"/>
                  </a:cubicBezTo>
                  <a:cubicBezTo>
                    <a:pt x="105299" y="743889"/>
                    <a:pt x="105005" y="744606"/>
                    <a:pt x="104765" y="744606"/>
                  </a:cubicBezTo>
                  <a:cubicBezTo>
                    <a:pt x="104572" y="744602"/>
                    <a:pt x="103942" y="745509"/>
                    <a:pt x="103311" y="746609"/>
                  </a:cubicBezTo>
                  <a:cubicBezTo>
                    <a:pt x="102726" y="747757"/>
                    <a:pt x="102044" y="749000"/>
                    <a:pt x="101801" y="749384"/>
                  </a:cubicBezTo>
                  <a:cubicBezTo>
                    <a:pt x="101558" y="749764"/>
                    <a:pt x="100778" y="751340"/>
                    <a:pt x="100096" y="752824"/>
                  </a:cubicBezTo>
                  <a:cubicBezTo>
                    <a:pt x="99364" y="754354"/>
                    <a:pt x="98587" y="755598"/>
                    <a:pt x="98347" y="755595"/>
                  </a:cubicBezTo>
                  <a:cubicBezTo>
                    <a:pt x="98106" y="755593"/>
                    <a:pt x="97911" y="756119"/>
                    <a:pt x="97905" y="756791"/>
                  </a:cubicBezTo>
                  <a:cubicBezTo>
                    <a:pt x="97901" y="757561"/>
                    <a:pt x="97609" y="757991"/>
                    <a:pt x="97177" y="757985"/>
                  </a:cubicBezTo>
                  <a:cubicBezTo>
                    <a:pt x="96792" y="757983"/>
                    <a:pt x="96453" y="758412"/>
                    <a:pt x="96449" y="758892"/>
                  </a:cubicBezTo>
                  <a:cubicBezTo>
                    <a:pt x="96446" y="759423"/>
                    <a:pt x="96251" y="759949"/>
                    <a:pt x="96010" y="760089"/>
                  </a:cubicBezTo>
                  <a:cubicBezTo>
                    <a:pt x="95768" y="760233"/>
                    <a:pt x="95424" y="761333"/>
                    <a:pt x="95272" y="762485"/>
                  </a:cubicBezTo>
                  <a:cubicBezTo>
                    <a:pt x="95070" y="763635"/>
                    <a:pt x="94486" y="764976"/>
                    <a:pt x="94002" y="765402"/>
                  </a:cubicBezTo>
                  <a:cubicBezTo>
                    <a:pt x="93469" y="765879"/>
                    <a:pt x="93032" y="766790"/>
                    <a:pt x="93026" y="767413"/>
                  </a:cubicBezTo>
                  <a:cubicBezTo>
                    <a:pt x="93022" y="768036"/>
                    <a:pt x="92582" y="769136"/>
                    <a:pt x="92049" y="769853"/>
                  </a:cubicBezTo>
                  <a:cubicBezTo>
                    <a:pt x="91515" y="770570"/>
                    <a:pt x="91028" y="771573"/>
                    <a:pt x="90928" y="772150"/>
                  </a:cubicBezTo>
                  <a:cubicBezTo>
                    <a:pt x="90875" y="772723"/>
                    <a:pt x="90436" y="773730"/>
                    <a:pt x="89999" y="774350"/>
                  </a:cubicBezTo>
                  <a:cubicBezTo>
                    <a:pt x="89514" y="775017"/>
                    <a:pt x="89025" y="776167"/>
                    <a:pt x="88829" y="776837"/>
                  </a:cubicBezTo>
                  <a:cubicBezTo>
                    <a:pt x="88679" y="777506"/>
                    <a:pt x="88339" y="778081"/>
                    <a:pt x="88100" y="778081"/>
                  </a:cubicBezTo>
                  <a:cubicBezTo>
                    <a:pt x="87859" y="778077"/>
                    <a:pt x="87665" y="778411"/>
                    <a:pt x="87662" y="778797"/>
                  </a:cubicBezTo>
                  <a:cubicBezTo>
                    <a:pt x="87657" y="779517"/>
                    <a:pt x="82441" y="790132"/>
                    <a:pt x="80789" y="792905"/>
                  </a:cubicBezTo>
                  <a:cubicBezTo>
                    <a:pt x="80546" y="793286"/>
                    <a:pt x="80205" y="794005"/>
                    <a:pt x="80057" y="794483"/>
                  </a:cubicBezTo>
                  <a:cubicBezTo>
                    <a:pt x="79862" y="794913"/>
                    <a:pt x="79571" y="795296"/>
                    <a:pt x="79332" y="795294"/>
                  </a:cubicBezTo>
                  <a:cubicBezTo>
                    <a:pt x="79091" y="795294"/>
                    <a:pt x="78896" y="795820"/>
                    <a:pt x="78891" y="796444"/>
                  </a:cubicBezTo>
                  <a:cubicBezTo>
                    <a:pt x="78887" y="797067"/>
                    <a:pt x="78545" y="797833"/>
                    <a:pt x="78158" y="798167"/>
                  </a:cubicBezTo>
                  <a:cubicBezTo>
                    <a:pt x="77772" y="798497"/>
                    <a:pt x="77431" y="799167"/>
                    <a:pt x="77427" y="799647"/>
                  </a:cubicBezTo>
                  <a:cubicBezTo>
                    <a:pt x="77424" y="800127"/>
                    <a:pt x="77227" y="800654"/>
                    <a:pt x="76939" y="800797"/>
                  </a:cubicBezTo>
                  <a:cubicBezTo>
                    <a:pt x="76697" y="800937"/>
                    <a:pt x="76453" y="801514"/>
                    <a:pt x="76449" y="802040"/>
                  </a:cubicBezTo>
                  <a:cubicBezTo>
                    <a:pt x="76445" y="802570"/>
                    <a:pt x="76105" y="803093"/>
                    <a:pt x="75720" y="803234"/>
                  </a:cubicBezTo>
                  <a:cubicBezTo>
                    <a:pt x="75239" y="803424"/>
                    <a:pt x="74993" y="804191"/>
                    <a:pt x="74984" y="805391"/>
                  </a:cubicBezTo>
                  <a:cubicBezTo>
                    <a:pt x="74977" y="806396"/>
                    <a:pt x="74779" y="807260"/>
                    <a:pt x="74490" y="807257"/>
                  </a:cubicBezTo>
                  <a:cubicBezTo>
                    <a:pt x="74251" y="807257"/>
                    <a:pt x="74007" y="807687"/>
                    <a:pt x="74003" y="808167"/>
                  </a:cubicBezTo>
                  <a:cubicBezTo>
                    <a:pt x="74000" y="808694"/>
                    <a:pt x="73658" y="809410"/>
                    <a:pt x="73271" y="809840"/>
                  </a:cubicBezTo>
                  <a:cubicBezTo>
                    <a:pt x="72885" y="810221"/>
                    <a:pt x="72542" y="811084"/>
                    <a:pt x="72537" y="811708"/>
                  </a:cubicBezTo>
                  <a:cubicBezTo>
                    <a:pt x="72532" y="812427"/>
                    <a:pt x="71852" y="813527"/>
                    <a:pt x="70837" y="814478"/>
                  </a:cubicBezTo>
                  <a:cubicBezTo>
                    <a:pt x="69919" y="815385"/>
                    <a:pt x="69142" y="816433"/>
                    <a:pt x="69139" y="816866"/>
                  </a:cubicBezTo>
                  <a:cubicBezTo>
                    <a:pt x="69136" y="817298"/>
                    <a:pt x="68844" y="817776"/>
                    <a:pt x="68459" y="817913"/>
                  </a:cubicBezTo>
                  <a:cubicBezTo>
                    <a:pt x="68073" y="818056"/>
                    <a:pt x="67636" y="818820"/>
                    <a:pt x="67437" y="819634"/>
                  </a:cubicBezTo>
                  <a:cubicBezTo>
                    <a:pt x="67287" y="820400"/>
                    <a:pt x="66704" y="821597"/>
                    <a:pt x="66170" y="822264"/>
                  </a:cubicBezTo>
                  <a:cubicBezTo>
                    <a:pt x="65686" y="822884"/>
                    <a:pt x="65049" y="824657"/>
                    <a:pt x="64797" y="826241"/>
                  </a:cubicBezTo>
                  <a:cubicBezTo>
                    <a:pt x="63843" y="831752"/>
                    <a:pt x="63354" y="833092"/>
                    <a:pt x="60583" y="837727"/>
                  </a:cubicBezTo>
                  <a:cubicBezTo>
                    <a:pt x="55723" y="845802"/>
                    <a:pt x="49648" y="856032"/>
                    <a:pt x="45612" y="862863"/>
                  </a:cubicBezTo>
                  <a:lnTo>
                    <a:pt x="41770" y="869408"/>
                  </a:lnTo>
                  <a:lnTo>
                    <a:pt x="39947" y="869396"/>
                  </a:lnTo>
                  <a:cubicBezTo>
                    <a:pt x="38795" y="869388"/>
                    <a:pt x="37881" y="869716"/>
                    <a:pt x="37300" y="870336"/>
                  </a:cubicBezTo>
                  <a:cubicBezTo>
                    <a:pt x="36816" y="870860"/>
                    <a:pt x="36044" y="871383"/>
                    <a:pt x="35611" y="871524"/>
                  </a:cubicBezTo>
                  <a:cubicBezTo>
                    <a:pt x="35130" y="871665"/>
                    <a:pt x="34646" y="872238"/>
                    <a:pt x="34497" y="872764"/>
                  </a:cubicBezTo>
                  <a:cubicBezTo>
                    <a:pt x="34350" y="873291"/>
                    <a:pt x="33770" y="873861"/>
                    <a:pt x="33241" y="874002"/>
                  </a:cubicBezTo>
                  <a:cubicBezTo>
                    <a:pt x="32664" y="874142"/>
                    <a:pt x="32228" y="874665"/>
                    <a:pt x="32224" y="875196"/>
                  </a:cubicBezTo>
                  <a:cubicBezTo>
                    <a:pt x="32216" y="876203"/>
                    <a:pt x="30476" y="877916"/>
                    <a:pt x="29467" y="877957"/>
                  </a:cubicBezTo>
                  <a:cubicBezTo>
                    <a:pt x="29131" y="877955"/>
                    <a:pt x="28842" y="878144"/>
                    <a:pt x="28840" y="878435"/>
                  </a:cubicBezTo>
                  <a:cubicBezTo>
                    <a:pt x="28838" y="878675"/>
                    <a:pt x="28500" y="878912"/>
                    <a:pt x="28116" y="878908"/>
                  </a:cubicBezTo>
                  <a:cubicBezTo>
                    <a:pt x="27733" y="878906"/>
                    <a:pt x="27393" y="879240"/>
                    <a:pt x="27391" y="879622"/>
                  </a:cubicBezTo>
                  <a:cubicBezTo>
                    <a:pt x="27389" y="880006"/>
                    <a:pt x="27001" y="880340"/>
                    <a:pt x="26570" y="880336"/>
                  </a:cubicBezTo>
                  <a:cubicBezTo>
                    <a:pt x="25514" y="880377"/>
                    <a:pt x="24018" y="881422"/>
                    <a:pt x="24012" y="882188"/>
                  </a:cubicBezTo>
                  <a:cubicBezTo>
                    <a:pt x="24010" y="882478"/>
                    <a:pt x="23768" y="882715"/>
                    <a:pt x="23481" y="882713"/>
                  </a:cubicBezTo>
                  <a:cubicBezTo>
                    <a:pt x="22809" y="882709"/>
                    <a:pt x="21551" y="883946"/>
                    <a:pt x="21932" y="884333"/>
                  </a:cubicBezTo>
                  <a:cubicBezTo>
                    <a:pt x="22075" y="884479"/>
                    <a:pt x="21882" y="884716"/>
                    <a:pt x="21497" y="884860"/>
                  </a:cubicBezTo>
                  <a:cubicBezTo>
                    <a:pt x="20389" y="885281"/>
                    <a:pt x="15313" y="890141"/>
                    <a:pt x="15308" y="890764"/>
                  </a:cubicBezTo>
                  <a:cubicBezTo>
                    <a:pt x="15307" y="891054"/>
                    <a:pt x="14968" y="891291"/>
                    <a:pt x="14585" y="891288"/>
                  </a:cubicBezTo>
                  <a:cubicBezTo>
                    <a:pt x="14200" y="891285"/>
                    <a:pt x="13863" y="891569"/>
                    <a:pt x="13860" y="891905"/>
                  </a:cubicBezTo>
                  <a:cubicBezTo>
                    <a:pt x="13857" y="892241"/>
                    <a:pt x="13227" y="893148"/>
                    <a:pt x="12406" y="893910"/>
                  </a:cubicBezTo>
                  <a:cubicBezTo>
                    <a:pt x="11631" y="894674"/>
                    <a:pt x="10953" y="895484"/>
                    <a:pt x="10952" y="895723"/>
                  </a:cubicBezTo>
                  <a:cubicBezTo>
                    <a:pt x="10950" y="896013"/>
                    <a:pt x="10415" y="896920"/>
                    <a:pt x="9736" y="897780"/>
                  </a:cubicBezTo>
                  <a:cubicBezTo>
                    <a:pt x="9058" y="898637"/>
                    <a:pt x="8522" y="899691"/>
                    <a:pt x="8519" y="900121"/>
                  </a:cubicBezTo>
                  <a:cubicBezTo>
                    <a:pt x="8515" y="900553"/>
                    <a:pt x="8028" y="901607"/>
                    <a:pt x="7446" y="902417"/>
                  </a:cubicBezTo>
                  <a:cubicBezTo>
                    <a:pt x="6331" y="903945"/>
                    <a:pt x="6329" y="904042"/>
                    <a:pt x="6194" y="922185"/>
                  </a:cubicBezTo>
                  <a:lnTo>
                    <a:pt x="6058" y="940422"/>
                  </a:lnTo>
                  <a:lnTo>
                    <a:pt x="4746" y="942668"/>
                  </a:lnTo>
                  <a:cubicBezTo>
                    <a:pt x="3969" y="943911"/>
                    <a:pt x="3383" y="945347"/>
                    <a:pt x="3378" y="945877"/>
                  </a:cubicBezTo>
                  <a:cubicBezTo>
                    <a:pt x="3374" y="946451"/>
                    <a:pt x="3178" y="946883"/>
                    <a:pt x="2939" y="946881"/>
                  </a:cubicBezTo>
                  <a:cubicBezTo>
                    <a:pt x="2698" y="946877"/>
                    <a:pt x="2360" y="947358"/>
                    <a:pt x="2163" y="947931"/>
                  </a:cubicBezTo>
                  <a:cubicBezTo>
                    <a:pt x="1818" y="949127"/>
                    <a:pt x="1085" y="950898"/>
                    <a:pt x="403" y="952237"/>
                  </a:cubicBezTo>
                  <a:cubicBezTo>
                    <a:pt x="160" y="952715"/>
                    <a:pt x="-39" y="953482"/>
                    <a:pt x="6" y="953914"/>
                  </a:cubicBezTo>
                  <a:cubicBezTo>
                    <a:pt x="44" y="955261"/>
                    <a:pt x="1610" y="957671"/>
                    <a:pt x="2521" y="957821"/>
                  </a:cubicBezTo>
                  <a:cubicBezTo>
                    <a:pt x="3576" y="958070"/>
                    <a:pt x="5703" y="956164"/>
                    <a:pt x="5710" y="955014"/>
                  </a:cubicBezTo>
                  <a:cubicBezTo>
                    <a:pt x="5714" y="954535"/>
                    <a:pt x="5910" y="954055"/>
                    <a:pt x="6150" y="953912"/>
                  </a:cubicBezTo>
                  <a:cubicBezTo>
                    <a:pt x="6392" y="953771"/>
                    <a:pt x="7071" y="952721"/>
                    <a:pt x="7656" y="951620"/>
                  </a:cubicBezTo>
                  <a:cubicBezTo>
                    <a:pt x="8241" y="950470"/>
                    <a:pt x="8871" y="949470"/>
                    <a:pt x="9065" y="949327"/>
                  </a:cubicBezTo>
                  <a:cubicBezTo>
                    <a:pt x="9595" y="948899"/>
                    <a:pt x="12505" y="945081"/>
                    <a:pt x="12506" y="944791"/>
                  </a:cubicBezTo>
                  <a:cubicBezTo>
                    <a:pt x="12508" y="944598"/>
                    <a:pt x="13284" y="943551"/>
                    <a:pt x="14203" y="942452"/>
                  </a:cubicBezTo>
                  <a:cubicBezTo>
                    <a:pt x="15123" y="941306"/>
                    <a:pt x="15900" y="940158"/>
                    <a:pt x="15902" y="939825"/>
                  </a:cubicBezTo>
                  <a:cubicBezTo>
                    <a:pt x="15904" y="939535"/>
                    <a:pt x="16146" y="939299"/>
                    <a:pt x="16482" y="939301"/>
                  </a:cubicBezTo>
                  <a:cubicBezTo>
                    <a:pt x="16771" y="939301"/>
                    <a:pt x="18316" y="938016"/>
                    <a:pt x="19863" y="936445"/>
                  </a:cubicBezTo>
                  <a:cubicBezTo>
                    <a:pt x="21460" y="934778"/>
                    <a:pt x="23053" y="933590"/>
                    <a:pt x="23628" y="933593"/>
                  </a:cubicBezTo>
                  <a:cubicBezTo>
                    <a:pt x="24157" y="933599"/>
                    <a:pt x="24591" y="933265"/>
                    <a:pt x="24593" y="932882"/>
                  </a:cubicBezTo>
                  <a:cubicBezTo>
                    <a:pt x="24605" y="931489"/>
                    <a:pt x="26663" y="932224"/>
                    <a:pt x="29381" y="934597"/>
                  </a:cubicBezTo>
                  <a:cubicBezTo>
                    <a:pt x="30907" y="935951"/>
                    <a:pt x="32339" y="937019"/>
                    <a:pt x="32579" y="937019"/>
                  </a:cubicBezTo>
                  <a:cubicBezTo>
                    <a:pt x="32818" y="937022"/>
                    <a:pt x="33343" y="937555"/>
                    <a:pt x="33674" y="938228"/>
                  </a:cubicBezTo>
                  <a:cubicBezTo>
                    <a:pt x="34006" y="938853"/>
                    <a:pt x="34673" y="939532"/>
                    <a:pt x="35200" y="939728"/>
                  </a:cubicBezTo>
                  <a:cubicBezTo>
                    <a:pt x="35678" y="939874"/>
                    <a:pt x="36059" y="940214"/>
                    <a:pt x="36057" y="940501"/>
                  </a:cubicBezTo>
                  <a:cubicBezTo>
                    <a:pt x="36055" y="940791"/>
                    <a:pt x="36576" y="941753"/>
                    <a:pt x="37241" y="942622"/>
                  </a:cubicBezTo>
                  <a:cubicBezTo>
                    <a:pt x="37908" y="943493"/>
                    <a:pt x="38427" y="944648"/>
                    <a:pt x="38423" y="945177"/>
                  </a:cubicBezTo>
                  <a:cubicBezTo>
                    <a:pt x="38419" y="945754"/>
                    <a:pt x="38655" y="946187"/>
                    <a:pt x="38895" y="946190"/>
                  </a:cubicBezTo>
                  <a:cubicBezTo>
                    <a:pt x="39183" y="946190"/>
                    <a:pt x="39374" y="946480"/>
                    <a:pt x="39370" y="946863"/>
                  </a:cubicBezTo>
                  <a:cubicBezTo>
                    <a:pt x="39368" y="947199"/>
                    <a:pt x="39699" y="947778"/>
                    <a:pt x="40081" y="948118"/>
                  </a:cubicBezTo>
                  <a:cubicBezTo>
                    <a:pt x="40463" y="948457"/>
                    <a:pt x="40792" y="949227"/>
                    <a:pt x="40788" y="949850"/>
                  </a:cubicBezTo>
                  <a:cubicBezTo>
                    <a:pt x="40782" y="950570"/>
                    <a:pt x="41068" y="951006"/>
                    <a:pt x="41499" y="951008"/>
                  </a:cubicBezTo>
                  <a:cubicBezTo>
                    <a:pt x="41883" y="951012"/>
                    <a:pt x="42266" y="951205"/>
                    <a:pt x="42263" y="951495"/>
                  </a:cubicBezTo>
                  <a:cubicBezTo>
                    <a:pt x="42311" y="951735"/>
                    <a:pt x="42355" y="952168"/>
                    <a:pt x="42402" y="952407"/>
                  </a:cubicBezTo>
                  <a:cubicBezTo>
                    <a:pt x="42399" y="952648"/>
                    <a:pt x="42589" y="953030"/>
                    <a:pt x="42827" y="953227"/>
                  </a:cubicBezTo>
                  <a:cubicBezTo>
                    <a:pt x="43018" y="953420"/>
                    <a:pt x="43157" y="954093"/>
                    <a:pt x="43152" y="954716"/>
                  </a:cubicBezTo>
                  <a:cubicBezTo>
                    <a:pt x="43147" y="955390"/>
                    <a:pt x="43432" y="955822"/>
                    <a:pt x="43863" y="955824"/>
                  </a:cubicBezTo>
                  <a:cubicBezTo>
                    <a:pt x="44391" y="955830"/>
                    <a:pt x="44579" y="956407"/>
                    <a:pt x="44568" y="957943"/>
                  </a:cubicBezTo>
                  <a:cubicBezTo>
                    <a:pt x="44558" y="959143"/>
                    <a:pt x="44791" y="960249"/>
                    <a:pt x="45029" y="960395"/>
                  </a:cubicBezTo>
                  <a:cubicBezTo>
                    <a:pt x="45317" y="960542"/>
                    <a:pt x="45504" y="961165"/>
                    <a:pt x="45499" y="961790"/>
                  </a:cubicBezTo>
                  <a:cubicBezTo>
                    <a:pt x="45494" y="962414"/>
                    <a:pt x="46012" y="963907"/>
                    <a:pt x="46675" y="965159"/>
                  </a:cubicBezTo>
                  <a:cubicBezTo>
                    <a:pt x="47337" y="966411"/>
                    <a:pt x="47852" y="968142"/>
                    <a:pt x="47845" y="969009"/>
                  </a:cubicBezTo>
                  <a:cubicBezTo>
                    <a:pt x="47838" y="969919"/>
                    <a:pt x="48168" y="970882"/>
                    <a:pt x="48549" y="971221"/>
                  </a:cubicBezTo>
                  <a:cubicBezTo>
                    <a:pt x="48930" y="971561"/>
                    <a:pt x="49259" y="972523"/>
                    <a:pt x="49252" y="973433"/>
                  </a:cubicBezTo>
                  <a:cubicBezTo>
                    <a:pt x="49247" y="974299"/>
                    <a:pt x="49479" y="975165"/>
                    <a:pt x="49719" y="975308"/>
                  </a:cubicBezTo>
                  <a:cubicBezTo>
                    <a:pt x="50006" y="975455"/>
                    <a:pt x="50189" y="976464"/>
                    <a:pt x="50181" y="977521"/>
                  </a:cubicBezTo>
                  <a:cubicBezTo>
                    <a:pt x="50172" y="978866"/>
                    <a:pt x="50360" y="979396"/>
                    <a:pt x="50888" y="979399"/>
                  </a:cubicBezTo>
                  <a:cubicBezTo>
                    <a:pt x="51320" y="979402"/>
                    <a:pt x="51606" y="979831"/>
                    <a:pt x="51600" y="980504"/>
                  </a:cubicBezTo>
                  <a:cubicBezTo>
                    <a:pt x="51581" y="983001"/>
                    <a:pt x="54386" y="986623"/>
                    <a:pt x="56354" y="986638"/>
                  </a:cubicBezTo>
                  <a:cubicBezTo>
                    <a:pt x="56882" y="986640"/>
                    <a:pt x="57311" y="986980"/>
                    <a:pt x="57309" y="987363"/>
                  </a:cubicBezTo>
                  <a:cubicBezTo>
                    <a:pt x="57306" y="987746"/>
                    <a:pt x="57688" y="988085"/>
                    <a:pt x="58167" y="988089"/>
                  </a:cubicBezTo>
                  <a:cubicBezTo>
                    <a:pt x="58647" y="988095"/>
                    <a:pt x="59555" y="988627"/>
                    <a:pt x="60174" y="989306"/>
                  </a:cubicBezTo>
                  <a:cubicBezTo>
                    <a:pt x="60793" y="989982"/>
                    <a:pt x="61700" y="990517"/>
                    <a:pt x="62229" y="990520"/>
                  </a:cubicBezTo>
                  <a:cubicBezTo>
                    <a:pt x="62757" y="990522"/>
                    <a:pt x="63905" y="991061"/>
                    <a:pt x="64764" y="991740"/>
                  </a:cubicBezTo>
                  <a:cubicBezTo>
                    <a:pt x="65671" y="992465"/>
                    <a:pt x="67298" y="993100"/>
                    <a:pt x="68641" y="993302"/>
                  </a:cubicBezTo>
                  <a:cubicBezTo>
                    <a:pt x="69887" y="993457"/>
                    <a:pt x="71179" y="993947"/>
                    <a:pt x="71417" y="994285"/>
                  </a:cubicBezTo>
                  <a:cubicBezTo>
                    <a:pt x="71702" y="994672"/>
                    <a:pt x="72516" y="995014"/>
                    <a:pt x="73235" y="995114"/>
                  </a:cubicBezTo>
                  <a:cubicBezTo>
                    <a:pt x="73954" y="995166"/>
                    <a:pt x="74673" y="995412"/>
                    <a:pt x="74864" y="995558"/>
                  </a:cubicBezTo>
                  <a:cubicBezTo>
                    <a:pt x="75007" y="995751"/>
                    <a:pt x="75773" y="995901"/>
                    <a:pt x="76445" y="995907"/>
                  </a:cubicBezTo>
                  <a:cubicBezTo>
                    <a:pt x="77165" y="995913"/>
                    <a:pt x="78026" y="996255"/>
                    <a:pt x="78359" y="996641"/>
                  </a:cubicBezTo>
                  <a:cubicBezTo>
                    <a:pt x="78692" y="997027"/>
                    <a:pt x="79554" y="997370"/>
                    <a:pt x="80321" y="997375"/>
                  </a:cubicBezTo>
                  <a:cubicBezTo>
                    <a:pt x="81041" y="997381"/>
                    <a:pt x="81807" y="997577"/>
                    <a:pt x="81949" y="997867"/>
                  </a:cubicBezTo>
                  <a:cubicBezTo>
                    <a:pt x="82376" y="998589"/>
                    <a:pt x="102007" y="998639"/>
                    <a:pt x="102733" y="997925"/>
                  </a:cubicBezTo>
                  <a:cubicBezTo>
                    <a:pt x="103119" y="997545"/>
                    <a:pt x="103455" y="997548"/>
                    <a:pt x="103980" y="997984"/>
                  </a:cubicBezTo>
                  <a:cubicBezTo>
                    <a:pt x="104457" y="998370"/>
                    <a:pt x="104744" y="998420"/>
                    <a:pt x="104987" y="998039"/>
                  </a:cubicBezTo>
                  <a:cubicBezTo>
                    <a:pt x="105134" y="997800"/>
                    <a:pt x="106431" y="997568"/>
                    <a:pt x="107823" y="997580"/>
                  </a:cubicBezTo>
                  <a:cubicBezTo>
                    <a:pt x="109407" y="997592"/>
                    <a:pt x="110609" y="997360"/>
                    <a:pt x="110949" y="996930"/>
                  </a:cubicBezTo>
                  <a:cubicBezTo>
                    <a:pt x="111433" y="996360"/>
                    <a:pt x="112971" y="996082"/>
                    <a:pt x="118542" y="995596"/>
                  </a:cubicBezTo>
                  <a:cubicBezTo>
                    <a:pt x="119407" y="995506"/>
                    <a:pt x="120514" y="995081"/>
                    <a:pt x="120997" y="994655"/>
                  </a:cubicBezTo>
                  <a:cubicBezTo>
                    <a:pt x="121480" y="994227"/>
                    <a:pt x="122204" y="993847"/>
                    <a:pt x="122635" y="993850"/>
                  </a:cubicBezTo>
                  <a:cubicBezTo>
                    <a:pt x="124074" y="993862"/>
                    <a:pt x="125435" y="991757"/>
                    <a:pt x="125451" y="989501"/>
                  </a:cubicBezTo>
                  <a:cubicBezTo>
                    <a:pt x="125465" y="987582"/>
                    <a:pt x="125323" y="987342"/>
                    <a:pt x="123937" y="986707"/>
                  </a:cubicBezTo>
                  <a:cubicBezTo>
                    <a:pt x="123076" y="986318"/>
                    <a:pt x="122263" y="985880"/>
                    <a:pt x="122120" y="985733"/>
                  </a:cubicBezTo>
                  <a:cubicBezTo>
                    <a:pt x="121501" y="984961"/>
                    <a:pt x="119159" y="983744"/>
                    <a:pt x="118295" y="983738"/>
                  </a:cubicBezTo>
                  <a:cubicBezTo>
                    <a:pt x="117767" y="983734"/>
                    <a:pt x="117337" y="983539"/>
                    <a:pt x="117338" y="983250"/>
                  </a:cubicBezTo>
                  <a:cubicBezTo>
                    <a:pt x="117340" y="983009"/>
                    <a:pt x="116527" y="982476"/>
                    <a:pt x="115572" y="982038"/>
                  </a:cubicBezTo>
                  <a:cubicBezTo>
                    <a:pt x="114567" y="981598"/>
                    <a:pt x="113419" y="981014"/>
                    <a:pt x="113037" y="980771"/>
                  </a:cubicBezTo>
                  <a:cubicBezTo>
                    <a:pt x="112654" y="980575"/>
                    <a:pt x="111554" y="979993"/>
                    <a:pt x="110646" y="979557"/>
                  </a:cubicBezTo>
                  <a:cubicBezTo>
                    <a:pt x="109737" y="979165"/>
                    <a:pt x="108637" y="978579"/>
                    <a:pt x="108255" y="978337"/>
                  </a:cubicBezTo>
                  <a:cubicBezTo>
                    <a:pt x="107872" y="978144"/>
                    <a:pt x="106773" y="977558"/>
                    <a:pt x="105864" y="977120"/>
                  </a:cubicBezTo>
                  <a:cubicBezTo>
                    <a:pt x="104955" y="976730"/>
                    <a:pt x="103855" y="976145"/>
                    <a:pt x="103473" y="975902"/>
                  </a:cubicBezTo>
                  <a:cubicBezTo>
                    <a:pt x="103091" y="975659"/>
                    <a:pt x="102421" y="975317"/>
                    <a:pt x="102039" y="975171"/>
                  </a:cubicBezTo>
                  <a:cubicBezTo>
                    <a:pt x="101369" y="974878"/>
                    <a:pt x="98976" y="973901"/>
                    <a:pt x="97015" y="973023"/>
                  </a:cubicBezTo>
                  <a:cubicBezTo>
                    <a:pt x="95674" y="972485"/>
                    <a:pt x="94191" y="971943"/>
                    <a:pt x="93998" y="972040"/>
                  </a:cubicBezTo>
                  <a:cubicBezTo>
                    <a:pt x="93902" y="972087"/>
                    <a:pt x="93425" y="971651"/>
                    <a:pt x="92997" y="971121"/>
                  </a:cubicBezTo>
                  <a:cubicBezTo>
                    <a:pt x="92521" y="970539"/>
                    <a:pt x="91757" y="970103"/>
                    <a:pt x="91373" y="970100"/>
                  </a:cubicBezTo>
                  <a:cubicBezTo>
                    <a:pt x="90940" y="970097"/>
                    <a:pt x="89888" y="969705"/>
                    <a:pt x="88979" y="969267"/>
                  </a:cubicBezTo>
                  <a:cubicBezTo>
                    <a:pt x="87545" y="968488"/>
                    <a:pt x="87308" y="968102"/>
                    <a:pt x="86849" y="965413"/>
                  </a:cubicBezTo>
                  <a:cubicBezTo>
                    <a:pt x="86524" y="963777"/>
                    <a:pt x="86305" y="960992"/>
                    <a:pt x="86318" y="959313"/>
                  </a:cubicBezTo>
                  <a:cubicBezTo>
                    <a:pt x="86330" y="957584"/>
                    <a:pt x="86150" y="956048"/>
                    <a:pt x="85863" y="955901"/>
                  </a:cubicBezTo>
                  <a:cubicBezTo>
                    <a:pt x="85577" y="955705"/>
                    <a:pt x="85442" y="948025"/>
                    <a:pt x="85543" y="934344"/>
                  </a:cubicBezTo>
                  <a:cubicBezTo>
                    <a:pt x="85690" y="914619"/>
                    <a:pt x="85750" y="912986"/>
                    <a:pt x="86627" y="911216"/>
                  </a:cubicBezTo>
                  <a:cubicBezTo>
                    <a:pt x="87309" y="909828"/>
                    <a:pt x="87613" y="907816"/>
                    <a:pt x="87792" y="903114"/>
                  </a:cubicBezTo>
                  <a:cubicBezTo>
                    <a:pt x="88070" y="897883"/>
                    <a:pt x="88272" y="896590"/>
                    <a:pt x="89149" y="895012"/>
                  </a:cubicBezTo>
                  <a:cubicBezTo>
                    <a:pt x="89925" y="893675"/>
                    <a:pt x="90223" y="892476"/>
                    <a:pt x="90139" y="890844"/>
                  </a:cubicBezTo>
                  <a:cubicBezTo>
                    <a:pt x="90058" y="888970"/>
                    <a:pt x="90256" y="888254"/>
                    <a:pt x="91078" y="887396"/>
                  </a:cubicBezTo>
                  <a:cubicBezTo>
                    <a:pt x="91657" y="886776"/>
                    <a:pt x="92144" y="885866"/>
                    <a:pt x="92149" y="885339"/>
                  </a:cubicBezTo>
                  <a:cubicBezTo>
                    <a:pt x="92152" y="884860"/>
                    <a:pt x="92637" y="884189"/>
                    <a:pt x="93262" y="883956"/>
                  </a:cubicBezTo>
                  <a:cubicBezTo>
                    <a:pt x="94130" y="883578"/>
                    <a:pt x="94374" y="883005"/>
                    <a:pt x="94584" y="880556"/>
                  </a:cubicBezTo>
                  <a:cubicBezTo>
                    <a:pt x="94795" y="878063"/>
                    <a:pt x="95625" y="876053"/>
                    <a:pt x="100691" y="866104"/>
                  </a:cubicBezTo>
                  <a:lnTo>
                    <a:pt x="106490" y="854533"/>
                  </a:lnTo>
                  <a:lnTo>
                    <a:pt x="108745" y="854550"/>
                  </a:lnTo>
                  <a:cubicBezTo>
                    <a:pt x="110042" y="854560"/>
                    <a:pt x="111195" y="854328"/>
                    <a:pt x="111340" y="854089"/>
                  </a:cubicBezTo>
                  <a:cubicBezTo>
                    <a:pt x="111487" y="853802"/>
                    <a:pt x="113840" y="853630"/>
                    <a:pt x="116671" y="853649"/>
                  </a:cubicBezTo>
                  <a:lnTo>
                    <a:pt x="121663" y="853688"/>
                  </a:lnTo>
                  <a:lnTo>
                    <a:pt x="121673" y="852295"/>
                  </a:lnTo>
                  <a:cubicBezTo>
                    <a:pt x="121679" y="851529"/>
                    <a:pt x="122022" y="850665"/>
                    <a:pt x="122408" y="850332"/>
                  </a:cubicBezTo>
                  <a:cubicBezTo>
                    <a:pt x="122796" y="849998"/>
                    <a:pt x="123137" y="849138"/>
                    <a:pt x="123143" y="848368"/>
                  </a:cubicBezTo>
                  <a:cubicBezTo>
                    <a:pt x="123148" y="847649"/>
                    <a:pt x="123394" y="846885"/>
                    <a:pt x="123635" y="846742"/>
                  </a:cubicBezTo>
                  <a:cubicBezTo>
                    <a:pt x="123925" y="846599"/>
                    <a:pt x="124122" y="845831"/>
                    <a:pt x="124127" y="845111"/>
                  </a:cubicBezTo>
                  <a:cubicBezTo>
                    <a:pt x="124133" y="844345"/>
                    <a:pt x="124476" y="843485"/>
                    <a:pt x="124862" y="843151"/>
                  </a:cubicBezTo>
                  <a:cubicBezTo>
                    <a:pt x="125393" y="842721"/>
                    <a:pt x="125594" y="841474"/>
                    <a:pt x="125617" y="838310"/>
                  </a:cubicBezTo>
                  <a:cubicBezTo>
                    <a:pt x="125637" y="835763"/>
                    <a:pt x="125842" y="834038"/>
                    <a:pt x="126130" y="834040"/>
                  </a:cubicBezTo>
                  <a:cubicBezTo>
                    <a:pt x="126417" y="834044"/>
                    <a:pt x="126612" y="833803"/>
                    <a:pt x="126613" y="833517"/>
                  </a:cubicBezTo>
                  <a:cubicBezTo>
                    <a:pt x="126617" y="832987"/>
                    <a:pt x="127839" y="830021"/>
                    <a:pt x="128617" y="828780"/>
                  </a:cubicBezTo>
                  <a:cubicBezTo>
                    <a:pt x="128811" y="828396"/>
                    <a:pt x="129396" y="827296"/>
                    <a:pt x="129835" y="826386"/>
                  </a:cubicBezTo>
                  <a:cubicBezTo>
                    <a:pt x="130225" y="825479"/>
                    <a:pt x="130809" y="824379"/>
                    <a:pt x="131052" y="823995"/>
                  </a:cubicBezTo>
                  <a:cubicBezTo>
                    <a:pt x="131295" y="823615"/>
                    <a:pt x="131636" y="822895"/>
                    <a:pt x="131784" y="822422"/>
                  </a:cubicBezTo>
                  <a:cubicBezTo>
                    <a:pt x="131980" y="821992"/>
                    <a:pt x="132271" y="821608"/>
                    <a:pt x="132462" y="821612"/>
                  </a:cubicBezTo>
                  <a:cubicBezTo>
                    <a:pt x="132654" y="821612"/>
                    <a:pt x="132948" y="820798"/>
                    <a:pt x="133101" y="819791"/>
                  </a:cubicBezTo>
                  <a:cubicBezTo>
                    <a:pt x="133300" y="818785"/>
                    <a:pt x="133836" y="817685"/>
                    <a:pt x="134415" y="817304"/>
                  </a:cubicBezTo>
                  <a:cubicBezTo>
                    <a:pt x="134946" y="816924"/>
                    <a:pt x="135383" y="816161"/>
                    <a:pt x="135387" y="815631"/>
                  </a:cubicBezTo>
                  <a:cubicBezTo>
                    <a:pt x="135391" y="815054"/>
                    <a:pt x="135926" y="814101"/>
                    <a:pt x="136603" y="813481"/>
                  </a:cubicBezTo>
                  <a:cubicBezTo>
                    <a:pt x="137280" y="812863"/>
                    <a:pt x="137813" y="812050"/>
                    <a:pt x="137817" y="811714"/>
                  </a:cubicBezTo>
                  <a:cubicBezTo>
                    <a:pt x="137823" y="810803"/>
                    <a:pt x="140211" y="805923"/>
                    <a:pt x="140790" y="805543"/>
                  </a:cubicBezTo>
                  <a:cubicBezTo>
                    <a:pt x="141079" y="805402"/>
                    <a:pt x="141808" y="804158"/>
                    <a:pt x="142491" y="802821"/>
                  </a:cubicBezTo>
                  <a:cubicBezTo>
                    <a:pt x="143661" y="800382"/>
                    <a:pt x="144633" y="798661"/>
                    <a:pt x="145117" y="798184"/>
                  </a:cubicBezTo>
                  <a:cubicBezTo>
                    <a:pt x="145505" y="797804"/>
                    <a:pt x="146573" y="796083"/>
                    <a:pt x="146866" y="795317"/>
                  </a:cubicBezTo>
                  <a:cubicBezTo>
                    <a:pt x="147060" y="794933"/>
                    <a:pt x="147403" y="794026"/>
                    <a:pt x="147745" y="793260"/>
                  </a:cubicBezTo>
                  <a:cubicBezTo>
                    <a:pt x="148038" y="792543"/>
                    <a:pt x="148475" y="791969"/>
                    <a:pt x="148763" y="791973"/>
                  </a:cubicBezTo>
                  <a:cubicBezTo>
                    <a:pt x="149051" y="791973"/>
                    <a:pt x="149537" y="791259"/>
                    <a:pt x="149926" y="790395"/>
                  </a:cubicBezTo>
                  <a:cubicBezTo>
                    <a:pt x="150268" y="789582"/>
                    <a:pt x="150852" y="788628"/>
                    <a:pt x="151141" y="788388"/>
                  </a:cubicBezTo>
                  <a:cubicBezTo>
                    <a:pt x="151866" y="787721"/>
                    <a:pt x="152644" y="786434"/>
                    <a:pt x="153862" y="783947"/>
                  </a:cubicBezTo>
                  <a:cubicBezTo>
                    <a:pt x="154398" y="782847"/>
                    <a:pt x="155030" y="781936"/>
                    <a:pt x="155221" y="781940"/>
                  </a:cubicBezTo>
                  <a:cubicBezTo>
                    <a:pt x="155413" y="781940"/>
                    <a:pt x="155850" y="781222"/>
                    <a:pt x="156241" y="780362"/>
                  </a:cubicBezTo>
                  <a:cubicBezTo>
                    <a:pt x="156631" y="779549"/>
                    <a:pt x="157410" y="778166"/>
                    <a:pt x="157992" y="777402"/>
                  </a:cubicBezTo>
                  <a:cubicBezTo>
                    <a:pt x="158574" y="776588"/>
                    <a:pt x="159205" y="775634"/>
                    <a:pt x="159400" y="775251"/>
                  </a:cubicBezTo>
                  <a:cubicBezTo>
                    <a:pt x="159547" y="774868"/>
                    <a:pt x="160130" y="773865"/>
                    <a:pt x="160616" y="773101"/>
                  </a:cubicBezTo>
                  <a:cubicBezTo>
                    <a:pt x="161150" y="772287"/>
                    <a:pt x="161590" y="771283"/>
                    <a:pt x="161593" y="770851"/>
                  </a:cubicBezTo>
                  <a:cubicBezTo>
                    <a:pt x="161644" y="770421"/>
                    <a:pt x="162131" y="769510"/>
                    <a:pt x="162759" y="768891"/>
                  </a:cubicBezTo>
                  <a:cubicBezTo>
                    <a:pt x="164210" y="767366"/>
                    <a:pt x="165518" y="765745"/>
                    <a:pt x="165521" y="765408"/>
                  </a:cubicBezTo>
                  <a:cubicBezTo>
                    <a:pt x="165528" y="764545"/>
                    <a:pt x="167570" y="761055"/>
                    <a:pt x="168390" y="760438"/>
                  </a:cubicBezTo>
                  <a:cubicBezTo>
                    <a:pt x="168968" y="760057"/>
                    <a:pt x="169405" y="759486"/>
                    <a:pt x="169408" y="759150"/>
                  </a:cubicBezTo>
                  <a:cubicBezTo>
                    <a:pt x="169410" y="758813"/>
                    <a:pt x="169700" y="758527"/>
                    <a:pt x="170037" y="758530"/>
                  </a:cubicBezTo>
                  <a:cubicBezTo>
                    <a:pt x="170324" y="758533"/>
                    <a:pt x="170905" y="757816"/>
                    <a:pt x="171296" y="756955"/>
                  </a:cubicBezTo>
                  <a:cubicBezTo>
                    <a:pt x="171686" y="756142"/>
                    <a:pt x="173141" y="754138"/>
                    <a:pt x="174496" y="752564"/>
                  </a:cubicBezTo>
                  <a:cubicBezTo>
                    <a:pt x="175900" y="750989"/>
                    <a:pt x="177307" y="749032"/>
                    <a:pt x="177650" y="748219"/>
                  </a:cubicBezTo>
                  <a:cubicBezTo>
                    <a:pt x="177992" y="747406"/>
                    <a:pt x="178767" y="746549"/>
                    <a:pt x="179296" y="746312"/>
                  </a:cubicBezTo>
                  <a:cubicBezTo>
                    <a:pt x="179826" y="746077"/>
                    <a:pt x="180986" y="744933"/>
                    <a:pt x="181907" y="743740"/>
                  </a:cubicBezTo>
                  <a:cubicBezTo>
                    <a:pt x="182779" y="742546"/>
                    <a:pt x="184814" y="740161"/>
                    <a:pt x="186363" y="738444"/>
                  </a:cubicBezTo>
                  <a:cubicBezTo>
                    <a:pt x="187960" y="736680"/>
                    <a:pt x="189366" y="734722"/>
                    <a:pt x="189516" y="734052"/>
                  </a:cubicBezTo>
                  <a:cubicBezTo>
                    <a:pt x="189712" y="733382"/>
                    <a:pt x="190294" y="732715"/>
                    <a:pt x="190870" y="732574"/>
                  </a:cubicBezTo>
                  <a:cubicBezTo>
                    <a:pt x="191447" y="732433"/>
                    <a:pt x="191738" y="732197"/>
                    <a:pt x="191595" y="732051"/>
                  </a:cubicBezTo>
                  <a:cubicBezTo>
                    <a:pt x="191261" y="731714"/>
                    <a:pt x="192230" y="730521"/>
                    <a:pt x="196681" y="725851"/>
                  </a:cubicBezTo>
                  <a:cubicBezTo>
                    <a:pt x="198180" y="724229"/>
                    <a:pt x="199440" y="722703"/>
                    <a:pt x="199442" y="722463"/>
                  </a:cubicBezTo>
                  <a:cubicBezTo>
                    <a:pt x="199443" y="722222"/>
                    <a:pt x="200315" y="721173"/>
                    <a:pt x="201379" y="720125"/>
                  </a:cubicBezTo>
                  <a:cubicBezTo>
                    <a:pt x="202395" y="719077"/>
                    <a:pt x="203267" y="718027"/>
                    <a:pt x="203316" y="717834"/>
                  </a:cubicBezTo>
                  <a:cubicBezTo>
                    <a:pt x="203317" y="717644"/>
                    <a:pt x="203851" y="716974"/>
                    <a:pt x="204528" y="716357"/>
                  </a:cubicBezTo>
                  <a:cubicBezTo>
                    <a:pt x="205203" y="715736"/>
                    <a:pt x="205737" y="715069"/>
                    <a:pt x="205739" y="714782"/>
                  </a:cubicBezTo>
                  <a:cubicBezTo>
                    <a:pt x="205740" y="714543"/>
                    <a:pt x="206853" y="713302"/>
                    <a:pt x="208159" y="712015"/>
                  </a:cubicBezTo>
                  <a:cubicBezTo>
                    <a:pt x="209513" y="710730"/>
                    <a:pt x="210579" y="709490"/>
                    <a:pt x="210580" y="709250"/>
                  </a:cubicBezTo>
                  <a:cubicBezTo>
                    <a:pt x="210582" y="709009"/>
                    <a:pt x="211261" y="708056"/>
                    <a:pt x="212035" y="707149"/>
                  </a:cubicBezTo>
                  <a:cubicBezTo>
                    <a:pt x="212859" y="706291"/>
                    <a:pt x="213489" y="705335"/>
                    <a:pt x="213491" y="705094"/>
                  </a:cubicBezTo>
                  <a:cubicBezTo>
                    <a:pt x="213493" y="704808"/>
                    <a:pt x="213831" y="704618"/>
                    <a:pt x="214214" y="704621"/>
                  </a:cubicBezTo>
                  <a:cubicBezTo>
                    <a:pt x="214598" y="704624"/>
                    <a:pt x="214935" y="704434"/>
                    <a:pt x="214938" y="704193"/>
                  </a:cubicBezTo>
                  <a:cubicBezTo>
                    <a:pt x="214939" y="703954"/>
                    <a:pt x="215472" y="703286"/>
                    <a:pt x="216149" y="702667"/>
                  </a:cubicBezTo>
                  <a:cubicBezTo>
                    <a:pt x="216777" y="702049"/>
                    <a:pt x="217360" y="701282"/>
                    <a:pt x="217361" y="700996"/>
                  </a:cubicBezTo>
                  <a:cubicBezTo>
                    <a:pt x="217363" y="700709"/>
                    <a:pt x="217897" y="699992"/>
                    <a:pt x="218573" y="699372"/>
                  </a:cubicBezTo>
                  <a:cubicBezTo>
                    <a:pt x="219250" y="698754"/>
                    <a:pt x="219784" y="697990"/>
                    <a:pt x="219786" y="697604"/>
                  </a:cubicBezTo>
                  <a:cubicBezTo>
                    <a:pt x="219788" y="697270"/>
                    <a:pt x="220030" y="696984"/>
                    <a:pt x="220271" y="696984"/>
                  </a:cubicBezTo>
                  <a:cubicBezTo>
                    <a:pt x="220559" y="696987"/>
                    <a:pt x="220753" y="696653"/>
                    <a:pt x="220757" y="696271"/>
                  </a:cubicBezTo>
                  <a:cubicBezTo>
                    <a:pt x="220759" y="695837"/>
                    <a:pt x="221099" y="695407"/>
                    <a:pt x="221484" y="695267"/>
                  </a:cubicBezTo>
                  <a:cubicBezTo>
                    <a:pt x="221869" y="695076"/>
                    <a:pt x="222209" y="694600"/>
                    <a:pt x="222213" y="694120"/>
                  </a:cubicBezTo>
                  <a:cubicBezTo>
                    <a:pt x="222216" y="693593"/>
                    <a:pt x="222460" y="693066"/>
                    <a:pt x="222701" y="692923"/>
                  </a:cubicBezTo>
                  <a:cubicBezTo>
                    <a:pt x="222991" y="692782"/>
                    <a:pt x="223186" y="692256"/>
                    <a:pt x="223191" y="691777"/>
                  </a:cubicBezTo>
                  <a:cubicBezTo>
                    <a:pt x="223194" y="691296"/>
                    <a:pt x="223535" y="690627"/>
                    <a:pt x="223921" y="690293"/>
                  </a:cubicBezTo>
                  <a:cubicBezTo>
                    <a:pt x="224307" y="689959"/>
                    <a:pt x="224650" y="689193"/>
                    <a:pt x="224653" y="688570"/>
                  </a:cubicBezTo>
                  <a:cubicBezTo>
                    <a:pt x="224658" y="687947"/>
                    <a:pt x="224902" y="687420"/>
                    <a:pt x="225143" y="687422"/>
                  </a:cubicBezTo>
                  <a:cubicBezTo>
                    <a:pt x="225430" y="687422"/>
                    <a:pt x="225626" y="686803"/>
                    <a:pt x="225632" y="686033"/>
                  </a:cubicBezTo>
                  <a:cubicBezTo>
                    <a:pt x="225638" y="685217"/>
                    <a:pt x="225836" y="684499"/>
                    <a:pt x="226078" y="684310"/>
                  </a:cubicBezTo>
                  <a:cubicBezTo>
                    <a:pt x="226801" y="683882"/>
                    <a:pt x="228069" y="681155"/>
                    <a:pt x="228077" y="680003"/>
                  </a:cubicBezTo>
                  <a:cubicBezTo>
                    <a:pt x="228082" y="679380"/>
                    <a:pt x="228424" y="678662"/>
                    <a:pt x="228810" y="678329"/>
                  </a:cubicBezTo>
                  <a:cubicBezTo>
                    <a:pt x="229196" y="677995"/>
                    <a:pt x="229539" y="677136"/>
                    <a:pt x="229545" y="676416"/>
                  </a:cubicBezTo>
                  <a:cubicBezTo>
                    <a:pt x="229551" y="675745"/>
                    <a:pt x="229699" y="674975"/>
                    <a:pt x="229940" y="674786"/>
                  </a:cubicBezTo>
                  <a:cubicBezTo>
                    <a:pt x="230134" y="674595"/>
                    <a:pt x="230283" y="673972"/>
                    <a:pt x="230335" y="673399"/>
                  </a:cubicBezTo>
                  <a:cubicBezTo>
                    <a:pt x="230446" y="671430"/>
                    <a:pt x="231138" y="668747"/>
                    <a:pt x="231569" y="668752"/>
                  </a:cubicBezTo>
                  <a:cubicBezTo>
                    <a:pt x="231810" y="668752"/>
                    <a:pt x="232010" y="667603"/>
                    <a:pt x="232021" y="666210"/>
                  </a:cubicBezTo>
                  <a:cubicBezTo>
                    <a:pt x="232031" y="664867"/>
                    <a:pt x="232381" y="663094"/>
                    <a:pt x="232769" y="662327"/>
                  </a:cubicBezTo>
                  <a:cubicBezTo>
                    <a:pt x="233160" y="661611"/>
                    <a:pt x="233503" y="660558"/>
                    <a:pt x="233506" y="660077"/>
                  </a:cubicBezTo>
                  <a:cubicBezTo>
                    <a:pt x="233510" y="659597"/>
                    <a:pt x="233705" y="659118"/>
                    <a:pt x="233946" y="658977"/>
                  </a:cubicBezTo>
                  <a:cubicBezTo>
                    <a:pt x="234140" y="658834"/>
                    <a:pt x="234484" y="657685"/>
                    <a:pt x="234638" y="656438"/>
                  </a:cubicBezTo>
                  <a:cubicBezTo>
                    <a:pt x="234790" y="655192"/>
                    <a:pt x="235135" y="654091"/>
                    <a:pt x="235424" y="653994"/>
                  </a:cubicBezTo>
                  <a:cubicBezTo>
                    <a:pt x="235712" y="653901"/>
                    <a:pt x="235957" y="653184"/>
                    <a:pt x="235963" y="652464"/>
                  </a:cubicBezTo>
                  <a:cubicBezTo>
                    <a:pt x="235969" y="651694"/>
                    <a:pt x="236166" y="650978"/>
                    <a:pt x="236407" y="650787"/>
                  </a:cubicBezTo>
                  <a:cubicBezTo>
                    <a:pt x="236648" y="650644"/>
                    <a:pt x="237042" y="649351"/>
                    <a:pt x="237197" y="647912"/>
                  </a:cubicBezTo>
                  <a:cubicBezTo>
                    <a:pt x="237399" y="646475"/>
                    <a:pt x="237744" y="645278"/>
                    <a:pt x="237936" y="645278"/>
                  </a:cubicBezTo>
                  <a:cubicBezTo>
                    <a:pt x="238320" y="645282"/>
                    <a:pt x="239501" y="641355"/>
                    <a:pt x="239315" y="640632"/>
                  </a:cubicBezTo>
                  <a:cubicBezTo>
                    <a:pt x="239270" y="640200"/>
                    <a:pt x="239762" y="638716"/>
                    <a:pt x="240442" y="637472"/>
                  </a:cubicBezTo>
                  <a:cubicBezTo>
                    <a:pt x="240686" y="637042"/>
                    <a:pt x="241031" y="635652"/>
                    <a:pt x="241232" y="634502"/>
                  </a:cubicBezTo>
                  <a:cubicBezTo>
                    <a:pt x="241385" y="633302"/>
                    <a:pt x="241730" y="632202"/>
                    <a:pt x="241923" y="632059"/>
                  </a:cubicBezTo>
                  <a:cubicBezTo>
                    <a:pt x="242164" y="631919"/>
                    <a:pt x="242360" y="631295"/>
                    <a:pt x="242365" y="630672"/>
                  </a:cubicBezTo>
                  <a:cubicBezTo>
                    <a:pt x="242370" y="630047"/>
                    <a:pt x="242566" y="629426"/>
                    <a:pt x="242807" y="629283"/>
                  </a:cubicBezTo>
                  <a:cubicBezTo>
                    <a:pt x="243049" y="629092"/>
                    <a:pt x="243392" y="628135"/>
                    <a:pt x="243592" y="627079"/>
                  </a:cubicBezTo>
                  <a:cubicBezTo>
                    <a:pt x="243792" y="626026"/>
                    <a:pt x="244135" y="625069"/>
                    <a:pt x="244376" y="624880"/>
                  </a:cubicBezTo>
                  <a:cubicBezTo>
                    <a:pt x="244617" y="624735"/>
                    <a:pt x="244815" y="624066"/>
                    <a:pt x="244819" y="623346"/>
                  </a:cubicBezTo>
                  <a:cubicBezTo>
                    <a:pt x="244824" y="622626"/>
                    <a:pt x="245168" y="621619"/>
                    <a:pt x="245555" y="621143"/>
                  </a:cubicBezTo>
                  <a:cubicBezTo>
                    <a:pt x="245944" y="620619"/>
                    <a:pt x="246288" y="619612"/>
                    <a:pt x="246293" y="618893"/>
                  </a:cubicBezTo>
                  <a:cubicBezTo>
                    <a:pt x="246297" y="618173"/>
                    <a:pt x="246544" y="617407"/>
                    <a:pt x="246784" y="617264"/>
                  </a:cubicBezTo>
                  <a:cubicBezTo>
                    <a:pt x="247074" y="617123"/>
                    <a:pt x="247270" y="616453"/>
                    <a:pt x="247275" y="615780"/>
                  </a:cubicBezTo>
                  <a:cubicBezTo>
                    <a:pt x="247282" y="615060"/>
                    <a:pt x="247573" y="614630"/>
                    <a:pt x="248004" y="614633"/>
                  </a:cubicBezTo>
                  <a:cubicBezTo>
                    <a:pt x="248437" y="614636"/>
                    <a:pt x="248722" y="615072"/>
                    <a:pt x="248716" y="615792"/>
                  </a:cubicBezTo>
                  <a:cubicBezTo>
                    <a:pt x="248711" y="616461"/>
                    <a:pt x="248898" y="617088"/>
                    <a:pt x="249137" y="617281"/>
                  </a:cubicBezTo>
                  <a:cubicBezTo>
                    <a:pt x="249424" y="617427"/>
                    <a:pt x="249898" y="618153"/>
                    <a:pt x="250277" y="618875"/>
                  </a:cubicBezTo>
                  <a:cubicBezTo>
                    <a:pt x="250655" y="619598"/>
                    <a:pt x="251507" y="621237"/>
                    <a:pt x="252218" y="622489"/>
                  </a:cubicBezTo>
                  <a:cubicBezTo>
                    <a:pt x="252881" y="623741"/>
                    <a:pt x="253447" y="625137"/>
                    <a:pt x="253442" y="625570"/>
                  </a:cubicBezTo>
                  <a:cubicBezTo>
                    <a:pt x="253440" y="626003"/>
                    <a:pt x="253960" y="627062"/>
                    <a:pt x="254578" y="627882"/>
                  </a:cubicBezTo>
                  <a:cubicBezTo>
                    <a:pt x="255243" y="628750"/>
                    <a:pt x="255906" y="630005"/>
                    <a:pt x="256092" y="630725"/>
                  </a:cubicBezTo>
                  <a:cubicBezTo>
                    <a:pt x="256232" y="631398"/>
                    <a:pt x="256563" y="631978"/>
                    <a:pt x="256802" y="631980"/>
                  </a:cubicBezTo>
                  <a:cubicBezTo>
                    <a:pt x="257043" y="631980"/>
                    <a:pt x="257229" y="632750"/>
                    <a:pt x="257223" y="633663"/>
                  </a:cubicBezTo>
                  <a:cubicBezTo>
                    <a:pt x="257215" y="634575"/>
                    <a:pt x="257450" y="635345"/>
                    <a:pt x="257691" y="635345"/>
                  </a:cubicBezTo>
                  <a:cubicBezTo>
                    <a:pt x="257978" y="635348"/>
                    <a:pt x="258165" y="635974"/>
                    <a:pt x="258159" y="636740"/>
                  </a:cubicBezTo>
                  <a:cubicBezTo>
                    <a:pt x="258152" y="637701"/>
                    <a:pt x="258578" y="638519"/>
                    <a:pt x="259580" y="639345"/>
                  </a:cubicBezTo>
                  <a:cubicBezTo>
                    <a:pt x="261393" y="640893"/>
                    <a:pt x="262813" y="643544"/>
                    <a:pt x="263179" y="645946"/>
                  </a:cubicBezTo>
                  <a:cubicBezTo>
                    <a:pt x="263363" y="647005"/>
                    <a:pt x="263644" y="647871"/>
                    <a:pt x="263837" y="647871"/>
                  </a:cubicBezTo>
                  <a:cubicBezTo>
                    <a:pt x="264029" y="647874"/>
                    <a:pt x="264359" y="648643"/>
                    <a:pt x="264496" y="649556"/>
                  </a:cubicBezTo>
                  <a:cubicBezTo>
                    <a:pt x="264681" y="650469"/>
                    <a:pt x="265202" y="651435"/>
                    <a:pt x="265680" y="651724"/>
                  </a:cubicBezTo>
                  <a:cubicBezTo>
                    <a:pt x="266159" y="651970"/>
                    <a:pt x="266726" y="652983"/>
                    <a:pt x="266911" y="653992"/>
                  </a:cubicBezTo>
                  <a:cubicBezTo>
                    <a:pt x="267096" y="655001"/>
                    <a:pt x="267519" y="656153"/>
                    <a:pt x="267899" y="656589"/>
                  </a:cubicBezTo>
                  <a:cubicBezTo>
                    <a:pt x="268661" y="657459"/>
                    <a:pt x="268989" y="658518"/>
                    <a:pt x="269491" y="662073"/>
                  </a:cubicBezTo>
                  <a:cubicBezTo>
                    <a:pt x="269673" y="663371"/>
                    <a:pt x="270045" y="665054"/>
                    <a:pt x="270327" y="665777"/>
                  </a:cubicBezTo>
                  <a:cubicBezTo>
                    <a:pt x="270704" y="666690"/>
                    <a:pt x="270695" y="667940"/>
                    <a:pt x="270343" y="670095"/>
                  </a:cubicBezTo>
                  <a:cubicBezTo>
                    <a:pt x="269842" y="672781"/>
                    <a:pt x="269955" y="689819"/>
                    <a:pt x="270459" y="693137"/>
                  </a:cubicBezTo>
                  <a:cubicBezTo>
                    <a:pt x="270550" y="693760"/>
                    <a:pt x="270713" y="697602"/>
                    <a:pt x="270875" y="701683"/>
                  </a:cubicBezTo>
                  <a:cubicBezTo>
                    <a:pt x="271036" y="705764"/>
                    <a:pt x="271199" y="709750"/>
                    <a:pt x="271289" y="710566"/>
                  </a:cubicBezTo>
                  <a:cubicBezTo>
                    <a:pt x="271379" y="711336"/>
                    <a:pt x="271541" y="715464"/>
                    <a:pt x="271702" y="719689"/>
                  </a:cubicBezTo>
                  <a:cubicBezTo>
                    <a:pt x="271814" y="723914"/>
                    <a:pt x="272026" y="727708"/>
                    <a:pt x="272119" y="728092"/>
                  </a:cubicBezTo>
                  <a:cubicBezTo>
                    <a:pt x="272212" y="728476"/>
                    <a:pt x="272375" y="732464"/>
                    <a:pt x="272533" y="736975"/>
                  </a:cubicBezTo>
                  <a:cubicBezTo>
                    <a:pt x="272691" y="741440"/>
                    <a:pt x="272853" y="745665"/>
                    <a:pt x="272943" y="746337"/>
                  </a:cubicBezTo>
                  <a:cubicBezTo>
                    <a:pt x="273034" y="747010"/>
                    <a:pt x="273194" y="750995"/>
                    <a:pt x="273355" y="755220"/>
                  </a:cubicBezTo>
                  <a:cubicBezTo>
                    <a:pt x="273468" y="759446"/>
                    <a:pt x="273678" y="763430"/>
                    <a:pt x="273769" y="764104"/>
                  </a:cubicBezTo>
                  <a:cubicBezTo>
                    <a:pt x="273860" y="764777"/>
                    <a:pt x="274071" y="768665"/>
                    <a:pt x="274185" y="772746"/>
                  </a:cubicBezTo>
                  <a:cubicBezTo>
                    <a:pt x="274347" y="776828"/>
                    <a:pt x="274508" y="780813"/>
                    <a:pt x="274599" y="781629"/>
                  </a:cubicBezTo>
                  <a:cubicBezTo>
                    <a:pt x="274689" y="782399"/>
                    <a:pt x="274850" y="786528"/>
                    <a:pt x="275011" y="790752"/>
                  </a:cubicBezTo>
                  <a:cubicBezTo>
                    <a:pt x="275123" y="794977"/>
                    <a:pt x="275333" y="798962"/>
                    <a:pt x="275425" y="799635"/>
                  </a:cubicBezTo>
                  <a:cubicBezTo>
                    <a:pt x="275515" y="800308"/>
                    <a:pt x="275680" y="804054"/>
                    <a:pt x="275842" y="808038"/>
                  </a:cubicBezTo>
                  <a:cubicBezTo>
                    <a:pt x="276280" y="820043"/>
                    <a:pt x="276652" y="821726"/>
                    <a:pt x="279100" y="821743"/>
                  </a:cubicBezTo>
                  <a:cubicBezTo>
                    <a:pt x="279772" y="821749"/>
                    <a:pt x="280682" y="821948"/>
                    <a:pt x="281160" y="822191"/>
                  </a:cubicBezTo>
                  <a:cubicBezTo>
                    <a:pt x="281590" y="822434"/>
                    <a:pt x="282308" y="822776"/>
                    <a:pt x="282739" y="822876"/>
                  </a:cubicBezTo>
                  <a:cubicBezTo>
                    <a:pt x="283697" y="823165"/>
                    <a:pt x="284474" y="828406"/>
                    <a:pt x="287312" y="853242"/>
                  </a:cubicBezTo>
                  <a:cubicBezTo>
                    <a:pt x="287537" y="855355"/>
                    <a:pt x="287858" y="857421"/>
                    <a:pt x="287998" y="857807"/>
                  </a:cubicBezTo>
                  <a:cubicBezTo>
                    <a:pt x="288188" y="858191"/>
                    <a:pt x="288213" y="861216"/>
                    <a:pt x="288189" y="864481"/>
                  </a:cubicBezTo>
                  <a:cubicBezTo>
                    <a:pt x="288053" y="869855"/>
                    <a:pt x="287952" y="870576"/>
                    <a:pt x="286884" y="872103"/>
                  </a:cubicBezTo>
                  <a:cubicBezTo>
                    <a:pt x="286253" y="873010"/>
                    <a:pt x="285238" y="874011"/>
                    <a:pt x="284660" y="874295"/>
                  </a:cubicBezTo>
                  <a:cubicBezTo>
                    <a:pt x="283600" y="874815"/>
                    <a:pt x="280772" y="880793"/>
                    <a:pt x="278564" y="887209"/>
                  </a:cubicBezTo>
                  <a:cubicBezTo>
                    <a:pt x="278123" y="888453"/>
                    <a:pt x="277486" y="890080"/>
                    <a:pt x="277098" y="890749"/>
                  </a:cubicBezTo>
                  <a:cubicBezTo>
                    <a:pt x="276415" y="892040"/>
                    <a:pt x="272782" y="903003"/>
                    <a:pt x="271892" y="906405"/>
                  </a:cubicBezTo>
                  <a:cubicBezTo>
                    <a:pt x="271597" y="907459"/>
                    <a:pt x="271154" y="908848"/>
                    <a:pt x="270910" y="909519"/>
                  </a:cubicBezTo>
                  <a:cubicBezTo>
                    <a:pt x="270617" y="910189"/>
                    <a:pt x="270249" y="914408"/>
                    <a:pt x="270119" y="918920"/>
                  </a:cubicBezTo>
                  <a:lnTo>
                    <a:pt x="269770" y="927077"/>
                  </a:lnTo>
                  <a:lnTo>
                    <a:pt x="271097" y="929488"/>
                  </a:lnTo>
                  <a:cubicBezTo>
                    <a:pt x="271807" y="930790"/>
                    <a:pt x="272613" y="932185"/>
                    <a:pt x="272946" y="932575"/>
                  </a:cubicBezTo>
                  <a:cubicBezTo>
                    <a:pt x="273231" y="932958"/>
                    <a:pt x="273799" y="933923"/>
                    <a:pt x="274177" y="934743"/>
                  </a:cubicBezTo>
                  <a:cubicBezTo>
                    <a:pt x="274556" y="935512"/>
                    <a:pt x="275599" y="937154"/>
                    <a:pt x="276502" y="938313"/>
                  </a:cubicBezTo>
                  <a:cubicBezTo>
                    <a:pt x="278595" y="941016"/>
                    <a:pt x="281670" y="947185"/>
                    <a:pt x="282037" y="949443"/>
                  </a:cubicBezTo>
                  <a:cubicBezTo>
                    <a:pt x="282265" y="951027"/>
                    <a:pt x="282782" y="952519"/>
                    <a:pt x="283680" y="954350"/>
                  </a:cubicBezTo>
                  <a:cubicBezTo>
                    <a:pt x="283868" y="954784"/>
                    <a:pt x="283996" y="956945"/>
                    <a:pt x="283932" y="959152"/>
                  </a:cubicBezTo>
                  <a:cubicBezTo>
                    <a:pt x="283694" y="965439"/>
                    <a:pt x="285407" y="967467"/>
                    <a:pt x="289117" y="965527"/>
                  </a:cubicBezTo>
                  <a:lnTo>
                    <a:pt x="290755" y="964629"/>
                  </a:lnTo>
                  <a:lnTo>
                    <a:pt x="290796" y="959251"/>
                  </a:lnTo>
                  <a:cubicBezTo>
                    <a:pt x="290818" y="956276"/>
                    <a:pt x="291031" y="953447"/>
                    <a:pt x="291322" y="952967"/>
                  </a:cubicBezTo>
                  <a:cubicBezTo>
                    <a:pt x="291565" y="952536"/>
                    <a:pt x="292103" y="951293"/>
                    <a:pt x="292542" y="950240"/>
                  </a:cubicBezTo>
                  <a:cubicBezTo>
                    <a:pt x="292983" y="949189"/>
                    <a:pt x="293568" y="947992"/>
                    <a:pt x="293809" y="947609"/>
                  </a:cubicBezTo>
                  <a:cubicBezTo>
                    <a:pt x="294005" y="947228"/>
                    <a:pt x="294541" y="946223"/>
                    <a:pt x="294978" y="945412"/>
                  </a:cubicBezTo>
                  <a:cubicBezTo>
                    <a:pt x="295416" y="944598"/>
                    <a:pt x="296628" y="943118"/>
                    <a:pt x="297642" y="942116"/>
                  </a:cubicBezTo>
                  <a:cubicBezTo>
                    <a:pt x="298706" y="941068"/>
                    <a:pt x="299579" y="939971"/>
                    <a:pt x="299580" y="939685"/>
                  </a:cubicBezTo>
                  <a:cubicBezTo>
                    <a:pt x="299591" y="938245"/>
                    <a:pt x="305576" y="940255"/>
                    <a:pt x="309013" y="942826"/>
                  </a:cubicBezTo>
                  <a:cubicBezTo>
                    <a:pt x="309825" y="943458"/>
                    <a:pt x="310636" y="943993"/>
                    <a:pt x="310781" y="943993"/>
                  </a:cubicBezTo>
                  <a:cubicBezTo>
                    <a:pt x="311644" y="943998"/>
                    <a:pt x="312985" y="944537"/>
                    <a:pt x="312983" y="944874"/>
                  </a:cubicBezTo>
                  <a:cubicBezTo>
                    <a:pt x="312980" y="945064"/>
                    <a:pt x="313699" y="945407"/>
                    <a:pt x="314609" y="945558"/>
                  </a:cubicBezTo>
                  <a:cubicBezTo>
                    <a:pt x="315520" y="945758"/>
                    <a:pt x="316763" y="946439"/>
                    <a:pt x="317381" y="947065"/>
                  </a:cubicBezTo>
                  <a:cubicBezTo>
                    <a:pt x="318001" y="947744"/>
                    <a:pt x="318717" y="948276"/>
                    <a:pt x="319004" y="948280"/>
                  </a:cubicBezTo>
                  <a:cubicBezTo>
                    <a:pt x="319293" y="948280"/>
                    <a:pt x="319914" y="948718"/>
                    <a:pt x="320389" y="949248"/>
                  </a:cubicBezTo>
                  <a:cubicBezTo>
                    <a:pt x="320866" y="949781"/>
                    <a:pt x="321535" y="950217"/>
                    <a:pt x="321871" y="950219"/>
                  </a:cubicBezTo>
                  <a:cubicBezTo>
                    <a:pt x="322207" y="950222"/>
                    <a:pt x="322969" y="950804"/>
                    <a:pt x="323589" y="951527"/>
                  </a:cubicBezTo>
                  <a:cubicBezTo>
                    <a:pt x="324206" y="952303"/>
                    <a:pt x="325256" y="953171"/>
                    <a:pt x="325877" y="953513"/>
                  </a:cubicBezTo>
                  <a:cubicBezTo>
                    <a:pt x="326547" y="953853"/>
                    <a:pt x="328167" y="955498"/>
                    <a:pt x="329450" y="957092"/>
                  </a:cubicBezTo>
                  <a:cubicBezTo>
                    <a:pt x="332066" y="960374"/>
                    <a:pt x="335781" y="964243"/>
                    <a:pt x="336309" y="964246"/>
                  </a:cubicBezTo>
                  <a:cubicBezTo>
                    <a:pt x="336502" y="964248"/>
                    <a:pt x="336978" y="964827"/>
                    <a:pt x="337307" y="965597"/>
                  </a:cubicBezTo>
                  <a:cubicBezTo>
                    <a:pt x="338207" y="967382"/>
                    <a:pt x="340206" y="969556"/>
                    <a:pt x="340973" y="969562"/>
                  </a:cubicBezTo>
                  <a:cubicBezTo>
                    <a:pt x="341309" y="969562"/>
                    <a:pt x="341595" y="969902"/>
                    <a:pt x="341593" y="970284"/>
                  </a:cubicBezTo>
                  <a:cubicBezTo>
                    <a:pt x="341589" y="970668"/>
                    <a:pt x="342304" y="971300"/>
                    <a:pt x="343166" y="971642"/>
                  </a:cubicBezTo>
                  <a:cubicBezTo>
                    <a:pt x="343979" y="972032"/>
                    <a:pt x="345030" y="972711"/>
                    <a:pt x="345411" y="973147"/>
                  </a:cubicBezTo>
                  <a:cubicBezTo>
                    <a:pt x="345791" y="973629"/>
                    <a:pt x="346506" y="974211"/>
                    <a:pt x="347081" y="974454"/>
                  </a:cubicBezTo>
                  <a:cubicBezTo>
                    <a:pt x="348133" y="974943"/>
                    <a:pt x="349805" y="975964"/>
                    <a:pt x="350186" y="976396"/>
                  </a:cubicBezTo>
                  <a:cubicBezTo>
                    <a:pt x="350568" y="976783"/>
                    <a:pt x="353869" y="978295"/>
                    <a:pt x="354444" y="978301"/>
                  </a:cubicBezTo>
                  <a:cubicBezTo>
                    <a:pt x="354733" y="978305"/>
                    <a:pt x="354971" y="978498"/>
                    <a:pt x="354969" y="978785"/>
                  </a:cubicBezTo>
                  <a:cubicBezTo>
                    <a:pt x="354966" y="979074"/>
                    <a:pt x="359188" y="979296"/>
                    <a:pt x="366676" y="979352"/>
                  </a:cubicBezTo>
                  <a:cubicBezTo>
                    <a:pt x="374020" y="979408"/>
                    <a:pt x="378532" y="979250"/>
                    <a:pt x="378726" y="978963"/>
                  </a:cubicBezTo>
                  <a:cubicBezTo>
                    <a:pt x="378921" y="978675"/>
                    <a:pt x="381418" y="978503"/>
                    <a:pt x="384634" y="978527"/>
                  </a:cubicBezTo>
                  <a:cubicBezTo>
                    <a:pt x="389818" y="978565"/>
                    <a:pt x="391068" y="978380"/>
                    <a:pt x="400829" y="976008"/>
                  </a:cubicBezTo>
                  <a:cubicBezTo>
                    <a:pt x="406647" y="974609"/>
                    <a:pt x="411936" y="973257"/>
                    <a:pt x="412610" y="972927"/>
                  </a:cubicBezTo>
                  <a:cubicBezTo>
                    <a:pt x="414394" y="972076"/>
                    <a:pt x="415996" y="969402"/>
                    <a:pt x="416014" y="967241"/>
                  </a:cubicBezTo>
                  <a:cubicBezTo>
                    <a:pt x="416030" y="965130"/>
                    <a:pt x="414885" y="964114"/>
                    <a:pt x="411913" y="963611"/>
                  </a:cubicBezTo>
                  <a:cubicBezTo>
                    <a:pt x="410043" y="963309"/>
                    <a:pt x="408320" y="962672"/>
                    <a:pt x="406934" y="961846"/>
                  </a:cubicBezTo>
                  <a:cubicBezTo>
                    <a:pt x="406553" y="961603"/>
                    <a:pt x="405883" y="961261"/>
                    <a:pt x="405499" y="961115"/>
                  </a:cubicBezTo>
                  <a:cubicBezTo>
                    <a:pt x="405117" y="960968"/>
                    <a:pt x="403777" y="960334"/>
                    <a:pt x="402535" y="959652"/>
                  </a:cubicBezTo>
                  <a:cubicBezTo>
                    <a:pt x="401244" y="959020"/>
                    <a:pt x="399711" y="958479"/>
                    <a:pt x="399088" y="958475"/>
                  </a:cubicBezTo>
                  <a:cubicBezTo>
                    <a:pt x="398415" y="958470"/>
                    <a:pt x="397745" y="958274"/>
                    <a:pt x="397603" y="957985"/>
                  </a:cubicBezTo>
                  <a:cubicBezTo>
                    <a:pt x="397461" y="957742"/>
                    <a:pt x="396695" y="957495"/>
                    <a:pt x="395975" y="957493"/>
                  </a:cubicBezTo>
                  <a:cubicBezTo>
                    <a:pt x="395207" y="957487"/>
                    <a:pt x="394345" y="957144"/>
                    <a:pt x="394013" y="956758"/>
                  </a:cubicBezTo>
                  <a:cubicBezTo>
                    <a:pt x="393680" y="956322"/>
                    <a:pt x="392626" y="956027"/>
                    <a:pt x="391570" y="956019"/>
                  </a:cubicBezTo>
                  <a:cubicBezTo>
                    <a:pt x="390562" y="956012"/>
                    <a:pt x="389604" y="955764"/>
                    <a:pt x="389462" y="955523"/>
                  </a:cubicBezTo>
                  <a:cubicBezTo>
                    <a:pt x="389320" y="955234"/>
                    <a:pt x="388218" y="955035"/>
                    <a:pt x="387113" y="955026"/>
                  </a:cubicBezTo>
                  <a:cubicBezTo>
                    <a:pt x="385818" y="955018"/>
                    <a:pt x="384812" y="954722"/>
                    <a:pt x="384431" y="954286"/>
                  </a:cubicBezTo>
                  <a:cubicBezTo>
                    <a:pt x="384098" y="953850"/>
                    <a:pt x="383045" y="953555"/>
                    <a:pt x="381989" y="953549"/>
                  </a:cubicBezTo>
                  <a:cubicBezTo>
                    <a:pt x="380981" y="953540"/>
                    <a:pt x="380023" y="953294"/>
                    <a:pt x="379880" y="953051"/>
                  </a:cubicBezTo>
                  <a:cubicBezTo>
                    <a:pt x="379738" y="952762"/>
                    <a:pt x="378875" y="952565"/>
                    <a:pt x="378011" y="952557"/>
                  </a:cubicBezTo>
                  <a:cubicBezTo>
                    <a:pt x="377101" y="952551"/>
                    <a:pt x="376143" y="952208"/>
                    <a:pt x="375809" y="951822"/>
                  </a:cubicBezTo>
                  <a:cubicBezTo>
                    <a:pt x="375477" y="951436"/>
                    <a:pt x="374951" y="951093"/>
                    <a:pt x="374663" y="951093"/>
                  </a:cubicBezTo>
                  <a:cubicBezTo>
                    <a:pt x="371879" y="951074"/>
                    <a:pt x="366686" y="945801"/>
                    <a:pt x="363896" y="940164"/>
                  </a:cubicBezTo>
                  <a:cubicBezTo>
                    <a:pt x="362854" y="938140"/>
                    <a:pt x="361718" y="936115"/>
                    <a:pt x="361338" y="935679"/>
                  </a:cubicBezTo>
                  <a:cubicBezTo>
                    <a:pt x="360957" y="935246"/>
                    <a:pt x="360483" y="934330"/>
                    <a:pt x="360345" y="933561"/>
                  </a:cubicBezTo>
                  <a:cubicBezTo>
                    <a:pt x="360158" y="932838"/>
                    <a:pt x="359826" y="932262"/>
                    <a:pt x="359635" y="932258"/>
                  </a:cubicBezTo>
                  <a:cubicBezTo>
                    <a:pt x="359443" y="932258"/>
                    <a:pt x="359109" y="931872"/>
                    <a:pt x="358968" y="931390"/>
                  </a:cubicBezTo>
                  <a:cubicBezTo>
                    <a:pt x="358545" y="930284"/>
                    <a:pt x="357503" y="928452"/>
                    <a:pt x="356836" y="927774"/>
                  </a:cubicBezTo>
                  <a:cubicBezTo>
                    <a:pt x="356550" y="927483"/>
                    <a:pt x="356314" y="926954"/>
                    <a:pt x="356317" y="926570"/>
                  </a:cubicBezTo>
                  <a:cubicBezTo>
                    <a:pt x="356320" y="926188"/>
                    <a:pt x="355799" y="925272"/>
                    <a:pt x="355132" y="924450"/>
                  </a:cubicBezTo>
                  <a:cubicBezTo>
                    <a:pt x="354466" y="923678"/>
                    <a:pt x="353945" y="922665"/>
                    <a:pt x="353949" y="922281"/>
                  </a:cubicBezTo>
                  <a:cubicBezTo>
                    <a:pt x="353952" y="921849"/>
                    <a:pt x="353573" y="921222"/>
                    <a:pt x="353143" y="920882"/>
                  </a:cubicBezTo>
                  <a:cubicBezTo>
                    <a:pt x="352666" y="920543"/>
                    <a:pt x="352237" y="920108"/>
                    <a:pt x="352238" y="919867"/>
                  </a:cubicBezTo>
                  <a:cubicBezTo>
                    <a:pt x="352056" y="918715"/>
                    <a:pt x="351442" y="917319"/>
                    <a:pt x="351106" y="917316"/>
                  </a:cubicBezTo>
                  <a:cubicBezTo>
                    <a:pt x="350865" y="917313"/>
                    <a:pt x="350583" y="916687"/>
                    <a:pt x="350396" y="915918"/>
                  </a:cubicBezTo>
                  <a:cubicBezTo>
                    <a:pt x="350258" y="915148"/>
                    <a:pt x="349594" y="914040"/>
                    <a:pt x="348927" y="913460"/>
                  </a:cubicBezTo>
                  <a:cubicBezTo>
                    <a:pt x="348307" y="912831"/>
                    <a:pt x="347785" y="912059"/>
                    <a:pt x="347786" y="911771"/>
                  </a:cubicBezTo>
                  <a:cubicBezTo>
                    <a:pt x="347792" y="911052"/>
                    <a:pt x="345474" y="906569"/>
                    <a:pt x="344949" y="906230"/>
                  </a:cubicBezTo>
                  <a:cubicBezTo>
                    <a:pt x="344184" y="905745"/>
                    <a:pt x="342154" y="901072"/>
                    <a:pt x="341833" y="899102"/>
                  </a:cubicBezTo>
                  <a:cubicBezTo>
                    <a:pt x="341650" y="897997"/>
                    <a:pt x="341322" y="896937"/>
                    <a:pt x="341131" y="896794"/>
                  </a:cubicBezTo>
                  <a:cubicBezTo>
                    <a:pt x="340893" y="896648"/>
                    <a:pt x="340707" y="895829"/>
                    <a:pt x="340714" y="894919"/>
                  </a:cubicBezTo>
                  <a:cubicBezTo>
                    <a:pt x="340721" y="894008"/>
                    <a:pt x="340535" y="893142"/>
                    <a:pt x="340247" y="892997"/>
                  </a:cubicBezTo>
                  <a:cubicBezTo>
                    <a:pt x="340009" y="892850"/>
                    <a:pt x="339773" y="892320"/>
                    <a:pt x="339776" y="891888"/>
                  </a:cubicBezTo>
                  <a:cubicBezTo>
                    <a:pt x="339780" y="891457"/>
                    <a:pt x="339451" y="890445"/>
                    <a:pt x="339072" y="889676"/>
                  </a:cubicBezTo>
                  <a:cubicBezTo>
                    <a:pt x="338694" y="888953"/>
                    <a:pt x="338366" y="887847"/>
                    <a:pt x="338371" y="887271"/>
                  </a:cubicBezTo>
                  <a:cubicBezTo>
                    <a:pt x="338375" y="886647"/>
                    <a:pt x="338236" y="886022"/>
                    <a:pt x="338045" y="885828"/>
                  </a:cubicBezTo>
                  <a:cubicBezTo>
                    <a:pt x="337235" y="885053"/>
                    <a:pt x="337120" y="881117"/>
                    <a:pt x="337607" y="873873"/>
                  </a:cubicBezTo>
                  <a:cubicBezTo>
                    <a:pt x="337764" y="872097"/>
                    <a:pt x="337680" y="870515"/>
                    <a:pt x="337441" y="870368"/>
                  </a:cubicBezTo>
                  <a:cubicBezTo>
                    <a:pt x="337250" y="870222"/>
                    <a:pt x="337063" y="869596"/>
                    <a:pt x="337067" y="868925"/>
                  </a:cubicBezTo>
                  <a:cubicBezTo>
                    <a:pt x="337072" y="868300"/>
                    <a:pt x="336932" y="867773"/>
                    <a:pt x="336692" y="867769"/>
                  </a:cubicBezTo>
                  <a:cubicBezTo>
                    <a:pt x="335636" y="867761"/>
                    <a:pt x="334990" y="864253"/>
                    <a:pt x="334523" y="855993"/>
                  </a:cubicBezTo>
                  <a:cubicBezTo>
                    <a:pt x="334185" y="849943"/>
                    <a:pt x="333500" y="838707"/>
                    <a:pt x="333235" y="835582"/>
                  </a:cubicBezTo>
                  <a:cubicBezTo>
                    <a:pt x="333150" y="834142"/>
                    <a:pt x="332934" y="830974"/>
                    <a:pt x="332759" y="828618"/>
                  </a:cubicBezTo>
                  <a:lnTo>
                    <a:pt x="332502" y="824298"/>
                  </a:lnTo>
                  <a:lnTo>
                    <a:pt x="334380" y="823638"/>
                  </a:lnTo>
                  <a:cubicBezTo>
                    <a:pt x="337460" y="822562"/>
                    <a:pt x="337411" y="822706"/>
                    <a:pt x="337468" y="815171"/>
                  </a:cubicBezTo>
                  <a:cubicBezTo>
                    <a:pt x="337496" y="811380"/>
                    <a:pt x="337328" y="808258"/>
                    <a:pt x="337136" y="808254"/>
                  </a:cubicBezTo>
                  <a:cubicBezTo>
                    <a:pt x="336895" y="808254"/>
                    <a:pt x="336619" y="800235"/>
                    <a:pt x="336500" y="790395"/>
                  </a:cubicBezTo>
                  <a:cubicBezTo>
                    <a:pt x="336429" y="780556"/>
                    <a:pt x="336155" y="772393"/>
                    <a:pt x="335915" y="772246"/>
                  </a:cubicBezTo>
                  <a:cubicBezTo>
                    <a:pt x="335677" y="772100"/>
                    <a:pt x="335401" y="770467"/>
                    <a:pt x="335270" y="768642"/>
                  </a:cubicBezTo>
                  <a:cubicBezTo>
                    <a:pt x="335140" y="766769"/>
                    <a:pt x="334834" y="762878"/>
                    <a:pt x="334566" y="759996"/>
                  </a:cubicBezTo>
                  <a:cubicBezTo>
                    <a:pt x="333556" y="747751"/>
                    <a:pt x="334990" y="696929"/>
                    <a:pt x="336453" y="693772"/>
                  </a:cubicBezTo>
                  <a:cubicBezTo>
                    <a:pt x="337429" y="691667"/>
                    <a:pt x="338114" y="683464"/>
                    <a:pt x="338406" y="670074"/>
                  </a:cubicBezTo>
                  <a:cubicBezTo>
                    <a:pt x="338560" y="662301"/>
                    <a:pt x="338850" y="655727"/>
                    <a:pt x="339092" y="655439"/>
                  </a:cubicBezTo>
                  <a:cubicBezTo>
                    <a:pt x="339575" y="654820"/>
                    <a:pt x="339609" y="637443"/>
                    <a:pt x="339101" y="634751"/>
                  </a:cubicBezTo>
                  <a:cubicBezTo>
                    <a:pt x="338916" y="633695"/>
                    <a:pt x="338449" y="632156"/>
                    <a:pt x="338071" y="631290"/>
                  </a:cubicBezTo>
                  <a:cubicBezTo>
                    <a:pt x="337693" y="630471"/>
                    <a:pt x="337414" y="629221"/>
                    <a:pt x="337420" y="628548"/>
                  </a:cubicBezTo>
                  <a:cubicBezTo>
                    <a:pt x="337424" y="627876"/>
                    <a:pt x="337285" y="627299"/>
                    <a:pt x="337092" y="627296"/>
                  </a:cubicBezTo>
                  <a:cubicBezTo>
                    <a:pt x="336326" y="627293"/>
                    <a:pt x="335434" y="624548"/>
                    <a:pt x="335215" y="621619"/>
                  </a:cubicBezTo>
                  <a:cubicBezTo>
                    <a:pt x="335083" y="619987"/>
                    <a:pt x="334757" y="618642"/>
                    <a:pt x="334565" y="618638"/>
                  </a:cubicBezTo>
                  <a:cubicBezTo>
                    <a:pt x="334326" y="618636"/>
                    <a:pt x="334137" y="618106"/>
                    <a:pt x="334142" y="617482"/>
                  </a:cubicBezTo>
                  <a:cubicBezTo>
                    <a:pt x="334147" y="616859"/>
                    <a:pt x="333819" y="615703"/>
                    <a:pt x="333440" y="614981"/>
                  </a:cubicBezTo>
                  <a:cubicBezTo>
                    <a:pt x="333062" y="614212"/>
                    <a:pt x="332734" y="613106"/>
                    <a:pt x="332739" y="612529"/>
                  </a:cubicBezTo>
                  <a:cubicBezTo>
                    <a:pt x="332743" y="611952"/>
                    <a:pt x="332320" y="610654"/>
                    <a:pt x="331799" y="609737"/>
                  </a:cubicBezTo>
                  <a:cubicBezTo>
                    <a:pt x="331278" y="608776"/>
                    <a:pt x="330949" y="607813"/>
                    <a:pt x="331096" y="607572"/>
                  </a:cubicBezTo>
                  <a:cubicBezTo>
                    <a:pt x="331241" y="607333"/>
                    <a:pt x="331148" y="607046"/>
                    <a:pt x="330861" y="606850"/>
                  </a:cubicBezTo>
                  <a:cubicBezTo>
                    <a:pt x="330621" y="606704"/>
                    <a:pt x="330386" y="606174"/>
                    <a:pt x="330389" y="605695"/>
                  </a:cubicBezTo>
                  <a:cubicBezTo>
                    <a:pt x="330393" y="605218"/>
                    <a:pt x="330065" y="604159"/>
                    <a:pt x="329686" y="603436"/>
                  </a:cubicBezTo>
                  <a:cubicBezTo>
                    <a:pt x="329308" y="602663"/>
                    <a:pt x="328981" y="601558"/>
                    <a:pt x="328985" y="600981"/>
                  </a:cubicBezTo>
                  <a:cubicBezTo>
                    <a:pt x="328990" y="600408"/>
                    <a:pt x="328802" y="599781"/>
                    <a:pt x="328516" y="599635"/>
                  </a:cubicBezTo>
                  <a:cubicBezTo>
                    <a:pt x="328277" y="599488"/>
                    <a:pt x="328042" y="598623"/>
                    <a:pt x="328049" y="597759"/>
                  </a:cubicBezTo>
                  <a:cubicBezTo>
                    <a:pt x="328056" y="596846"/>
                    <a:pt x="327727" y="595884"/>
                    <a:pt x="327346" y="595548"/>
                  </a:cubicBezTo>
                  <a:cubicBezTo>
                    <a:pt x="326916" y="595208"/>
                    <a:pt x="326635" y="594149"/>
                    <a:pt x="326644" y="593093"/>
                  </a:cubicBezTo>
                  <a:cubicBezTo>
                    <a:pt x="326652" y="592086"/>
                    <a:pt x="326467" y="591123"/>
                    <a:pt x="326180" y="590977"/>
                  </a:cubicBezTo>
                  <a:cubicBezTo>
                    <a:pt x="325941" y="590830"/>
                    <a:pt x="325706" y="590062"/>
                    <a:pt x="325712" y="589342"/>
                  </a:cubicBezTo>
                  <a:cubicBezTo>
                    <a:pt x="325718" y="588575"/>
                    <a:pt x="325388" y="587706"/>
                    <a:pt x="325006" y="587370"/>
                  </a:cubicBezTo>
                  <a:cubicBezTo>
                    <a:pt x="324625" y="587031"/>
                    <a:pt x="324297" y="586068"/>
                    <a:pt x="324303" y="585155"/>
                  </a:cubicBezTo>
                  <a:cubicBezTo>
                    <a:pt x="324310" y="584291"/>
                    <a:pt x="324124" y="583425"/>
                    <a:pt x="323838" y="583280"/>
                  </a:cubicBezTo>
                  <a:cubicBezTo>
                    <a:pt x="323598" y="583133"/>
                    <a:pt x="323366" y="582173"/>
                    <a:pt x="323373" y="581164"/>
                  </a:cubicBezTo>
                  <a:cubicBezTo>
                    <a:pt x="323381" y="580108"/>
                    <a:pt x="323101" y="579051"/>
                    <a:pt x="322672" y="578713"/>
                  </a:cubicBezTo>
                  <a:cubicBezTo>
                    <a:pt x="322289" y="578373"/>
                    <a:pt x="321959" y="577696"/>
                    <a:pt x="321962" y="577217"/>
                  </a:cubicBezTo>
                  <a:cubicBezTo>
                    <a:pt x="321966" y="576737"/>
                    <a:pt x="321778" y="576257"/>
                    <a:pt x="321539" y="576062"/>
                  </a:cubicBezTo>
                  <a:cubicBezTo>
                    <a:pt x="321252" y="575917"/>
                    <a:pt x="320924" y="574809"/>
                    <a:pt x="320742" y="573656"/>
                  </a:cubicBezTo>
                  <a:cubicBezTo>
                    <a:pt x="320606" y="572456"/>
                    <a:pt x="320276" y="571494"/>
                    <a:pt x="320037" y="571491"/>
                  </a:cubicBezTo>
                  <a:cubicBezTo>
                    <a:pt x="319796" y="571491"/>
                    <a:pt x="319613" y="570432"/>
                    <a:pt x="319623" y="569135"/>
                  </a:cubicBezTo>
                  <a:cubicBezTo>
                    <a:pt x="319632" y="567792"/>
                    <a:pt x="319450" y="566590"/>
                    <a:pt x="319163" y="566444"/>
                  </a:cubicBezTo>
                  <a:cubicBezTo>
                    <a:pt x="318923" y="566301"/>
                    <a:pt x="318688" y="565722"/>
                    <a:pt x="318692" y="565145"/>
                  </a:cubicBezTo>
                  <a:cubicBezTo>
                    <a:pt x="318696" y="564618"/>
                    <a:pt x="318416" y="563512"/>
                    <a:pt x="318038" y="562693"/>
                  </a:cubicBezTo>
                  <a:cubicBezTo>
                    <a:pt x="317660" y="561826"/>
                    <a:pt x="317195" y="559854"/>
                    <a:pt x="317016" y="558269"/>
                  </a:cubicBezTo>
                  <a:cubicBezTo>
                    <a:pt x="316835" y="556684"/>
                    <a:pt x="316653" y="555291"/>
                    <a:pt x="316607" y="555147"/>
                  </a:cubicBezTo>
                  <a:cubicBezTo>
                    <a:pt x="316326" y="554282"/>
                    <a:pt x="315759" y="552883"/>
                    <a:pt x="315428" y="552256"/>
                  </a:cubicBezTo>
                  <a:cubicBezTo>
                    <a:pt x="315240" y="551824"/>
                    <a:pt x="314914" y="550334"/>
                    <a:pt x="314734" y="548891"/>
                  </a:cubicBezTo>
                  <a:cubicBezTo>
                    <a:pt x="314551" y="547499"/>
                    <a:pt x="313990" y="545624"/>
                    <a:pt x="313516" y="544754"/>
                  </a:cubicBezTo>
                  <a:cubicBezTo>
                    <a:pt x="313042" y="543888"/>
                    <a:pt x="312529" y="541867"/>
                    <a:pt x="312350" y="540281"/>
                  </a:cubicBezTo>
                  <a:cubicBezTo>
                    <a:pt x="312170" y="538649"/>
                    <a:pt x="311844" y="537206"/>
                    <a:pt x="311654" y="537059"/>
                  </a:cubicBezTo>
                  <a:cubicBezTo>
                    <a:pt x="311415" y="536916"/>
                    <a:pt x="311227" y="536290"/>
                    <a:pt x="311232" y="535714"/>
                  </a:cubicBezTo>
                  <a:cubicBezTo>
                    <a:pt x="311236" y="535091"/>
                    <a:pt x="310908" y="533935"/>
                    <a:pt x="310529" y="533212"/>
                  </a:cubicBezTo>
                  <a:cubicBezTo>
                    <a:pt x="310153" y="532442"/>
                    <a:pt x="309825" y="531336"/>
                    <a:pt x="309829" y="530810"/>
                  </a:cubicBezTo>
                  <a:cubicBezTo>
                    <a:pt x="309833" y="530233"/>
                    <a:pt x="309505" y="529127"/>
                    <a:pt x="309127" y="528405"/>
                  </a:cubicBezTo>
                  <a:cubicBezTo>
                    <a:pt x="308749" y="527632"/>
                    <a:pt x="308423" y="526333"/>
                    <a:pt x="308428" y="525471"/>
                  </a:cubicBezTo>
                  <a:cubicBezTo>
                    <a:pt x="308435" y="524654"/>
                    <a:pt x="308249" y="523788"/>
                    <a:pt x="307962" y="523642"/>
                  </a:cubicBezTo>
                  <a:cubicBezTo>
                    <a:pt x="307724" y="523499"/>
                    <a:pt x="307489" y="522729"/>
                    <a:pt x="307495" y="522006"/>
                  </a:cubicBezTo>
                  <a:cubicBezTo>
                    <a:pt x="307499" y="521286"/>
                    <a:pt x="307266" y="520470"/>
                    <a:pt x="306932" y="520130"/>
                  </a:cubicBezTo>
                  <a:cubicBezTo>
                    <a:pt x="306646" y="519841"/>
                    <a:pt x="306322" y="518445"/>
                    <a:pt x="306234" y="517102"/>
                  </a:cubicBezTo>
                  <a:cubicBezTo>
                    <a:pt x="306153" y="515086"/>
                    <a:pt x="305776" y="514218"/>
                    <a:pt x="304445" y="512529"/>
                  </a:cubicBezTo>
                  <a:cubicBezTo>
                    <a:pt x="303541" y="511417"/>
                    <a:pt x="302781" y="510261"/>
                    <a:pt x="302783" y="510021"/>
                  </a:cubicBezTo>
                  <a:cubicBezTo>
                    <a:pt x="302785" y="509782"/>
                    <a:pt x="302453" y="509299"/>
                    <a:pt x="302071" y="508960"/>
                  </a:cubicBezTo>
                  <a:cubicBezTo>
                    <a:pt x="301690" y="508620"/>
                    <a:pt x="301360" y="507754"/>
                    <a:pt x="301366" y="506984"/>
                  </a:cubicBezTo>
                  <a:cubicBezTo>
                    <a:pt x="301371" y="506265"/>
                    <a:pt x="301186" y="505495"/>
                    <a:pt x="300899" y="505348"/>
                  </a:cubicBezTo>
                  <a:cubicBezTo>
                    <a:pt x="300659" y="505205"/>
                    <a:pt x="300423" y="504673"/>
                    <a:pt x="300427" y="504243"/>
                  </a:cubicBezTo>
                  <a:cubicBezTo>
                    <a:pt x="300430" y="503810"/>
                    <a:pt x="300101" y="502801"/>
                    <a:pt x="299723" y="502028"/>
                  </a:cubicBezTo>
                  <a:cubicBezTo>
                    <a:pt x="299344" y="501306"/>
                    <a:pt x="299017" y="500152"/>
                    <a:pt x="299022" y="499527"/>
                  </a:cubicBezTo>
                  <a:cubicBezTo>
                    <a:pt x="299027" y="498954"/>
                    <a:pt x="298838" y="498280"/>
                    <a:pt x="298552" y="498134"/>
                  </a:cubicBezTo>
                  <a:cubicBezTo>
                    <a:pt x="298313" y="497987"/>
                    <a:pt x="298078" y="497312"/>
                    <a:pt x="298084" y="496642"/>
                  </a:cubicBezTo>
                  <a:cubicBezTo>
                    <a:pt x="298088" y="495969"/>
                    <a:pt x="297757" y="495342"/>
                    <a:pt x="297373" y="495197"/>
                  </a:cubicBezTo>
                  <a:cubicBezTo>
                    <a:pt x="296943" y="495000"/>
                    <a:pt x="296660" y="494277"/>
                    <a:pt x="296666" y="493511"/>
                  </a:cubicBezTo>
                  <a:cubicBezTo>
                    <a:pt x="296672" y="492741"/>
                    <a:pt x="296488" y="491732"/>
                    <a:pt x="296204" y="491252"/>
                  </a:cubicBezTo>
                  <a:cubicBezTo>
                    <a:pt x="295588" y="490094"/>
                    <a:pt x="294504" y="487350"/>
                    <a:pt x="293894" y="485426"/>
                  </a:cubicBezTo>
                  <a:cubicBezTo>
                    <a:pt x="293613" y="484511"/>
                    <a:pt x="293094" y="483404"/>
                    <a:pt x="292713" y="483016"/>
                  </a:cubicBezTo>
                  <a:cubicBezTo>
                    <a:pt x="292381" y="482582"/>
                    <a:pt x="291957" y="481380"/>
                    <a:pt x="291820" y="480371"/>
                  </a:cubicBezTo>
                  <a:cubicBezTo>
                    <a:pt x="291636" y="479362"/>
                    <a:pt x="291070" y="478013"/>
                    <a:pt x="290499" y="477384"/>
                  </a:cubicBezTo>
                  <a:cubicBezTo>
                    <a:pt x="289690" y="476465"/>
                    <a:pt x="289409" y="475505"/>
                    <a:pt x="289239" y="472527"/>
                  </a:cubicBezTo>
                  <a:cubicBezTo>
                    <a:pt x="289071" y="469358"/>
                    <a:pt x="288883" y="468686"/>
                    <a:pt x="287928" y="467910"/>
                  </a:cubicBezTo>
                  <a:cubicBezTo>
                    <a:pt x="287309" y="467424"/>
                    <a:pt x="286786" y="466749"/>
                    <a:pt x="286789" y="466411"/>
                  </a:cubicBezTo>
                  <a:cubicBezTo>
                    <a:pt x="286791" y="466078"/>
                    <a:pt x="286268" y="465306"/>
                    <a:pt x="285602" y="464677"/>
                  </a:cubicBezTo>
                  <a:cubicBezTo>
                    <a:pt x="284933" y="464048"/>
                    <a:pt x="284412" y="463275"/>
                    <a:pt x="284415" y="462892"/>
                  </a:cubicBezTo>
                  <a:cubicBezTo>
                    <a:pt x="284417" y="462556"/>
                    <a:pt x="284131" y="462266"/>
                    <a:pt x="283747" y="462263"/>
                  </a:cubicBezTo>
                  <a:cubicBezTo>
                    <a:pt x="282788" y="462253"/>
                    <a:pt x="280888" y="459507"/>
                    <a:pt x="281564" y="459126"/>
                  </a:cubicBezTo>
                  <a:cubicBezTo>
                    <a:pt x="281804" y="458986"/>
                    <a:pt x="282050" y="458219"/>
                    <a:pt x="282056" y="457450"/>
                  </a:cubicBezTo>
                  <a:cubicBezTo>
                    <a:pt x="282061" y="456683"/>
                    <a:pt x="282307" y="455917"/>
                    <a:pt x="282549" y="455774"/>
                  </a:cubicBezTo>
                  <a:cubicBezTo>
                    <a:pt x="282837" y="455633"/>
                    <a:pt x="283033" y="455106"/>
                    <a:pt x="283037" y="454626"/>
                  </a:cubicBezTo>
                  <a:cubicBezTo>
                    <a:pt x="283046" y="453474"/>
                    <a:pt x="281958" y="451209"/>
                    <a:pt x="281382" y="451206"/>
                  </a:cubicBezTo>
                  <a:cubicBezTo>
                    <a:pt x="280038" y="451197"/>
                    <a:pt x="279078" y="444853"/>
                    <a:pt x="280238" y="443710"/>
                  </a:cubicBezTo>
                  <a:cubicBezTo>
                    <a:pt x="280528" y="443423"/>
                    <a:pt x="280859" y="437762"/>
                    <a:pt x="281108" y="430084"/>
                  </a:cubicBezTo>
                  <a:cubicBezTo>
                    <a:pt x="281495" y="416696"/>
                    <a:pt x="281800" y="414489"/>
                    <a:pt x="283436" y="413974"/>
                  </a:cubicBezTo>
                  <a:cubicBezTo>
                    <a:pt x="284397" y="413694"/>
                    <a:pt x="285610" y="411973"/>
                    <a:pt x="286055" y="410250"/>
                  </a:cubicBezTo>
                  <a:cubicBezTo>
                    <a:pt x="286204" y="409576"/>
                    <a:pt x="286545" y="409003"/>
                    <a:pt x="286784" y="409007"/>
                  </a:cubicBezTo>
                  <a:cubicBezTo>
                    <a:pt x="287024" y="409007"/>
                    <a:pt x="287241" y="405502"/>
                    <a:pt x="287274" y="401230"/>
                  </a:cubicBezTo>
                  <a:cubicBezTo>
                    <a:pt x="287325" y="394320"/>
                    <a:pt x="287428" y="393360"/>
                    <a:pt x="288251" y="392503"/>
                  </a:cubicBezTo>
                  <a:cubicBezTo>
                    <a:pt x="288977" y="391693"/>
                    <a:pt x="289327" y="389873"/>
                    <a:pt x="290053" y="382632"/>
                  </a:cubicBezTo>
                  <a:cubicBezTo>
                    <a:pt x="290934" y="373997"/>
                    <a:pt x="290954" y="371211"/>
                    <a:pt x="290259" y="355031"/>
                  </a:cubicBezTo>
                  <a:cubicBezTo>
                    <a:pt x="290181" y="352632"/>
                    <a:pt x="289978" y="347591"/>
                    <a:pt x="289814" y="343749"/>
                  </a:cubicBezTo>
                  <a:cubicBezTo>
                    <a:pt x="289699" y="339907"/>
                    <a:pt x="289307" y="334530"/>
                    <a:pt x="288945" y="331742"/>
                  </a:cubicBezTo>
                  <a:cubicBezTo>
                    <a:pt x="288533" y="328953"/>
                    <a:pt x="288174" y="325591"/>
                    <a:pt x="288039" y="324296"/>
                  </a:cubicBezTo>
                  <a:cubicBezTo>
                    <a:pt x="287645" y="319347"/>
                    <a:pt x="286886" y="311760"/>
                    <a:pt x="286749" y="310608"/>
                  </a:cubicBezTo>
                  <a:cubicBezTo>
                    <a:pt x="286611" y="309935"/>
                    <a:pt x="286343" y="307340"/>
                    <a:pt x="286073" y="304841"/>
                  </a:cubicBezTo>
                  <a:cubicBezTo>
                    <a:pt x="285804" y="302342"/>
                    <a:pt x="285212" y="298018"/>
                    <a:pt x="284704" y="295326"/>
                  </a:cubicBezTo>
                  <a:cubicBezTo>
                    <a:pt x="284196" y="292587"/>
                    <a:pt x="283879" y="290186"/>
                    <a:pt x="283975" y="289992"/>
                  </a:cubicBezTo>
                  <a:cubicBezTo>
                    <a:pt x="284364" y="289422"/>
                    <a:pt x="283288" y="279190"/>
                    <a:pt x="282814" y="278561"/>
                  </a:cubicBezTo>
                  <a:cubicBezTo>
                    <a:pt x="282575" y="278225"/>
                    <a:pt x="282578" y="277888"/>
                    <a:pt x="282867" y="277745"/>
                  </a:cubicBezTo>
                  <a:cubicBezTo>
                    <a:pt x="283494" y="277317"/>
                    <a:pt x="289633" y="278037"/>
                    <a:pt x="289630" y="278467"/>
                  </a:cubicBezTo>
                  <a:cubicBezTo>
                    <a:pt x="289627" y="278851"/>
                    <a:pt x="291398" y="279441"/>
                    <a:pt x="293699" y="279842"/>
                  </a:cubicBezTo>
                  <a:cubicBezTo>
                    <a:pt x="295808" y="280194"/>
                    <a:pt x="313135" y="280373"/>
                    <a:pt x="314818" y="280047"/>
                  </a:cubicBezTo>
                  <a:cubicBezTo>
                    <a:pt x="315634" y="279910"/>
                    <a:pt x="317030" y="279439"/>
                    <a:pt x="317945" y="279065"/>
                  </a:cubicBezTo>
                  <a:cubicBezTo>
                    <a:pt x="318860" y="278637"/>
                    <a:pt x="320351" y="278169"/>
                    <a:pt x="321216" y="278031"/>
                  </a:cubicBezTo>
                  <a:cubicBezTo>
                    <a:pt x="322081" y="277894"/>
                    <a:pt x="323238" y="277326"/>
                    <a:pt x="323818" y="276803"/>
                  </a:cubicBezTo>
                  <a:cubicBezTo>
                    <a:pt x="324397" y="276279"/>
                    <a:pt x="325216" y="275854"/>
                    <a:pt x="325648" y="275858"/>
                  </a:cubicBezTo>
                  <a:cubicBezTo>
                    <a:pt x="326561" y="275864"/>
                    <a:pt x="329026" y="273481"/>
                    <a:pt x="329032" y="272618"/>
                  </a:cubicBezTo>
                  <a:cubicBezTo>
                    <a:pt x="329035" y="272282"/>
                    <a:pt x="329277" y="272042"/>
                    <a:pt x="329517" y="272045"/>
                  </a:cubicBezTo>
                  <a:cubicBezTo>
                    <a:pt x="329805" y="272048"/>
                    <a:pt x="330386" y="271188"/>
                    <a:pt x="330827" y="270135"/>
                  </a:cubicBezTo>
                  <a:cubicBezTo>
                    <a:pt x="331314" y="269082"/>
                    <a:pt x="331944" y="268223"/>
                    <a:pt x="332233" y="268227"/>
                  </a:cubicBezTo>
                  <a:cubicBezTo>
                    <a:pt x="333385" y="268233"/>
                    <a:pt x="333970" y="266942"/>
                    <a:pt x="333306" y="265881"/>
                  </a:cubicBezTo>
                  <a:cubicBezTo>
                    <a:pt x="332785" y="265014"/>
                    <a:pt x="332884" y="264727"/>
                    <a:pt x="334044" y="263534"/>
                  </a:cubicBezTo>
                  <a:cubicBezTo>
                    <a:pt x="335350" y="262153"/>
                    <a:pt x="335398" y="262106"/>
                    <a:pt x="335448" y="255482"/>
                  </a:cubicBezTo>
                  <a:cubicBezTo>
                    <a:pt x="335498" y="248761"/>
                    <a:pt x="335229" y="246169"/>
                    <a:pt x="334560" y="245683"/>
                  </a:cubicBezTo>
                  <a:cubicBezTo>
                    <a:pt x="334321" y="245536"/>
                    <a:pt x="334040" y="244768"/>
                    <a:pt x="333901" y="243998"/>
                  </a:cubicBezTo>
                  <a:cubicBezTo>
                    <a:pt x="333764" y="243182"/>
                    <a:pt x="332637" y="239717"/>
                    <a:pt x="331464" y="236300"/>
                  </a:cubicBezTo>
                  <a:cubicBezTo>
                    <a:pt x="330241" y="232836"/>
                    <a:pt x="328740" y="228215"/>
                    <a:pt x="328132" y="226004"/>
                  </a:cubicBezTo>
                  <a:cubicBezTo>
                    <a:pt x="327009" y="222203"/>
                    <a:pt x="326630" y="221577"/>
                    <a:pt x="321112" y="214672"/>
                  </a:cubicBezTo>
                  <a:cubicBezTo>
                    <a:pt x="317878" y="210663"/>
                    <a:pt x="314691" y="206848"/>
                    <a:pt x="313976" y="206219"/>
                  </a:cubicBezTo>
                  <a:cubicBezTo>
                    <a:pt x="313308" y="205540"/>
                    <a:pt x="312739" y="204721"/>
                    <a:pt x="312741" y="204384"/>
                  </a:cubicBezTo>
                  <a:cubicBezTo>
                    <a:pt x="312744" y="204002"/>
                    <a:pt x="312411" y="203615"/>
                    <a:pt x="312028" y="203419"/>
                  </a:cubicBezTo>
                  <a:cubicBezTo>
                    <a:pt x="311598" y="203273"/>
                    <a:pt x="310979" y="202547"/>
                    <a:pt x="310600" y="201824"/>
                  </a:cubicBezTo>
                  <a:cubicBezTo>
                    <a:pt x="310222" y="201102"/>
                    <a:pt x="308699" y="199221"/>
                    <a:pt x="307224" y="197673"/>
                  </a:cubicBezTo>
                  <a:cubicBezTo>
                    <a:pt x="304557" y="194870"/>
                    <a:pt x="297531" y="184351"/>
                    <a:pt x="297540" y="183202"/>
                  </a:cubicBezTo>
                  <a:cubicBezTo>
                    <a:pt x="297542" y="182865"/>
                    <a:pt x="297352" y="182525"/>
                    <a:pt x="297113" y="182429"/>
                  </a:cubicBezTo>
                  <a:cubicBezTo>
                    <a:pt x="296873" y="182332"/>
                    <a:pt x="296304" y="181510"/>
                    <a:pt x="295831" y="180497"/>
                  </a:cubicBezTo>
                  <a:cubicBezTo>
                    <a:pt x="295311" y="179535"/>
                    <a:pt x="293892" y="176644"/>
                    <a:pt x="292568" y="173993"/>
                  </a:cubicBezTo>
                  <a:cubicBezTo>
                    <a:pt x="291291" y="171392"/>
                    <a:pt x="290061" y="169131"/>
                    <a:pt x="289823" y="168984"/>
                  </a:cubicBezTo>
                  <a:cubicBezTo>
                    <a:pt x="289584" y="168839"/>
                    <a:pt x="289395" y="168502"/>
                    <a:pt x="289443" y="168262"/>
                  </a:cubicBezTo>
                  <a:cubicBezTo>
                    <a:pt x="289449" y="167492"/>
                    <a:pt x="284721" y="158051"/>
                    <a:pt x="284052" y="157469"/>
                  </a:cubicBezTo>
                  <a:cubicBezTo>
                    <a:pt x="283671" y="157179"/>
                    <a:pt x="283245" y="156216"/>
                    <a:pt x="283060" y="155397"/>
                  </a:cubicBezTo>
                  <a:cubicBezTo>
                    <a:pt x="282922" y="154530"/>
                    <a:pt x="282260" y="153232"/>
                    <a:pt x="281640" y="152506"/>
                  </a:cubicBezTo>
                  <a:cubicBezTo>
                    <a:pt x="281023" y="151734"/>
                    <a:pt x="280452" y="150864"/>
                    <a:pt x="280454" y="150578"/>
                  </a:cubicBezTo>
                  <a:cubicBezTo>
                    <a:pt x="280277" y="148753"/>
                    <a:pt x="280736" y="145107"/>
                    <a:pt x="281220" y="144487"/>
                  </a:cubicBezTo>
                  <a:cubicBezTo>
                    <a:pt x="282529" y="142866"/>
                    <a:pt x="283069" y="141142"/>
                    <a:pt x="283139" y="138309"/>
                  </a:cubicBezTo>
                  <a:cubicBezTo>
                    <a:pt x="283200" y="136677"/>
                    <a:pt x="283449" y="135384"/>
                    <a:pt x="283737" y="135387"/>
                  </a:cubicBezTo>
                  <a:cubicBezTo>
                    <a:pt x="284265" y="135390"/>
                    <a:pt x="285433" y="133190"/>
                    <a:pt x="285440" y="132183"/>
                  </a:cubicBezTo>
                  <a:cubicBezTo>
                    <a:pt x="285443" y="131847"/>
                    <a:pt x="285781" y="131563"/>
                    <a:pt x="286166" y="131565"/>
                  </a:cubicBezTo>
                  <a:cubicBezTo>
                    <a:pt x="286548" y="131569"/>
                    <a:pt x="286887" y="131328"/>
                    <a:pt x="286889" y="131089"/>
                  </a:cubicBezTo>
                  <a:cubicBezTo>
                    <a:pt x="286896" y="130178"/>
                    <a:pt x="290684" y="130639"/>
                    <a:pt x="292930" y="131855"/>
                  </a:cubicBezTo>
                  <a:cubicBezTo>
                    <a:pt x="294173" y="132538"/>
                    <a:pt x="295754" y="133076"/>
                    <a:pt x="296474" y="133082"/>
                  </a:cubicBezTo>
                  <a:cubicBezTo>
                    <a:pt x="298681" y="133099"/>
                    <a:pt x="301349" y="129470"/>
                    <a:pt x="299867" y="128546"/>
                  </a:cubicBezTo>
                  <a:cubicBezTo>
                    <a:pt x="299199" y="128110"/>
                    <a:pt x="299323" y="124272"/>
                    <a:pt x="300000" y="123604"/>
                  </a:cubicBezTo>
                  <a:cubicBezTo>
                    <a:pt x="300338" y="123271"/>
                    <a:pt x="300965" y="123033"/>
                    <a:pt x="301396" y="123037"/>
                  </a:cubicBezTo>
                  <a:cubicBezTo>
                    <a:pt x="301829" y="123039"/>
                    <a:pt x="302454" y="122709"/>
                    <a:pt x="302794" y="122329"/>
                  </a:cubicBezTo>
                  <a:cubicBezTo>
                    <a:pt x="303132" y="121945"/>
                    <a:pt x="303998" y="121617"/>
                    <a:pt x="304767" y="121623"/>
                  </a:cubicBezTo>
                  <a:cubicBezTo>
                    <a:pt x="305487" y="121630"/>
                    <a:pt x="306256" y="121395"/>
                    <a:pt x="306402" y="121156"/>
                  </a:cubicBezTo>
                  <a:cubicBezTo>
                    <a:pt x="306548" y="120868"/>
                    <a:pt x="307078" y="120681"/>
                    <a:pt x="307606" y="120685"/>
                  </a:cubicBezTo>
                  <a:cubicBezTo>
                    <a:pt x="308087" y="120687"/>
                    <a:pt x="308568" y="120357"/>
                    <a:pt x="308763" y="119973"/>
                  </a:cubicBezTo>
                  <a:cubicBezTo>
                    <a:pt x="308910" y="119591"/>
                    <a:pt x="309441" y="119257"/>
                    <a:pt x="309920" y="119263"/>
                  </a:cubicBezTo>
                  <a:cubicBezTo>
                    <a:pt x="310400" y="119265"/>
                    <a:pt x="311317" y="118744"/>
                    <a:pt x="311946" y="118078"/>
                  </a:cubicBezTo>
                  <a:cubicBezTo>
                    <a:pt x="312575" y="117411"/>
                    <a:pt x="313298" y="116886"/>
                    <a:pt x="313586" y="116890"/>
                  </a:cubicBezTo>
                  <a:cubicBezTo>
                    <a:pt x="313875" y="116890"/>
                    <a:pt x="314648" y="116226"/>
                    <a:pt x="315326" y="115365"/>
                  </a:cubicBezTo>
                  <a:cubicBezTo>
                    <a:pt x="316003" y="114555"/>
                    <a:pt x="317456" y="112838"/>
                    <a:pt x="318617" y="111647"/>
                  </a:cubicBezTo>
                  <a:cubicBezTo>
                    <a:pt x="319730" y="110406"/>
                    <a:pt x="320651" y="109262"/>
                    <a:pt x="320652" y="109069"/>
                  </a:cubicBezTo>
                  <a:cubicBezTo>
                    <a:pt x="320654" y="108685"/>
                    <a:pt x="321043" y="108162"/>
                    <a:pt x="323511" y="105394"/>
                  </a:cubicBezTo>
                  <a:cubicBezTo>
                    <a:pt x="324624" y="104203"/>
                    <a:pt x="325497" y="103009"/>
                    <a:pt x="325499" y="102723"/>
                  </a:cubicBezTo>
                  <a:cubicBezTo>
                    <a:pt x="325501" y="102482"/>
                    <a:pt x="326373" y="101432"/>
                    <a:pt x="327437" y="100431"/>
                  </a:cubicBezTo>
                  <a:cubicBezTo>
                    <a:pt x="328499" y="99431"/>
                    <a:pt x="329374" y="98287"/>
                    <a:pt x="329375" y="97950"/>
                  </a:cubicBezTo>
                  <a:cubicBezTo>
                    <a:pt x="329378" y="97616"/>
                    <a:pt x="329620" y="97330"/>
                    <a:pt x="329861" y="97330"/>
                  </a:cubicBezTo>
                  <a:cubicBezTo>
                    <a:pt x="330148" y="97333"/>
                    <a:pt x="330343" y="96856"/>
                    <a:pt x="330348" y="96230"/>
                  </a:cubicBezTo>
                  <a:cubicBezTo>
                    <a:pt x="330353" y="95607"/>
                    <a:pt x="330696" y="94697"/>
                    <a:pt x="331083" y="94174"/>
                  </a:cubicBezTo>
                  <a:cubicBezTo>
                    <a:pt x="331471" y="93697"/>
                    <a:pt x="331816" y="92450"/>
                    <a:pt x="331823" y="91490"/>
                  </a:cubicBezTo>
                  <a:cubicBezTo>
                    <a:pt x="331830" y="90531"/>
                    <a:pt x="332078" y="89570"/>
                    <a:pt x="332319" y="89431"/>
                  </a:cubicBezTo>
                  <a:cubicBezTo>
                    <a:pt x="332607" y="89287"/>
                    <a:pt x="332807" y="88426"/>
                    <a:pt x="332813" y="87610"/>
                  </a:cubicBezTo>
                  <a:cubicBezTo>
                    <a:pt x="332819" y="86745"/>
                    <a:pt x="333164" y="85451"/>
                    <a:pt x="333554" y="84688"/>
                  </a:cubicBezTo>
                  <a:cubicBezTo>
                    <a:pt x="334041" y="83778"/>
                    <a:pt x="334295" y="81862"/>
                    <a:pt x="334320" y="78595"/>
                  </a:cubicBezTo>
                  <a:cubicBezTo>
                    <a:pt x="334350" y="74518"/>
                    <a:pt x="334213" y="73604"/>
                    <a:pt x="333171" y="71630"/>
                  </a:cubicBezTo>
                  <a:cubicBezTo>
                    <a:pt x="332508" y="70374"/>
                    <a:pt x="331990" y="69075"/>
                    <a:pt x="331993" y="68691"/>
                  </a:cubicBezTo>
                  <a:cubicBezTo>
                    <a:pt x="331996" y="68355"/>
                    <a:pt x="331663" y="67923"/>
                    <a:pt x="331280" y="67773"/>
                  </a:cubicBezTo>
                  <a:cubicBezTo>
                    <a:pt x="330898" y="67580"/>
                    <a:pt x="330564" y="67097"/>
                    <a:pt x="330568" y="66617"/>
                  </a:cubicBezTo>
                  <a:cubicBezTo>
                    <a:pt x="330572" y="66088"/>
                    <a:pt x="330385" y="65558"/>
                    <a:pt x="330097" y="65413"/>
                  </a:cubicBezTo>
                  <a:cubicBezTo>
                    <a:pt x="329858" y="65268"/>
                    <a:pt x="329624" y="64593"/>
                    <a:pt x="329628" y="63923"/>
                  </a:cubicBezTo>
                  <a:cubicBezTo>
                    <a:pt x="329634" y="63203"/>
                    <a:pt x="329349" y="62767"/>
                    <a:pt x="328918" y="62764"/>
                  </a:cubicBezTo>
                  <a:cubicBezTo>
                    <a:pt x="328533" y="62762"/>
                    <a:pt x="328200" y="62328"/>
                    <a:pt x="328204" y="61849"/>
                  </a:cubicBezTo>
                  <a:cubicBezTo>
                    <a:pt x="328207" y="61319"/>
                    <a:pt x="328020" y="60742"/>
                    <a:pt x="327734" y="60597"/>
                  </a:cubicBezTo>
                  <a:cubicBezTo>
                    <a:pt x="327495" y="60450"/>
                    <a:pt x="327260" y="59777"/>
                    <a:pt x="327264" y="59104"/>
                  </a:cubicBezTo>
                  <a:cubicBezTo>
                    <a:pt x="327270" y="58384"/>
                    <a:pt x="326985" y="57951"/>
                    <a:pt x="326553" y="57948"/>
                  </a:cubicBezTo>
                  <a:cubicBezTo>
                    <a:pt x="326169" y="57946"/>
                    <a:pt x="325835" y="57606"/>
                    <a:pt x="325839" y="57222"/>
                  </a:cubicBezTo>
                  <a:cubicBezTo>
                    <a:pt x="325845" y="56453"/>
                    <a:pt x="325088" y="54864"/>
                    <a:pt x="324090" y="53609"/>
                  </a:cubicBezTo>
                  <a:cubicBezTo>
                    <a:pt x="323804" y="53223"/>
                    <a:pt x="323479" y="51924"/>
                    <a:pt x="323391" y="50724"/>
                  </a:cubicBezTo>
                  <a:cubicBezTo>
                    <a:pt x="323308" y="49041"/>
                    <a:pt x="323024" y="48466"/>
                    <a:pt x="322210" y="48073"/>
                  </a:cubicBezTo>
                  <a:cubicBezTo>
                    <a:pt x="321301" y="47685"/>
                    <a:pt x="321114" y="47201"/>
                    <a:pt x="321128" y="45186"/>
                  </a:cubicBezTo>
                  <a:cubicBezTo>
                    <a:pt x="321101" y="42403"/>
                    <a:pt x="320626" y="41678"/>
                    <a:pt x="318187" y="40507"/>
                  </a:cubicBezTo>
                  <a:cubicBezTo>
                    <a:pt x="316608" y="39776"/>
                    <a:pt x="316419" y="39439"/>
                    <a:pt x="316147" y="37374"/>
                  </a:cubicBezTo>
                  <a:cubicBezTo>
                    <a:pt x="316012" y="36124"/>
                    <a:pt x="315686" y="34682"/>
                    <a:pt x="315401" y="34248"/>
                  </a:cubicBezTo>
                  <a:cubicBezTo>
                    <a:pt x="315165" y="33766"/>
                    <a:pt x="314979" y="32996"/>
                    <a:pt x="314983" y="32517"/>
                  </a:cubicBezTo>
                  <a:cubicBezTo>
                    <a:pt x="314993" y="31124"/>
                    <a:pt x="311224" y="28072"/>
                    <a:pt x="309496" y="28060"/>
                  </a:cubicBezTo>
                  <a:cubicBezTo>
                    <a:pt x="309112" y="28058"/>
                    <a:pt x="308778" y="27765"/>
                    <a:pt x="308781" y="27381"/>
                  </a:cubicBezTo>
                  <a:cubicBezTo>
                    <a:pt x="308784" y="27045"/>
                    <a:pt x="308502" y="26132"/>
                    <a:pt x="308124" y="25459"/>
                  </a:cubicBezTo>
                  <a:cubicBezTo>
                    <a:pt x="307320" y="23867"/>
                    <a:pt x="296841" y="13085"/>
                    <a:pt x="296121" y="13080"/>
                  </a:cubicBezTo>
                  <a:cubicBezTo>
                    <a:pt x="295784" y="13077"/>
                    <a:pt x="295405" y="12501"/>
                    <a:pt x="295265" y="11827"/>
                  </a:cubicBezTo>
                  <a:cubicBezTo>
                    <a:pt x="294940" y="10575"/>
                    <a:pt x="292989" y="8258"/>
                    <a:pt x="292268" y="8252"/>
                  </a:cubicBezTo>
                  <a:cubicBezTo>
                    <a:pt x="292028" y="8250"/>
                    <a:pt x="290503" y="6847"/>
                    <a:pt x="288788" y="5107"/>
                  </a:cubicBezTo>
                  <a:cubicBezTo>
                    <a:pt x="287120" y="3413"/>
                    <a:pt x="285643" y="2058"/>
                    <a:pt x="285545" y="2201"/>
                  </a:cubicBezTo>
                  <a:cubicBezTo>
                    <a:pt x="285401" y="2298"/>
                    <a:pt x="284636" y="1859"/>
                    <a:pt x="283776" y="1230"/>
                  </a:cubicBezTo>
                  <a:lnTo>
                    <a:pt x="282250" y="19"/>
                  </a:lnTo>
                  <a:lnTo>
                    <a:pt x="269098" y="17"/>
                  </a:lnTo>
                  <a:cubicBezTo>
                    <a:pt x="261851" y="-39"/>
                    <a:pt x="255275" y="57"/>
                    <a:pt x="254410" y="144"/>
                  </a:cubicBezTo>
                  <a:close/>
                  <a:moveTo>
                    <a:pt x="180766" y="72461"/>
                  </a:moveTo>
                  <a:cubicBezTo>
                    <a:pt x="180756" y="73900"/>
                    <a:pt x="180938" y="75196"/>
                    <a:pt x="181226" y="75342"/>
                  </a:cubicBezTo>
                  <a:cubicBezTo>
                    <a:pt x="181464" y="75489"/>
                    <a:pt x="181651" y="76114"/>
                    <a:pt x="181648" y="76691"/>
                  </a:cubicBezTo>
                  <a:cubicBezTo>
                    <a:pt x="181643" y="77268"/>
                    <a:pt x="181729" y="78564"/>
                    <a:pt x="181914" y="79523"/>
                  </a:cubicBezTo>
                  <a:lnTo>
                    <a:pt x="182284" y="81352"/>
                  </a:lnTo>
                  <a:lnTo>
                    <a:pt x="180755" y="80571"/>
                  </a:lnTo>
                  <a:cubicBezTo>
                    <a:pt x="179894" y="80135"/>
                    <a:pt x="179275" y="79456"/>
                    <a:pt x="179279" y="78929"/>
                  </a:cubicBezTo>
                  <a:cubicBezTo>
                    <a:pt x="179283" y="78450"/>
                    <a:pt x="179094" y="77870"/>
                    <a:pt x="178807" y="77723"/>
                  </a:cubicBezTo>
                  <a:cubicBezTo>
                    <a:pt x="178139" y="77289"/>
                    <a:pt x="178274" y="72153"/>
                    <a:pt x="178956" y="70669"/>
                  </a:cubicBezTo>
                  <a:cubicBezTo>
                    <a:pt x="179930" y="68709"/>
                    <a:pt x="180788" y="69581"/>
                    <a:pt x="180766" y="72461"/>
                  </a:cubicBezTo>
                  <a:close/>
                  <a:moveTo>
                    <a:pt x="322245" y="88588"/>
                  </a:moveTo>
                  <a:cubicBezTo>
                    <a:pt x="322240" y="89354"/>
                    <a:pt x="321944" y="90314"/>
                    <a:pt x="321558" y="90695"/>
                  </a:cubicBezTo>
                  <a:cubicBezTo>
                    <a:pt x="320881" y="91361"/>
                    <a:pt x="319752" y="94615"/>
                    <a:pt x="320086" y="94955"/>
                  </a:cubicBezTo>
                  <a:cubicBezTo>
                    <a:pt x="320181" y="95100"/>
                    <a:pt x="319261" y="96101"/>
                    <a:pt x="318101" y="97242"/>
                  </a:cubicBezTo>
                  <a:cubicBezTo>
                    <a:pt x="316892" y="98386"/>
                    <a:pt x="315921" y="99723"/>
                    <a:pt x="315919" y="100153"/>
                  </a:cubicBezTo>
                  <a:cubicBezTo>
                    <a:pt x="315915" y="100587"/>
                    <a:pt x="315478" y="101303"/>
                    <a:pt x="314947" y="101778"/>
                  </a:cubicBezTo>
                  <a:cubicBezTo>
                    <a:pt x="314414" y="102254"/>
                    <a:pt x="313978" y="102874"/>
                    <a:pt x="313976" y="103211"/>
                  </a:cubicBezTo>
                  <a:cubicBezTo>
                    <a:pt x="313969" y="104124"/>
                    <a:pt x="312606" y="106561"/>
                    <a:pt x="311543" y="107512"/>
                  </a:cubicBezTo>
                  <a:cubicBezTo>
                    <a:pt x="311012" y="107989"/>
                    <a:pt x="310575" y="108659"/>
                    <a:pt x="310572" y="109042"/>
                  </a:cubicBezTo>
                  <a:cubicBezTo>
                    <a:pt x="310570" y="109378"/>
                    <a:pt x="310232" y="109662"/>
                    <a:pt x="309847" y="109660"/>
                  </a:cubicBezTo>
                  <a:cubicBezTo>
                    <a:pt x="309464" y="109656"/>
                    <a:pt x="309125" y="109944"/>
                    <a:pt x="309124" y="110280"/>
                  </a:cubicBezTo>
                  <a:cubicBezTo>
                    <a:pt x="309113" y="111526"/>
                    <a:pt x="303418" y="115854"/>
                    <a:pt x="301786" y="115842"/>
                  </a:cubicBezTo>
                  <a:cubicBezTo>
                    <a:pt x="301354" y="115836"/>
                    <a:pt x="302006" y="112147"/>
                    <a:pt x="302688" y="110710"/>
                  </a:cubicBezTo>
                  <a:cubicBezTo>
                    <a:pt x="303079" y="109899"/>
                    <a:pt x="303373" y="109083"/>
                    <a:pt x="303373" y="108940"/>
                  </a:cubicBezTo>
                  <a:cubicBezTo>
                    <a:pt x="303379" y="108174"/>
                    <a:pt x="307244" y="104840"/>
                    <a:pt x="308107" y="104846"/>
                  </a:cubicBezTo>
                  <a:cubicBezTo>
                    <a:pt x="308635" y="104853"/>
                    <a:pt x="309167" y="104472"/>
                    <a:pt x="309362" y="103993"/>
                  </a:cubicBezTo>
                  <a:cubicBezTo>
                    <a:pt x="309656" y="103132"/>
                    <a:pt x="310677" y="101458"/>
                    <a:pt x="311161" y="101031"/>
                  </a:cubicBezTo>
                  <a:cubicBezTo>
                    <a:pt x="311305" y="100888"/>
                    <a:pt x="311597" y="100458"/>
                    <a:pt x="311791" y="100074"/>
                  </a:cubicBezTo>
                  <a:cubicBezTo>
                    <a:pt x="313156" y="97304"/>
                    <a:pt x="316698" y="92339"/>
                    <a:pt x="318824" y="90290"/>
                  </a:cubicBezTo>
                  <a:cubicBezTo>
                    <a:pt x="319936" y="89290"/>
                    <a:pt x="320808" y="88143"/>
                    <a:pt x="320811" y="87810"/>
                  </a:cubicBezTo>
                  <a:cubicBezTo>
                    <a:pt x="320814" y="87473"/>
                    <a:pt x="321151" y="87187"/>
                    <a:pt x="321536" y="87189"/>
                  </a:cubicBezTo>
                  <a:cubicBezTo>
                    <a:pt x="322015" y="87193"/>
                    <a:pt x="322252" y="87675"/>
                    <a:pt x="322245" y="88588"/>
                  </a:cubicBezTo>
                  <a:close/>
                  <a:moveTo>
                    <a:pt x="176469" y="101658"/>
                  </a:moveTo>
                  <a:cubicBezTo>
                    <a:pt x="176708" y="101660"/>
                    <a:pt x="177234" y="102000"/>
                    <a:pt x="177568" y="102339"/>
                  </a:cubicBezTo>
                  <a:cubicBezTo>
                    <a:pt x="178903" y="103547"/>
                    <a:pt x="176285" y="106986"/>
                    <a:pt x="174756" y="106015"/>
                  </a:cubicBezTo>
                  <a:cubicBezTo>
                    <a:pt x="174518" y="105868"/>
                    <a:pt x="174284" y="105002"/>
                    <a:pt x="174290" y="104139"/>
                  </a:cubicBezTo>
                  <a:cubicBezTo>
                    <a:pt x="174299" y="102889"/>
                    <a:pt x="174062" y="102457"/>
                    <a:pt x="173296" y="102257"/>
                  </a:cubicBezTo>
                  <a:cubicBezTo>
                    <a:pt x="171668" y="101815"/>
                    <a:pt x="172731" y="100862"/>
                    <a:pt x="174455" y="101259"/>
                  </a:cubicBezTo>
                  <a:cubicBezTo>
                    <a:pt x="175319" y="101409"/>
                    <a:pt x="176181" y="101608"/>
                    <a:pt x="176469" y="101658"/>
                  </a:cubicBezTo>
                  <a:close/>
                  <a:moveTo>
                    <a:pt x="243481" y="146127"/>
                  </a:moveTo>
                  <a:cubicBezTo>
                    <a:pt x="244479" y="147476"/>
                    <a:pt x="244892" y="149978"/>
                    <a:pt x="244172" y="149972"/>
                  </a:cubicBezTo>
                  <a:cubicBezTo>
                    <a:pt x="243932" y="149969"/>
                    <a:pt x="243349" y="150972"/>
                    <a:pt x="242859" y="152267"/>
                  </a:cubicBezTo>
                  <a:cubicBezTo>
                    <a:pt x="242322" y="153509"/>
                    <a:pt x="241738" y="154609"/>
                    <a:pt x="241496" y="154750"/>
                  </a:cubicBezTo>
                  <a:cubicBezTo>
                    <a:pt x="241303" y="154893"/>
                    <a:pt x="241003" y="156523"/>
                    <a:pt x="240798" y="158393"/>
                  </a:cubicBezTo>
                  <a:cubicBezTo>
                    <a:pt x="240486" y="161512"/>
                    <a:pt x="240533" y="161802"/>
                    <a:pt x="241721" y="163250"/>
                  </a:cubicBezTo>
                  <a:cubicBezTo>
                    <a:pt x="242435" y="164119"/>
                    <a:pt x="242957" y="164988"/>
                    <a:pt x="242859" y="165179"/>
                  </a:cubicBezTo>
                  <a:cubicBezTo>
                    <a:pt x="242615" y="165802"/>
                    <a:pt x="254469" y="165985"/>
                    <a:pt x="255193" y="165415"/>
                  </a:cubicBezTo>
                  <a:cubicBezTo>
                    <a:pt x="255676" y="165034"/>
                    <a:pt x="255915" y="165034"/>
                    <a:pt x="256152" y="165468"/>
                  </a:cubicBezTo>
                  <a:cubicBezTo>
                    <a:pt x="257054" y="166916"/>
                    <a:pt x="259227" y="171489"/>
                    <a:pt x="259223" y="171922"/>
                  </a:cubicBezTo>
                  <a:cubicBezTo>
                    <a:pt x="259222" y="172162"/>
                    <a:pt x="259741" y="173414"/>
                    <a:pt x="260355" y="174713"/>
                  </a:cubicBezTo>
                  <a:cubicBezTo>
                    <a:pt x="261017" y="175969"/>
                    <a:pt x="261629" y="177651"/>
                    <a:pt x="261815" y="178421"/>
                  </a:cubicBezTo>
                  <a:cubicBezTo>
                    <a:pt x="262001" y="179239"/>
                    <a:pt x="262285" y="179866"/>
                    <a:pt x="262429" y="179866"/>
                  </a:cubicBezTo>
                  <a:cubicBezTo>
                    <a:pt x="262860" y="179868"/>
                    <a:pt x="264417" y="183482"/>
                    <a:pt x="264410" y="184489"/>
                  </a:cubicBezTo>
                  <a:cubicBezTo>
                    <a:pt x="264408" y="184922"/>
                    <a:pt x="264785" y="185834"/>
                    <a:pt x="265307" y="186511"/>
                  </a:cubicBezTo>
                  <a:cubicBezTo>
                    <a:pt x="265782" y="187236"/>
                    <a:pt x="266110" y="188199"/>
                    <a:pt x="266011" y="188725"/>
                  </a:cubicBezTo>
                  <a:cubicBezTo>
                    <a:pt x="265959" y="189205"/>
                    <a:pt x="266050" y="189975"/>
                    <a:pt x="266286" y="190407"/>
                  </a:cubicBezTo>
                  <a:cubicBezTo>
                    <a:pt x="268133" y="193781"/>
                    <a:pt x="268748" y="201371"/>
                    <a:pt x="267434" y="203809"/>
                  </a:cubicBezTo>
                  <a:cubicBezTo>
                    <a:pt x="267045" y="204525"/>
                    <a:pt x="266605" y="205528"/>
                    <a:pt x="266410" y="206009"/>
                  </a:cubicBezTo>
                  <a:cubicBezTo>
                    <a:pt x="266212" y="206725"/>
                    <a:pt x="266019" y="206821"/>
                    <a:pt x="265590" y="206385"/>
                  </a:cubicBezTo>
                  <a:cubicBezTo>
                    <a:pt x="265258" y="206047"/>
                    <a:pt x="264443" y="205800"/>
                    <a:pt x="263723" y="205795"/>
                  </a:cubicBezTo>
                  <a:cubicBezTo>
                    <a:pt x="261900" y="205783"/>
                    <a:pt x="259173" y="204513"/>
                    <a:pt x="258797" y="203504"/>
                  </a:cubicBezTo>
                  <a:cubicBezTo>
                    <a:pt x="258374" y="202252"/>
                    <a:pt x="257520" y="200903"/>
                    <a:pt x="255809" y="198682"/>
                  </a:cubicBezTo>
                  <a:cubicBezTo>
                    <a:pt x="254953" y="197620"/>
                    <a:pt x="254243" y="196268"/>
                    <a:pt x="254247" y="195742"/>
                  </a:cubicBezTo>
                  <a:cubicBezTo>
                    <a:pt x="254250" y="195212"/>
                    <a:pt x="253777" y="194345"/>
                    <a:pt x="253204" y="193861"/>
                  </a:cubicBezTo>
                  <a:cubicBezTo>
                    <a:pt x="252012" y="192845"/>
                    <a:pt x="251490" y="192120"/>
                    <a:pt x="249928" y="188989"/>
                  </a:cubicBezTo>
                  <a:cubicBezTo>
                    <a:pt x="249313" y="187879"/>
                    <a:pt x="248696" y="186964"/>
                    <a:pt x="248456" y="186961"/>
                  </a:cubicBezTo>
                  <a:cubicBezTo>
                    <a:pt x="248263" y="186961"/>
                    <a:pt x="248074" y="186671"/>
                    <a:pt x="248076" y="186335"/>
                  </a:cubicBezTo>
                  <a:cubicBezTo>
                    <a:pt x="248080" y="185998"/>
                    <a:pt x="247319" y="184987"/>
                    <a:pt x="246414" y="184067"/>
                  </a:cubicBezTo>
                  <a:cubicBezTo>
                    <a:pt x="245509" y="183148"/>
                    <a:pt x="244747" y="182133"/>
                    <a:pt x="244751" y="181800"/>
                  </a:cubicBezTo>
                  <a:cubicBezTo>
                    <a:pt x="244753" y="181464"/>
                    <a:pt x="244419" y="181171"/>
                    <a:pt x="244036" y="181168"/>
                  </a:cubicBezTo>
                  <a:cubicBezTo>
                    <a:pt x="243651" y="181165"/>
                    <a:pt x="243317" y="180875"/>
                    <a:pt x="243320" y="180539"/>
                  </a:cubicBezTo>
                  <a:cubicBezTo>
                    <a:pt x="243325" y="179868"/>
                    <a:pt x="240752" y="177306"/>
                    <a:pt x="240080" y="177300"/>
                  </a:cubicBezTo>
                  <a:cubicBezTo>
                    <a:pt x="239216" y="177294"/>
                    <a:pt x="237601" y="174977"/>
                    <a:pt x="236184" y="171846"/>
                  </a:cubicBezTo>
                  <a:cubicBezTo>
                    <a:pt x="235430" y="170067"/>
                    <a:pt x="234529" y="168619"/>
                    <a:pt x="234242" y="168619"/>
                  </a:cubicBezTo>
                  <a:cubicBezTo>
                    <a:pt x="234002" y="168616"/>
                    <a:pt x="233860" y="168423"/>
                    <a:pt x="234053" y="168183"/>
                  </a:cubicBezTo>
                  <a:cubicBezTo>
                    <a:pt x="234198" y="167946"/>
                    <a:pt x="234106" y="167560"/>
                    <a:pt x="233818" y="167413"/>
                  </a:cubicBezTo>
                  <a:cubicBezTo>
                    <a:pt x="233054" y="166927"/>
                    <a:pt x="229539" y="161960"/>
                    <a:pt x="229544" y="161383"/>
                  </a:cubicBezTo>
                  <a:cubicBezTo>
                    <a:pt x="229545" y="161143"/>
                    <a:pt x="229355" y="160901"/>
                    <a:pt x="229115" y="160901"/>
                  </a:cubicBezTo>
                  <a:cubicBezTo>
                    <a:pt x="228683" y="160895"/>
                    <a:pt x="227894" y="157337"/>
                    <a:pt x="228048" y="155900"/>
                  </a:cubicBezTo>
                  <a:cubicBezTo>
                    <a:pt x="228201" y="154654"/>
                    <a:pt x="230149" y="150827"/>
                    <a:pt x="230678" y="150829"/>
                  </a:cubicBezTo>
                  <a:cubicBezTo>
                    <a:pt x="230869" y="150833"/>
                    <a:pt x="231064" y="150499"/>
                    <a:pt x="231067" y="150113"/>
                  </a:cubicBezTo>
                  <a:cubicBezTo>
                    <a:pt x="231070" y="149729"/>
                    <a:pt x="231554" y="149156"/>
                    <a:pt x="232181" y="148875"/>
                  </a:cubicBezTo>
                  <a:cubicBezTo>
                    <a:pt x="232759" y="148541"/>
                    <a:pt x="233483" y="147971"/>
                    <a:pt x="233822" y="147541"/>
                  </a:cubicBezTo>
                  <a:cubicBezTo>
                    <a:pt x="234113" y="147113"/>
                    <a:pt x="234548" y="146780"/>
                    <a:pt x="234789" y="146733"/>
                  </a:cubicBezTo>
                  <a:cubicBezTo>
                    <a:pt x="235653" y="146642"/>
                    <a:pt x="237725" y="145651"/>
                    <a:pt x="238064" y="145174"/>
                  </a:cubicBezTo>
                  <a:cubicBezTo>
                    <a:pt x="238209" y="144887"/>
                    <a:pt x="239267" y="144657"/>
                    <a:pt x="240420" y="144665"/>
                  </a:cubicBezTo>
                  <a:cubicBezTo>
                    <a:pt x="242100" y="144676"/>
                    <a:pt x="242625" y="144919"/>
                    <a:pt x="243481" y="146127"/>
                  </a:cubicBezTo>
                  <a:close/>
                </a:path>
              </a:pathLst>
            </a:custGeom>
            <a:solidFill>
              <a:srgbClr val="63707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E268D467-D6B4-FABF-14D6-F42530093208}"/>
                </a:ext>
              </a:extLst>
            </p:cNvPr>
            <p:cNvSpPr/>
            <p:nvPr/>
          </p:nvSpPr>
          <p:spPr>
            <a:xfrm>
              <a:off x="6212853" y="11236985"/>
              <a:ext cx="845274" cy="900850"/>
            </a:xfrm>
            <a:custGeom>
              <a:avLst/>
              <a:gdLst>
                <a:gd name="connsiteX0" fmla="*/ 709329 w 845274"/>
                <a:gd name="connsiteY0" fmla="*/ 2777 h 900850"/>
                <a:gd name="connsiteX1" fmla="*/ 709325 w 845274"/>
                <a:gd name="connsiteY1" fmla="*/ 2777 h 900850"/>
                <a:gd name="connsiteX2" fmla="*/ 709334 w 845274"/>
                <a:gd name="connsiteY2" fmla="*/ 2782 h 900850"/>
                <a:gd name="connsiteX3" fmla="*/ 709329 w 845274"/>
                <a:gd name="connsiteY3" fmla="*/ 2777 h 900850"/>
                <a:gd name="connsiteX4" fmla="*/ 712272 w 845274"/>
                <a:gd name="connsiteY4" fmla="*/ 299103 h 900850"/>
                <a:gd name="connsiteX5" fmla="*/ 712272 w 845274"/>
                <a:gd name="connsiteY5" fmla="*/ 299103 h 900850"/>
                <a:gd name="connsiteX6" fmla="*/ 712278 w 845274"/>
                <a:gd name="connsiteY6" fmla="*/ 299106 h 900850"/>
                <a:gd name="connsiteX7" fmla="*/ 712278 w 845274"/>
                <a:gd name="connsiteY7" fmla="*/ 299103 h 900850"/>
                <a:gd name="connsiteX8" fmla="*/ 712278 w 845274"/>
                <a:gd name="connsiteY8" fmla="*/ 299106 h 900850"/>
                <a:gd name="connsiteX9" fmla="*/ 712278 w 845274"/>
                <a:gd name="connsiteY9" fmla="*/ 299103 h 900850"/>
                <a:gd name="connsiteX10" fmla="*/ 494259 w 845274"/>
                <a:gd name="connsiteY10" fmla="*/ 463565 h 900850"/>
                <a:gd name="connsiteX11" fmla="*/ 491192 w 845274"/>
                <a:gd name="connsiteY11" fmla="*/ 466066 h 900850"/>
                <a:gd name="connsiteX12" fmla="*/ 493766 w 845274"/>
                <a:gd name="connsiteY12" fmla="*/ 467717 h 900850"/>
                <a:gd name="connsiteX13" fmla="*/ 494258 w 845274"/>
                <a:gd name="connsiteY13" fmla="*/ 463573 h 900850"/>
                <a:gd name="connsiteX14" fmla="*/ 494259 w 845274"/>
                <a:gd name="connsiteY14" fmla="*/ 463565 h 900850"/>
                <a:gd name="connsiteX15" fmla="*/ 604385 w 845274"/>
                <a:gd name="connsiteY15" fmla="*/ 611719 h 900850"/>
                <a:gd name="connsiteX16" fmla="*/ 603584 w 845274"/>
                <a:gd name="connsiteY16" fmla="*/ 611748 h 900850"/>
                <a:gd name="connsiteX17" fmla="*/ 603245 w 845274"/>
                <a:gd name="connsiteY17" fmla="*/ 616473 h 900850"/>
                <a:gd name="connsiteX18" fmla="*/ 603245 w 845274"/>
                <a:gd name="connsiteY18" fmla="*/ 616476 h 900850"/>
                <a:gd name="connsiteX19" fmla="*/ 603584 w 845274"/>
                <a:gd name="connsiteY19" fmla="*/ 611748 h 900850"/>
                <a:gd name="connsiteX20" fmla="*/ 604385 w 845274"/>
                <a:gd name="connsiteY20" fmla="*/ 611719 h 900850"/>
                <a:gd name="connsiteX21" fmla="*/ 604392 w 845274"/>
                <a:gd name="connsiteY21" fmla="*/ 611721 h 900850"/>
                <a:gd name="connsiteX22" fmla="*/ 604392 w 845274"/>
                <a:gd name="connsiteY22" fmla="*/ 611719 h 900850"/>
                <a:gd name="connsiteX23" fmla="*/ 603237 w 845274"/>
                <a:gd name="connsiteY23" fmla="*/ 616494 h 900850"/>
                <a:gd name="connsiteX24" fmla="*/ 603237 w 845274"/>
                <a:gd name="connsiteY24" fmla="*/ 616494 h 900850"/>
                <a:gd name="connsiteX25" fmla="*/ 603244 w 845274"/>
                <a:gd name="connsiteY25" fmla="*/ 616496 h 900850"/>
                <a:gd name="connsiteX26" fmla="*/ 603244 w 845274"/>
                <a:gd name="connsiteY26" fmla="*/ 616494 h 900850"/>
                <a:gd name="connsiteX27" fmla="*/ 219443 w 845274"/>
                <a:gd name="connsiteY27" fmla="*/ 619873 h 900850"/>
                <a:gd name="connsiteX28" fmla="*/ 212048 w 845274"/>
                <a:gd name="connsiteY28" fmla="*/ 620259 h 900850"/>
                <a:gd name="connsiteX29" fmla="*/ 212049 w 845274"/>
                <a:gd name="connsiteY29" fmla="*/ 620262 h 900850"/>
                <a:gd name="connsiteX30" fmla="*/ 219443 w 845274"/>
                <a:gd name="connsiteY30" fmla="*/ 619873 h 900850"/>
                <a:gd name="connsiteX31" fmla="*/ 227012 w 845274"/>
                <a:gd name="connsiteY31" fmla="*/ 620259 h 900850"/>
                <a:gd name="connsiteX32" fmla="*/ 227012 w 845274"/>
                <a:gd name="connsiteY32" fmla="*/ 620262 h 900850"/>
                <a:gd name="connsiteX33" fmla="*/ 219443 w 845274"/>
                <a:gd name="connsiteY33" fmla="*/ 619873 h 900850"/>
                <a:gd name="connsiteX34" fmla="*/ 294423 w 845274"/>
                <a:gd name="connsiteY34" fmla="*/ 620259 h 900850"/>
                <a:gd name="connsiteX35" fmla="*/ 291960 w 845274"/>
                <a:gd name="connsiteY35" fmla="*/ 620812 h 900850"/>
                <a:gd name="connsiteX36" fmla="*/ 291960 w 845274"/>
                <a:gd name="connsiteY36" fmla="*/ 620814 h 900850"/>
                <a:gd name="connsiteX37" fmla="*/ 294423 w 845274"/>
                <a:gd name="connsiteY37" fmla="*/ 620259 h 900850"/>
                <a:gd name="connsiteX38" fmla="*/ 295802 w 845274"/>
                <a:gd name="connsiteY38" fmla="*/ 620812 h 900850"/>
                <a:gd name="connsiteX39" fmla="*/ 294423 w 845274"/>
                <a:gd name="connsiteY39" fmla="*/ 620259 h 900850"/>
                <a:gd name="connsiteX40" fmla="*/ 301110 w 845274"/>
                <a:gd name="connsiteY40" fmla="*/ 647119 h 900850"/>
                <a:gd name="connsiteX41" fmla="*/ 301104 w 845274"/>
                <a:gd name="connsiteY41" fmla="*/ 647119 h 900850"/>
                <a:gd name="connsiteX42" fmla="*/ 301124 w 845274"/>
                <a:gd name="connsiteY42" fmla="*/ 647124 h 900850"/>
                <a:gd name="connsiteX43" fmla="*/ 301121 w 845274"/>
                <a:gd name="connsiteY43" fmla="*/ 647119 h 900850"/>
                <a:gd name="connsiteX44" fmla="*/ 476781 w 845274"/>
                <a:gd name="connsiteY44" fmla="*/ 487080 h 900850"/>
                <a:gd name="connsiteX45" fmla="*/ 318170 w 845274"/>
                <a:gd name="connsiteY45" fmla="*/ 660229 h 900850"/>
                <a:gd name="connsiteX46" fmla="*/ 320940 w 845274"/>
                <a:gd name="connsiteY46" fmla="*/ 663518 h 900850"/>
                <a:gd name="connsiteX47" fmla="*/ 327605 w 845274"/>
                <a:gd name="connsiteY47" fmla="*/ 656797 h 900850"/>
                <a:gd name="connsiteX48" fmla="*/ 480176 w 845274"/>
                <a:gd name="connsiteY48" fmla="*/ 490661 h 900850"/>
                <a:gd name="connsiteX49" fmla="*/ 476967 w 845274"/>
                <a:gd name="connsiteY49" fmla="*/ 487267 h 900850"/>
                <a:gd name="connsiteX50" fmla="*/ 476781 w 845274"/>
                <a:gd name="connsiteY50" fmla="*/ 487080 h 900850"/>
                <a:gd name="connsiteX51" fmla="*/ 457324 w 845274"/>
                <a:gd name="connsiteY51" fmla="*/ 791495 h 900850"/>
                <a:gd name="connsiteX52" fmla="*/ 456695 w 845274"/>
                <a:gd name="connsiteY52" fmla="*/ 791506 h 900850"/>
                <a:gd name="connsiteX53" fmla="*/ 456695 w 845274"/>
                <a:gd name="connsiteY53" fmla="*/ 791510 h 900850"/>
                <a:gd name="connsiteX54" fmla="*/ 457324 w 845274"/>
                <a:gd name="connsiteY54" fmla="*/ 791495 h 900850"/>
                <a:gd name="connsiteX55" fmla="*/ 458012 w 845274"/>
                <a:gd name="connsiteY55" fmla="*/ 791506 h 900850"/>
                <a:gd name="connsiteX56" fmla="*/ 457324 w 845274"/>
                <a:gd name="connsiteY56" fmla="*/ 791495 h 900850"/>
                <a:gd name="connsiteX57" fmla="*/ 675390 w 845274"/>
                <a:gd name="connsiteY57" fmla="*/ 827460 h 900850"/>
                <a:gd name="connsiteX58" fmla="*/ 675390 w 845274"/>
                <a:gd name="connsiteY58" fmla="*/ 827462 h 900850"/>
                <a:gd name="connsiteX59" fmla="*/ 675397 w 845274"/>
                <a:gd name="connsiteY59" fmla="*/ 827460 h 900850"/>
                <a:gd name="connsiteX60" fmla="*/ 675402 w 845274"/>
                <a:gd name="connsiteY60" fmla="*/ 827460 h 900850"/>
                <a:gd name="connsiteX61" fmla="*/ 110399 w 845274"/>
                <a:gd name="connsiteY61" fmla="*/ 882764 h 900850"/>
                <a:gd name="connsiteX62" fmla="*/ 110399 w 845274"/>
                <a:gd name="connsiteY62" fmla="*/ 882766 h 900850"/>
                <a:gd name="connsiteX63" fmla="*/ 110459 w 845274"/>
                <a:gd name="connsiteY63" fmla="*/ 882764 h 900850"/>
                <a:gd name="connsiteX64" fmla="*/ 110519 w 845274"/>
                <a:gd name="connsiteY64" fmla="*/ 882764 h 900850"/>
                <a:gd name="connsiteX65" fmla="*/ 87886 w 845274"/>
                <a:gd name="connsiteY65" fmla="*/ 898211 h 900850"/>
                <a:gd name="connsiteX66" fmla="*/ 87886 w 845274"/>
                <a:gd name="connsiteY66" fmla="*/ 898217 h 900850"/>
                <a:gd name="connsiteX67" fmla="*/ 87936 w 845274"/>
                <a:gd name="connsiteY67" fmla="*/ 898211 h 900850"/>
                <a:gd name="connsiteX68" fmla="*/ 87985 w 845274"/>
                <a:gd name="connsiteY68" fmla="*/ 898211 h 900850"/>
                <a:gd name="connsiteX69" fmla="*/ 85650 w 845274"/>
                <a:gd name="connsiteY69" fmla="*/ 898241 h 900850"/>
                <a:gd name="connsiteX70" fmla="*/ 85650 w 845274"/>
                <a:gd name="connsiteY70" fmla="*/ 898244 h 900850"/>
                <a:gd name="connsiteX71" fmla="*/ 85601 w 845274"/>
                <a:gd name="connsiteY71" fmla="*/ 898241 h 900850"/>
                <a:gd name="connsiteX72" fmla="*/ 85551 w 845274"/>
                <a:gd name="connsiteY72" fmla="*/ 898241 h 900850"/>
                <a:gd name="connsiteX73" fmla="*/ 85540 w 845274"/>
                <a:gd name="connsiteY73" fmla="*/ 898244 h 900850"/>
                <a:gd name="connsiteX74" fmla="*/ 85601 w 845274"/>
                <a:gd name="connsiteY74" fmla="*/ 898241 h 900850"/>
                <a:gd name="connsiteX75" fmla="*/ 85662 w 845274"/>
                <a:gd name="connsiteY75" fmla="*/ 898241 h 900850"/>
                <a:gd name="connsiteX76" fmla="*/ 708722 w 845274"/>
                <a:gd name="connsiteY76" fmla="*/ 0 h 900850"/>
                <a:gd name="connsiteX77" fmla="*/ 742541 w 845274"/>
                <a:gd name="connsiteY77" fmla="*/ 20987 h 900850"/>
                <a:gd name="connsiteX78" fmla="*/ 754932 w 845274"/>
                <a:gd name="connsiteY78" fmla="*/ 44798 h 900850"/>
                <a:gd name="connsiteX79" fmla="*/ 755764 w 845274"/>
                <a:gd name="connsiteY79" fmla="*/ 96142 h 900850"/>
                <a:gd name="connsiteX80" fmla="*/ 754730 w 845274"/>
                <a:gd name="connsiteY80" fmla="*/ 97268 h 900850"/>
                <a:gd name="connsiteX81" fmla="*/ 752756 w 845274"/>
                <a:gd name="connsiteY81" fmla="*/ 94351 h 900850"/>
                <a:gd name="connsiteX82" fmla="*/ 747665 w 845274"/>
                <a:gd name="connsiteY82" fmla="*/ 113580 h 900850"/>
                <a:gd name="connsiteX83" fmla="*/ 728282 w 845274"/>
                <a:gd name="connsiteY83" fmla="*/ 142256 h 900850"/>
                <a:gd name="connsiteX84" fmla="*/ 727419 w 845274"/>
                <a:gd name="connsiteY84" fmla="*/ 142043 h 900850"/>
                <a:gd name="connsiteX85" fmla="*/ 724232 w 845274"/>
                <a:gd name="connsiteY85" fmla="*/ 155701 h 900850"/>
                <a:gd name="connsiteX86" fmla="*/ 747383 w 845274"/>
                <a:gd name="connsiteY86" fmla="*/ 170749 h 900850"/>
                <a:gd name="connsiteX87" fmla="*/ 752998 w 845274"/>
                <a:gd name="connsiteY87" fmla="*/ 181033 h 900850"/>
                <a:gd name="connsiteX88" fmla="*/ 749482 w 845274"/>
                <a:gd name="connsiteY88" fmla="*/ 240024 h 900850"/>
                <a:gd name="connsiteX89" fmla="*/ 752637 w 845274"/>
                <a:gd name="connsiteY89" fmla="*/ 271515 h 900850"/>
                <a:gd name="connsiteX90" fmla="*/ 781983 w 845274"/>
                <a:gd name="connsiteY90" fmla="*/ 240502 h 900850"/>
                <a:gd name="connsiteX91" fmla="*/ 780579 w 845274"/>
                <a:gd name="connsiteY91" fmla="*/ 234281 h 900850"/>
                <a:gd name="connsiteX92" fmla="*/ 787201 w 845274"/>
                <a:gd name="connsiteY92" fmla="*/ 229538 h 900850"/>
                <a:gd name="connsiteX93" fmla="*/ 791270 w 845274"/>
                <a:gd name="connsiteY93" fmla="*/ 209005 h 900850"/>
                <a:gd name="connsiteX94" fmla="*/ 806217 w 845274"/>
                <a:gd name="connsiteY94" fmla="*/ 202960 h 900850"/>
                <a:gd name="connsiteX95" fmla="*/ 820324 w 845274"/>
                <a:gd name="connsiteY95" fmla="*/ 181428 h 900850"/>
                <a:gd name="connsiteX96" fmla="*/ 843275 w 845274"/>
                <a:gd name="connsiteY96" fmla="*/ 183347 h 900850"/>
                <a:gd name="connsiteX97" fmla="*/ 843614 w 845274"/>
                <a:gd name="connsiteY97" fmla="*/ 183330 h 900850"/>
                <a:gd name="connsiteX98" fmla="*/ 845244 w 845274"/>
                <a:gd name="connsiteY98" fmla="*/ 185410 h 900850"/>
                <a:gd name="connsiteX99" fmla="*/ 837082 w 845274"/>
                <a:gd name="connsiteY99" fmla="*/ 200712 h 900850"/>
                <a:gd name="connsiteX100" fmla="*/ 842877 w 845274"/>
                <a:gd name="connsiteY100" fmla="*/ 210336 h 900850"/>
                <a:gd name="connsiteX101" fmla="*/ 834342 w 845274"/>
                <a:gd name="connsiteY101" fmla="*/ 220871 h 900850"/>
                <a:gd name="connsiteX102" fmla="*/ 836952 w 845274"/>
                <a:gd name="connsiteY102" fmla="*/ 230289 h 900850"/>
                <a:gd name="connsiteX103" fmla="*/ 831916 w 845274"/>
                <a:gd name="connsiteY103" fmla="*/ 234243 h 900850"/>
                <a:gd name="connsiteX104" fmla="*/ 830629 w 845274"/>
                <a:gd name="connsiteY104" fmla="*/ 242807 h 900850"/>
                <a:gd name="connsiteX105" fmla="*/ 819795 w 845274"/>
                <a:gd name="connsiteY105" fmla="*/ 255160 h 900850"/>
                <a:gd name="connsiteX106" fmla="*/ 799055 w 845274"/>
                <a:gd name="connsiteY106" fmla="*/ 259183 h 900850"/>
                <a:gd name="connsiteX107" fmla="*/ 771744 w 845274"/>
                <a:gd name="connsiteY107" fmla="*/ 307398 h 900850"/>
                <a:gd name="connsiteX108" fmla="*/ 751791 w 845274"/>
                <a:gd name="connsiteY108" fmla="*/ 328473 h 900850"/>
                <a:gd name="connsiteX109" fmla="*/ 731616 w 845274"/>
                <a:gd name="connsiteY109" fmla="*/ 338979 h 900850"/>
                <a:gd name="connsiteX110" fmla="*/ 728224 w 845274"/>
                <a:gd name="connsiteY110" fmla="*/ 338199 h 900850"/>
                <a:gd name="connsiteX111" fmla="*/ 709420 w 845274"/>
                <a:gd name="connsiteY111" fmla="*/ 301711 h 900850"/>
                <a:gd name="connsiteX112" fmla="*/ 709414 w 845274"/>
                <a:gd name="connsiteY112" fmla="*/ 301713 h 900850"/>
                <a:gd name="connsiteX113" fmla="*/ 698594 w 845274"/>
                <a:gd name="connsiteY113" fmla="*/ 305086 h 900850"/>
                <a:gd name="connsiteX114" fmla="*/ 691404 w 845274"/>
                <a:gd name="connsiteY114" fmla="*/ 320865 h 900850"/>
                <a:gd name="connsiteX115" fmla="*/ 679294 w 845274"/>
                <a:gd name="connsiteY115" fmla="*/ 368411 h 900850"/>
                <a:gd name="connsiteX116" fmla="*/ 674520 w 845274"/>
                <a:gd name="connsiteY116" fmla="*/ 374821 h 900850"/>
                <a:gd name="connsiteX117" fmla="*/ 654260 w 845274"/>
                <a:gd name="connsiteY117" fmla="*/ 437870 h 900850"/>
                <a:gd name="connsiteX118" fmla="*/ 668264 w 845274"/>
                <a:gd name="connsiteY118" fmla="*/ 561675 h 900850"/>
                <a:gd name="connsiteX119" fmla="*/ 668875 w 845274"/>
                <a:gd name="connsiteY119" fmla="*/ 618208 h 900850"/>
                <a:gd name="connsiteX120" fmla="*/ 660787 w 845274"/>
                <a:gd name="connsiteY120" fmla="*/ 657303 h 900850"/>
                <a:gd name="connsiteX121" fmla="*/ 664859 w 845274"/>
                <a:gd name="connsiteY121" fmla="*/ 692197 h 900850"/>
                <a:gd name="connsiteX122" fmla="*/ 664408 w 845274"/>
                <a:gd name="connsiteY122" fmla="*/ 761026 h 900850"/>
                <a:gd name="connsiteX123" fmla="*/ 670970 w 845274"/>
                <a:gd name="connsiteY123" fmla="*/ 805954 h 900850"/>
                <a:gd name="connsiteX124" fmla="*/ 668820 w 845274"/>
                <a:gd name="connsiteY124" fmla="*/ 809826 h 900850"/>
                <a:gd name="connsiteX125" fmla="*/ 675481 w 845274"/>
                <a:gd name="connsiteY125" fmla="*/ 823978 h 900850"/>
                <a:gd name="connsiteX126" fmla="*/ 679156 w 845274"/>
                <a:gd name="connsiteY126" fmla="*/ 823595 h 900850"/>
                <a:gd name="connsiteX127" fmla="*/ 681352 w 845274"/>
                <a:gd name="connsiteY127" fmla="*/ 824792 h 900850"/>
                <a:gd name="connsiteX128" fmla="*/ 709319 w 845274"/>
                <a:gd name="connsiteY128" fmla="*/ 857271 h 900850"/>
                <a:gd name="connsiteX129" fmla="*/ 736029 w 845274"/>
                <a:gd name="connsiteY129" fmla="*/ 867005 h 900850"/>
                <a:gd name="connsiteX130" fmla="*/ 740064 w 845274"/>
                <a:gd name="connsiteY130" fmla="*/ 866880 h 900850"/>
                <a:gd name="connsiteX131" fmla="*/ 745112 w 845274"/>
                <a:gd name="connsiteY131" fmla="*/ 877714 h 900850"/>
                <a:gd name="connsiteX132" fmla="*/ 740157 w 845274"/>
                <a:gd name="connsiteY132" fmla="*/ 895270 h 900850"/>
                <a:gd name="connsiteX133" fmla="*/ 697523 w 845274"/>
                <a:gd name="connsiteY133" fmla="*/ 899146 h 900850"/>
                <a:gd name="connsiteX134" fmla="*/ 697200 w 845274"/>
                <a:gd name="connsiteY134" fmla="*/ 899146 h 900850"/>
                <a:gd name="connsiteX135" fmla="*/ 695745 w 845274"/>
                <a:gd name="connsiteY135" fmla="*/ 899156 h 900850"/>
                <a:gd name="connsiteX136" fmla="*/ 677693 w 845274"/>
                <a:gd name="connsiteY136" fmla="*/ 896603 h 900850"/>
                <a:gd name="connsiteX137" fmla="*/ 655022 w 845274"/>
                <a:gd name="connsiteY137" fmla="*/ 882778 h 900850"/>
                <a:gd name="connsiteX138" fmla="*/ 653867 w 845274"/>
                <a:gd name="connsiteY138" fmla="*/ 898217 h 900850"/>
                <a:gd name="connsiteX139" fmla="*/ 652342 w 845274"/>
                <a:gd name="connsiteY139" fmla="*/ 898995 h 900850"/>
                <a:gd name="connsiteX140" fmla="*/ 611060 w 845274"/>
                <a:gd name="connsiteY140" fmla="*/ 898167 h 900850"/>
                <a:gd name="connsiteX141" fmla="*/ 610318 w 845274"/>
                <a:gd name="connsiteY141" fmla="*/ 898264 h 900850"/>
                <a:gd name="connsiteX142" fmla="*/ 608596 w 845274"/>
                <a:gd name="connsiteY142" fmla="*/ 896579 h 900850"/>
                <a:gd name="connsiteX143" fmla="*/ 607876 w 845274"/>
                <a:gd name="connsiteY143" fmla="*/ 847225 h 900850"/>
                <a:gd name="connsiteX144" fmla="*/ 617729 w 845274"/>
                <a:gd name="connsiteY144" fmla="*/ 829394 h 900850"/>
                <a:gd name="connsiteX145" fmla="*/ 619280 w 845274"/>
                <a:gd name="connsiteY145" fmla="*/ 817237 h 900850"/>
                <a:gd name="connsiteX146" fmla="*/ 595879 w 845274"/>
                <a:gd name="connsiteY146" fmla="*/ 700668 h 900850"/>
                <a:gd name="connsiteX147" fmla="*/ 599652 w 845274"/>
                <a:gd name="connsiteY147" fmla="*/ 627816 h 900850"/>
                <a:gd name="connsiteX148" fmla="*/ 599647 w 845274"/>
                <a:gd name="connsiteY148" fmla="*/ 627820 h 900850"/>
                <a:gd name="connsiteX149" fmla="*/ 546591 w 845274"/>
                <a:gd name="connsiteY149" fmla="*/ 683718 h 900850"/>
                <a:gd name="connsiteX150" fmla="*/ 529461 w 845274"/>
                <a:gd name="connsiteY150" fmla="*/ 706613 h 900850"/>
                <a:gd name="connsiteX151" fmla="*/ 487677 w 845274"/>
                <a:gd name="connsiteY151" fmla="*/ 754474 h 900850"/>
                <a:gd name="connsiteX152" fmla="*/ 459869 w 845274"/>
                <a:gd name="connsiteY152" fmla="*/ 793675 h 900850"/>
                <a:gd name="connsiteX153" fmla="*/ 455587 w 845274"/>
                <a:gd name="connsiteY153" fmla="*/ 795161 h 900850"/>
                <a:gd name="connsiteX154" fmla="*/ 442198 w 845274"/>
                <a:gd name="connsiteY154" fmla="*/ 817228 h 900850"/>
                <a:gd name="connsiteX155" fmla="*/ 443710 w 845274"/>
                <a:gd name="connsiteY155" fmla="*/ 823408 h 900850"/>
                <a:gd name="connsiteX156" fmla="*/ 443674 w 845274"/>
                <a:gd name="connsiteY156" fmla="*/ 823404 h 900850"/>
                <a:gd name="connsiteX157" fmla="*/ 415271 w 845274"/>
                <a:gd name="connsiteY157" fmla="*/ 857460 h 900850"/>
                <a:gd name="connsiteX158" fmla="*/ 420231 w 845274"/>
                <a:gd name="connsiteY158" fmla="*/ 882509 h 900850"/>
                <a:gd name="connsiteX159" fmla="*/ 414916 w 845274"/>
                <a:gd name="connsiteY159" fmla="*/ 893252 h 900850"/>
                <a:gd name="connsiteX160" fmla="*/ 402838 w 845274"/>
                <a:gd name="connsiteY160" fmla="*/ 896623 h 900850"/>
                <a:gd name="connsiteX161" fmla="*/ 370778 w 845274"/>
                <a:gd name="connsiteY161" fmla="*/ 859675 h 900850"/>
                <a:gd name="connsiteX162" fmla="*/ 381330 w 845274"/>
                <a:gd name="connsiteY162" fmla="*/ 813738 h 900850"/>
                <a:gd name="connsiteX163" fmla="*/ 381320 w 845274"/>
                <a:gd name="connsiteY163" fmla="*/ 813740 h 900850"/>
                <a:gd name="connsiteX164" fmla="*/ 362676 w 845274"/>
                <a:gd name="connsiteY164" fmla="*/ 814031 h 900850"/>
                <a:gd name="connsiteX165" fmla="*/ 357549 w 845274"/>
                <a:gd name="connsiteY165" fmla="*/ 772261 h 900850"/>
                <a:gd name="connsiteX166" fmla="*/ 400906 w 845274"/>
                <a:gd name="connsiteY166" fmla="*/ 760814 h 900850"/>
                <a:gd name="connsiteX167" fmla="*/ 420532 w 845274"/>
                <a:gd name="connsiteY167" fmla="*/ 761734 h 900850"/>
                <a:gd name="connsiteX168" fmla="*/ 426923 w 845274"/>
                <a:gd name="connsiteY168" fmla="*/ 755957 h 900850"/>
                <a:gd name="connsiteX169" fmla="*/ 474401 w 845274"/>
                <a:gd name="connsiteY169" fmla="*/ 671921 h 900850"/>
                <a:gd name="connsiteX170" fmla="*/ 529822 w 845274"/>
                <a:gd name="connsiteY170" fmla="*/ 607464 h 900850"/>
                <a:gd name="connsiteX171" fmla="*/ 544448 w 845274"/>
                <a:gd name="connsiteY171" fmla="*/ 478449 h 900850"/>
                <a:gd name="connsiteX172" fmla="*/ 527907 w 845274"/>
                <a:gd name="connsiteY172" fmla="*/ 411376 h 900850"/>
                <a:gd name="connsiteX173" fmla="*/ 527899 w 845274"/>
                <a:gd name="connsiteY173" fmla="*/ 411378 h 900850"/>
                <a:gd name="connsiteX174" fmla="*/ 519143 w 845274"/>
                <a:gd name="connsiteY174" fmla="*/ 431881 h 900850"/>
                <a:gd name="connsiteX175" fmla="*/ 518721 w 845274"/>
                <a:gd name="connsiteY175" fmla="*/ 452613 h 900850"/>
                <a:gd name="connsiteX176" fmla="*/ 506323 w 845274"/>
                <a:gd name="connsiteY176" fmla="*/ 470958 h 900850"/>
                <a:gd name="connsiteX177" fmla="*/ 507592 w 845274"/>
                <a:gd name="connsiteY177" fmla="*/ 488071 h 900850"/>
                <a:gd name="connsiteX178" fmla="*/ 506443 w 845274"/>
                <a:gd name="connsiteY178" fmla="*/ 487668 h 900850"/>
                <a:gd name="connsiteX179" fmla="*/ 506656 w 845274"/>
                <a:gd name="connsiteY179" fmla="*/ 488899 h 900850"/>
                <a:gd name="connsiteX180" fmla="*/ 506099 w 845274"/>
                <a:gd name="connsiteY180" fmla="*/ 488885 h 900850"/>
                <a:gd name="connsiteX181" fmla="*/ 495659 w 845274"/>
                <a:gd name="connsiteY181" fmla="*/ 492463 h 900850"/>
                <a:gd name="connsiteX182" fmla="*/ 469480 w 845274"/>
                <a:gd name="connsiteY182" fmla="*/ 519460 h 900850"/>
                <a:gd name="connsiteX183" fmla="*/ 334037 w 845274"/>
                <a:gd name="connsiteY183" fmla="*/ 671090 h 900850"/>
                <a:gd name="connsiteX184" fmla="*/ 329884 w 845274"/>
                <a:gd name="connsiteY184" fmla="*/ 676503 h 900850"/>
                <a:gd name="connsiteX185" fmla="*/ 331184 w 845274"/>
                <a:gd name="connsiteY185" fmla="*/ 695020 h 900850"/>
                <a:gd name="connsiteX186" fmla="*/ 321143 w 845274"/>
                <a:gd name="connsiteY186" fmla="*/ 710900 h 900850"/>
                <a:gd name="connsiteX187" fmla="*/ 202357 w 845274"/>
                <a:gd name="connsiteY187" fmla="*/ 825745 h 900850"/>
                <a:gd name="connsiteX188" fmla="*/ 161959 w 845274"/>
                <a:gd name="connsiteY188" fmla="*/ 876648 h 900850"/>
                <a:gd name="connsiteX189" fmla="*/ 160613 w 845274"/>
                <a:gd name="connsiteY189" fmla="*/ 877798 h 900850"/>
                <a:gd name="connsiteX190" fmla="*/ 157868 w 845274"/>
                <a:gd name="connsiteY190" fmla="*/ 876885 h 900850"/>
                <a:gd name="connsiteX191" fmla="*/ 151491 w 845274"/>
                <a:gd name="connsiteY191" fmla="*/ 888802 h 900850"/>
                <a:gd name="connsiteX192" fmla="*/ 139637 w 845274"/>
                <a:gd name="connsiteY192" fmla="*/ 892714 h 900850"/>
                <a:gd name="connsiteX193" fmla="*/ 137317 w 845274"/>
                <a:gd name="connsiteY193" fmla="*/ 892629 h 900850"/>
                <a:gd name="connsiteX194" fmla="*/ 125214 w 845274"/>
                <a:gd name="connsiteY194" fmla="*/ 884191 h 900850"/>
                <a:gd name="connsiteX195" fmla="*/ 109595 w 845274"/>
                <a:gd name="connsiteY195" fmla="*/ 885572 h 900850"/>
                <a:gd name="connsiteX196" fmla="*/ 105539 w 845274"/>
                <a:gd name="connsiteY196" fmla="*/ 884665 h 900850"/>
                <a:gd name="connsiteX197" fmla="*/ 87486 w 845274"/>
                <a:gd name="connsiteY197" fmla="*/ 900851 h 900850"/>
                <a:gd name="connsiteX198" fmla="*/ 79305 w 845274"/>
                <a:gd name="connsiteY198" fmla="*/ 899431 h 900850"/>
                <a:gd name="connsiteX199" fmla="*/ 22571 w 845274"/>
                <a:gd name="connsiteY199" fmla="*/ 843602 h 900850"/>
                <a:gd name="connsiteX200" fmla="*/ 18109 w 845274"/>
                <a:gd name="connsiteY200" fmla="*/ 843649 h 900850"/>
                <a:gd name="connsiteX201" fmla="*/ 28 w 845274"/>
                <a:gd name="connsiteY201" fmla="*/ 823080 h 900850"/>
                <a:gd name="connsiteX202" fmla="*/ 1754 w 845274"/>
                <a:gd name="connsiteY202" fmla="*/ 820967 h 900850"/>
                <a:gd name="connsiteX203" fmla="*/ 2007 w 845274"/>
                <a:gd name="connsiteY203" fmla="*/ 820977 h 900850"/>
                <a:gd name="connsiteX204" fmla="*/ 19558 w 845274"/>
                <a:gd name="connsiteY204" fmla="*/ 817647 h 900850"/>
                <a:gd name="connsiteX205" fmla="*/ 22004 w 845274"/>
                <a:gd name="connsiteY205" fmla="*/ 811107 h 900850"/>
                <a:gd name="connsiteX206" fmla="*/ 15833 w 845274"/>
                <a:gd name="connsiteY206" fmla="*/ 795535 h 900850"/>
                <a:gd name="connsiteX207" fmla="*/ 41781 w 845274"/>
                <a:gd name="connsiteY207" fmla="*/ 761819 h 900850"/>
                <a:gd name="connsiteX208" fmla="*/ 184595 w 845274"/>
                <a:gd name="connsiteY208" fmla="*/ 627378 h 900850"/>
                <a:gd name="connsiteX209" fmla="*/ 219742 w 845274"/>
                <a:gd name="connsiteY209" fmla="*/ 617114 h 900850"/>
                <a:gd name="connsiteX210" fmla="*/ 269052 w 845274"/>
                <a:gd name="connsiteY210" fmla="*/ 632322 h 900850"/>
                <a:gd name="connsiteX211" fmla="*/ 294755 w 845274"/>
                <a:gd name="connsiteY211" fmla="*/ 617134 h 900850"/>
                <a:gd name="connsiteX212" fmla="*/ 296689 w 845274"/>
                <a:gd name="connsiteY212" fmla="*/ 618161 h 900850"/>
                <a:gd name="connsiteX213" fmla="*/ 309361 w 845274"/>
                <a:gd name="connsiteY213" fmla="*/ 631257 h 900850"/>
                <a:gd name="connsiteX214" fmla="*/ 304504 w 845274"/>
                <a:gd name="connsiteY214" fmla="*/ 647291 h 900850"/>
                <a:gd name="connsiteX215" fmla="*/ 307390 w 845274"/>
                <a:gd name="connsiteY215" fmla="*/ 650878 h 900850"/>
                <a:gd name="connsiteX216" fmla="*/ 461081 w 845274"/>
                <a:gd name="connsiteY216" fmla="*/ 485740 h 900850"/>
                <a:gd name="connsiteX217" fmla="*/ 460805 w 845274"/>
                <a:gd name="connsiteY217" fmla="*/ 481342 h 900850"/>
                <a:gd name="connsiteX218" fmla="*/ 472337 w 845274"/>
                <a:gd name="connsiteY218" fmla="*/ 468884 h 900850"/>
                <a:gd name="connsiteX219" fmla="*/ 473395 w 845274"/>
                <a:gd name="connsiteY219" fmla="*/ 448532 h 900850"/>
                <a:gd name="connsiteX220" fmla="*/ 498468 w 845274"/>
                <a:gd name="connsiteY220" fmla="*/ 421215 h 900850"/>
                <a:gd name="connsiteX221" fmla="*/ 508842 w 845274"/>
                <a:gd name="connsiteY221" fmla="*/ 385704 h 900850"/>
                <a:gd name="connsiteX222" fmla="*/ 465898 w 845274"/>
                <a:gd name="connsiteY222" fmla="*/ 329861 h 900850"/>
                <a:gd name="connsiteX223" fmla="*/ 469923 w 845274"/>
                <a:gd name="connsiteY223" fmla="*/ 305786 h 900850"/>
                <a:gd name="connsiteX224" fmla="*/ 495526 w 845274"/>
                <a:gd name="connsiteY224" fmla="*/ 253150 h 900850"/>
                <a:gd name="connsiteX225" fmla="*/ 553826 w 845274"/>
                <a:gd name="connsiteY225" fmla="*/ 199161 h 900850"/>
                <a:gd name="connsiteX226" fmla="*/ 548760 w 845274"/>
                <a:gd name="connsiteY226" fmla="*/ 182893 h 900850"/>
                <a:gd name="connsiteX227" fmla="*/ 554191 w 845274"/>
                <a:gd name="connsiteY227" fmla="*/ 181244 h 900850"/>
                <a:gd name="connsiteX228" fmla="*/ 556699 w 845274"/>
                <a:gd name="connsiteY228" fmla="*/ 182039 h 900850"/>
                <a:gd name="connsiteX229" fmla="*/ 576668 w 845274"/>
                <a:gd name="connsiteY229" fmla="*/ 197491 h 900850"/>
                <a:gd name="connsiteX230" fmla="*/ 616944 w 845274"/>
                <a:gd name="connsiteY230" fmla="*/ 153405 h 900850"/>
                <a:gd name="connsiteX231" fmla="*/ 670111 w 845274"/>
                <a:gd name="connsiteY231" fmla="*/ 130741 h 900850"/>
                <a:gd name="connsiteX232" fmla="*/ 671507 w 845274"/>
                <a:gd name="connsiteY232" fmla="*/ 106254 h 900850"/>
                <a:gd name="connsiteX233" fmla="*/ 651529 w 845274"/>
                <a:gd name="connsiteY233" fmla="*/ 40418 h 900850"/>
                <a:gd name="connsiteX234" fmla="*/ 665360 w 845274"/>
                <a:gd name="connsiteY234" fmla="*/ 18958 h 900850"/>
                <a:gd name="connsiteX235" fmla="*/ 676977 w 845274"/>
                <a:gd name="connsiteY235" fmla="*/ 15060 h 900850"/>
                <a:gd name="connsiteX236" fmla="*/ 679406 w 845274"/>
                <a:gd name="connsiteY236" fmla="*/ 15153 h 900850"/>
                <a:gd name="connsiteX237" fmla="*/ 706317 w 845274"/>
                <a:gd name="connsiteY237" fmla="*/ 160 h 900850"/>
                <a:gd name="connsiteX238" fmla="*/ 706976 w 845274"/>
                <a:gd name="connsiteY238" fmla="*/ 152 h 900850"/>
                <a:gd name="connsiteX239" fmla="*/ 708722 w 845274"/>
                <a:gd name="connsiteY239" fmla="*/ 0 h 900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</a:cxnLst>
              <a:rect l="l" t="t" r="r" b="b"/>
              <a:pathLst>
                <a:path w="845274" h="900850">
                  <a:moveTo>
                    <a:pt x="709329" y="2777"/>
                  </a:moveTo>
                  <a:cubicBezTo>
                    <a:pt x="709327" y="2777"/>
                    <a:pt x="709325" y="2777"/>
                    <a:pt x="709325" y="2777"/>
                  </a:cubicBezTo>
                  <a:lnTo>
                    <a:pt x="709334" y="2782"/>
                  </a:lnTo>
                  <a:cubicBezTo>
                    <a:pt x="709332" y="2779"/>
                    <a:pt x="709331" y="2777"/>
                    <a:pt x="709329" y="2777"/>
                  </a:cubicBezTo>
                  <a:close/>
                  <a:moveTo>
                    <a:pt x="712272" y="299103"/>
                  </a:moveTo>
                  <a:cubicBezTo>
                    <a:pt x="712272" y="299103"/>
                    <a:pt x="712272" y="299103"/>
                    <a:pt x="712272" y="299103"/>
                  </a:cubicBezTo>
                  <a:lnTo>
                    <a:pt x="712278" y="299106"/>
                  </a:lnTo>
                  <a:cubicBezTo>
                    <a:pt x="712278" y="299104"/>
                    <a:pt x="712278" y="299103"/>
                    <a:pt x="712278" y="299103"/>
                  </a:cubicBezTo>
                  <a:lnTo>
                    <a:pt x="712278" y="299106"/>
                  </a:lnTo>
                  <a:cubicBezTo>
                    <a:pt x="712278" y="299104"/>
                    <a:pt x="712278" y="299103"/>
                    <a:pt x="712278" y="299103"/>
                  </a:cubicBezTo>
                  <a:close/>
                  <a:moveTo>
                    <a:pt x="494259" y="463565"/>
                  </a:moveTo>
                  <a:lnTo>
                    <a:pt x="491192" y="466066"/>
                  </a:lnTo>
                  <a:lnTo>
                    <a:pt x="493766" y="467717"/>
                  </a:lnTo>
                  <a:lnTo>
                    <a:pt x="494258" y="463573"/>
                  </a:lnTo>
                  <a:lnTo>
                    <a:pt x="494259" y="463565"/>
                  </a:lnTo>
                  <a:close/>
                  <a:moveTo>
                    <a:pt x="604385" y="611719"/>
                  </a:moveTo>
                  <a:lnTo>
                    <a:pt x="603584" y="611748"/>
                  </a:lnTo>
                  <a:lnTo>
                    <a:pt x="603245" y="616473"/>
                  </a:lnTo>
                  <a:lnTo>
                    <a:pt x="603245" y="616476"/>
                  </a:lnTo>
                  <a:lnTo>
                    <a:pt x="603584" y="611748"/>
                  </a:lnTo>
                  <a:lnTo>
                    <a:pt x="604385" y="611719"/>
                  </a:lnTo>
                  <a:lnTo>
                    <a:pt x="604392" y="611721"/>
                  </a:lnTo>
                  <a:cubicBezTo>
                    <a:pt x="604392" y="611720"/>
                    <a:pt x="604392" y="611719"/>
                    <a:pt x="604392" y="611719"/>
                  </a:cubicBezTo>
                  <a:close/>
                  <a:moveTo>
                    <a:pt x="603237" y="616494"/>
                  </a:moveTo>
                  <a:cubicBezTo>
                    <a:pt x="603237" y="616494"/>
                    <a:pt x="603237" y="616494"/>
                    <a:pt x="603237" y="616494"/>
                  </a:cubicBezTo>
                  <a:lnTo>
                    <a:pt x="603244" y="616496"/>
                  </a:lnTo>
                  <a:lnTo>
                    <a:pt x="603244" y="616494"/>
                  </a:lnTo>
                  <a:close/>
                  <a:moveTo>
                    <a:pt x="219443" y="619873"/>
                  </a:moveTo>
                  <a:cubicBezTo>
                    <a:pt x="216948" y="619873"/>
                    <a:pt x="214483" y="620002"/>
                    <a:pt x="212048" y="620259"/>
                  </a:cubicBezTo>
                  <a:lnTo>
                    <a:pt x="212049" y="620262"/>
                  </a:lnTo>
                  <a:cubicBezTo>
                    <a:pt x="214484" y="620003"/>
                    <a:pt x="216948" y="619873"/>
                    <a:pt x="219443" y="619873"/>
                  </a:cubicBezTo>
                  <a:cubicBezTo>
                    <a:pt x="221936" y="619873"/>
                    <a:pt x="224460" y="620002"/>
                    <a:pt x="227012" y="620259"/>
                  </a:cubicBezTo>
                  <a:lnTo>
                    <a:pt x="227012" y="620262"/>
                  </a:lnTo>
                  <a:cubicBezTo>
                    <a:pt x="224460" y="620003"/>
                    <a:pt x="221936" y="619873"/>
                    <a:pt x="219443" y="619873"/>
                  </a:cubicBezTo>
                  <a:close/>
                  <a:moveTo>
                    <a:pt x="294423" y="620259"/>
                  </a:moveTo>
                  <a:cubicBezTo>
                    <a:pt x="293783" y="620259"/>
                    <a:pt x="292962" y="620444"/>
                    <a:pt x="291960" y="620812"/>
                  </a:cubicBezTo>
                  <a:lnTo>
                    <a:pt x="291960" y="620814"/>
                  </a:lnTo>
                  <a:cubicBezTo>
                    <a:pt x="292962" y="620444"/>
                    <a:pt x="293783" y="620259"/>
                    <a:pt x="294423" y="620259"/>
                  </a:cubicBezTo>
                  <a:cubicBezTo>
                    <a:pt x="295065" y="620259"/>
                    <a:pt x="295524" y="620444"/>
                    <a:pt x="295802" y="620812"/>
                  </a:cubicBezTo>
                  <a:cubicBezTo>
                    <a:pt x="295524" y="620444"/>
                    <a:pt x="295065" y="620259"/>
                    <a:pt x="294423" y="620259"/>
                  </a:cubicBezTo>
                  <a:close/>
                  <a:moveTo>
                    <a:pt x="301110" y="647119"/>
                  </a:moveTo>
                  <a:cubicBezTo>
                    <a:pt x="301108" y="647119"/>
                    <a:pt x="301107" y="647119"/>
                    <a:pt x="301104" y="647119"/>
                  </a:cubicBezTo>
                  <a:lnTo>
                    <a:pt x="301124" y="647124"/>
                  </a:lnTo>
                  <a:cubicBezTo>
                    <a:pt x="301122" y="647121"/>
                    <a:pt x="301121" y="647119"/>
                    <a:pt x="301121" y="647119"/>
                  </a:cubicBezTo>
                  <a:close/>
                  <a:moveTo>
                    <a:pt x="476781" y="487080"/>
                  </a:moveTo>
                  <a:lnTo>
                    <a:pt x="318170" y="660229"/>
                  </a:lnTo>
                  <a:lnTo>
                    <a:pt x="320940" y="663518"/>
                  </a:lnTo>
                  <a:lnTo>
                    <a:pt x="327605" y="656797"/>
                  </a:lnTo>
                  <a:lnTo>
                    <a:pt x="480176" y="490661"/>
                  </a:lnTo>
                  <a:lnTo>
                    <a:pt x="476967" y="487267"/>
                  </a:lnTo>
                  <a:lnTo>
                    <a:pt x="476781" y="487080"/>
                  </a:lnTo>
                  <a:close/>
                  <a:moveTo>
                    <a:pt x="457324" y="791495"/>
                  </a:moveTo>
                  <a:cubicBezTo>
                    <a:pt x="457105" y="791495"/>
                    <a:pt x="456895" y="791499"/>
                    <a:pt x="456695" y="791506"/>
                  </a:cubicBezTo>
                  <a:lnTo>
                    <a:pt x="456695" y="791510"/>
                  </a:lnTo>
                  <a:cubicBezTo>
                    <a:pt x="456895" y="791501"/>
                    <a:pt x="457105" y="791495"/>
                    <a:pt x="457324" y="791495"/>
                  </a:cubicBezTo>
                  <a:cubicBezTo>
                    <a:pt x="457543" y="791495"/>
                    <a:pt x="457773" y="791499"/>
                    <a:pt x="458012" y="791506"/>
                  </a:cubicBezTo>
                  <a:cubicBezTo>
                    <a:pt x="457773" y="791499"/>
                    <a:pt x="457543" y="791495"/>
                    <a:pt x="457324" y="791495"/>
                  </a:cubicBezTo>
                  <a:close/>
                  <a:moveTo>
                    <a:pt x="675390" y="827460"/>
                  </a:moveTo>
                  <a:lnTo>
                    <a:pt x="675390" y="827462"/>
                  </a:lnTo>
                  <a:cubicBezTo>
                    <a:pt x="675392" y="827460"/>
                    <a:pt x="675394" y="827460"/>
                    <a:pt x="675397" y="827460"/>
                  </a:cubicBezTo>
                  <a:cubicBezTo>
                    <a:pt x="675399" y="827460"/>
                    <a:pt x="675401" y="827460"/>
                    <a:pt x="675402" y="827460"/>
                  </a:cubicBezTo>
                  <a:close/>
                  <a:moveTo>
                    <a:pt x="110399" y="882764"/>
                  </a:moveTo>
                  <a:lnTo>
                    <a:pt x="110399" y="882766"/>
                  </a:lnTo>
                  <a:cubicBezTo>
                    <a:pt x="110419" y="882765"/>
                    <a:pt x="110439" y="882764"/>
                    <a:pt x="110459" y="882764"/>
                  </a:cubicBezTo>
                  <a:cubicBezTo>
                    <a:pt x="110479" y="882764"/>
                    <a:pt x="110499" y="882764"/>
                    <a:pt x="110519" y="882764"/>
                  </a:cubicBezTo>
                  <a:close/>
                  <a:moveTo>
                    <a:pt x="87886" y="898211"/>
                  </a:moveTo>
                  <a:lnTo>
                    <a:pt x="87886" y="898217"/>
                  </a:lnTo>
                  <a:cubicBezTo>
                    <a:pt x="87903" y="898214"/>
                    <a:pt x="87920" y="898211"/>
                    <a:pt x="87936" y="898211"/>
                  </a:cubicBezTo>
                  <a:cubicBezTo>
                    <a:pt x="87952" y="898211"/>
                    <a:pt x="87968" y="898211"/>
                    <a:pt x="87985" y="898211"/>
                  </a:cubicBezTo>
                  <a:close/>
                  <a:moveTo>
                    <a:pt x="85650" y="898241"/>
                  </a:moveTo>
                  <a:lnTo>
                    <a:pt x="85650" y="898244"/>
                  </a:lnTo>
                  <a:cubicBezTo>
                    <a:pt x="85633" y="898242"/>
                    <a:pt x="85617" y="898241"/>
                    <a:pt x="85601" y="898241"/>
                  </a:cubicBezTo>
                  <a:cubicBezTo>
                    <a:pt x="85584" y="898241"/>
                    <a:pt x="85567" y="898241"/>
                    <a:pt x="85551" y="898241"/>
                  </a:cubicBezTo>
                  <a:lnTo>
                    <a:pt x="85540" y="898244"/>
                  </a:lnTo>
                  <a:cubicBezTo>
                    <a:pt x="85560" y="898242"/>
                    <a:pt x="85580" y="898241"/>
                    <a:pt x="85601" y="898241"/>
                  </a:cubicBezTo>
                  <a:cubicBezTo>
                    <a:pt x="85622" y="898241"/>
                    <a:pt x="85642" y="898241"/>
                    <a:pt x="85662" y="898241"/>
                  </a:cubicBezTo>
                  <a:close/>
                  <a:moveTo>
                    <a:pt x="708722" y="0"/>
                  </a:moveTo>
                  <a:cubicBezTo>
                    <a:pt x="715874" y="-2"/>
                    <a:pt x="727147" y="6994"/>
                    <a:pt x="742541" y="20987"/>
                  </a:cubicBezTo>
                  <a:cubicBezTo>
                    <a:pt x="749508" y="27299"/>
                    <a:pt x="753638" y="35236"/>
                    <a:pt x="754932" y="44798"/>
                  </a:cubicBezTo>
                  <a:cubicBezTo>
                    <a:pt x="756633" y="53315"/>
                    <a:pt x="756910" y="70429"/>
                    <a:pt x="755764" y="96142"/>
                  </a:cubicBezTo>
                  <a:cubicBezTo>
                    <a:pt x="755445" y="96893"/>
                    <a:pt x="755100" y="97268"/>
                    <a:pt x="754730" y="97268"/>
                  </a:cubicBezTo>
                  <a:cubicBezTo>
                    <a:pt x="754137" y="97268"/>
                    <a:pt x="753478" y="96296"/>
                    <a:pt x="752756" y="94351"/>
                  </a:cubicBezTo>
                  <a:cubicBezTo>
                    <a:pt x="752045" y="102765"/>
                    <a:pt x="750348" y="109174"/>
                    <a:pt x="747665" y="113580"/>
                  </a:cubicBezTo>
                  <a:cubicBezTo>
                    <a:pt x="738313" y="132698"/>
                    <a:pt x="731851" y="142256"/>
                    <a:pt x="728282" y="142256"/>
                  </a:cubicBezTo>
                  <a:cubicBezTo>
                    <a:pt x="727972" y="142256"/>
                    <a:pt x="727685" y="142186"/>
                    <a:pt x="727419" y="142043"/>
                  </a:cubicBezTo>
                  <a:lnTo>
                    <a:pt x="724232" y="155701"/>
                  </a:lnTo>
                  <a:lnTo>
                    <a:pt x="747383" y="170749"/>
                  </a:lnTo>
                  <a:cubicBezTo>
                    <a:pt x="749760" y="172601"/>
                    <a:pt x="751631" y="176029"/>
                    <a:pt x="752998" y="181033"/>
                  </a:cubicBezTo>
                  <a:cubicBezTo>
                    <a:pt x="755512" y="199062"/>
                    <a:pt x="754340" y="218725"/>
                    <a:pt x="749482" y="240024"/>
                  </a:cubicBezTo>
                  <a:lnTo>
                    <a:pt x="752637" y="271515"/>
                  </a:lnTo>
                  <a:cubicBezTo>
                    <a:pt x="763546" y="263577"/>
                    <a:pt x="773328" y="253239"/>
                    <a:pt x="781983" y="240502"/>
                  </a:cubicBezTo>
                  <a:lnTo>
                    <a:pt x="780579" y="234281"/>
                  </a:lnTo>
                  <a:cubicBezTo>
                    <a:pt x="781567" y="232715"/>
                    <a:pt x="783774" y="231134"/>
                    <a:pt x="787201" y="229538"/>
                  </a:cubicBezTo>
                  <a:cubicBezTo>
                    <a:pt x="787408" y="219908"/>
                    <a:pt x="788765" y="213064"/>
                    <a:pt x="791270" y="209005"/>
                  </a:cubicBezTo>
                  <a:cubicBezTo>
                    <a:pt x="793209" y="205455"/>
                    <a:pt x="798191" y="203440"/>
                    <a:pt x="806217" y="202960"/>
                  </a:cubicBezTo>
                  <a:lnTo>
                    <a:pt x="820324" y="181428"/>
                  </a:lnTo>
                  <a:lnTo>
                    <a:pt x="843275" y="183347"/>
                  </a:lnTo>
                  <a:cubicBezTo>
                    <a:pt x="843393" y="183335"/>
                    <a:pt x="843506" y="183330"/>
                    <a:pt x="843614" y="183330"/>
                  </a:cubicBezTo>
                  <a:cubicBezTo>
                    <a:pt x="844869" y="183330"/>
                    <a:pt x="845412" y="184022"/>
                    <a:pt x="845244" y="185410"/>
                  </a:cubicBezTo>
                  <a:lnTo>
                    <a:pt x="837082" y="200712"/>
                  </a:lnTo>
                  <a:cubicBezTo>
                    <a:pt x="842131" y="205782"/>
                    <a:pt x="844063" y="208990"/>
                    <a:pt x="842877" y="210336"/>
                  </a:cubicBezTo>
                  <a:cubicBezTo>
                    <a:pt x="842662" y="212780"/>
                    <a:pt x="839817" y="216291"/>
                    <a:pt x="834342" y="220871"/>
                  </a:cubicBezTo>
                  <a:lnTo>
                    <a:pt x="836952" y="230289"/>
                  </a:lnTo>
                  <a:cubicBezTo>
                    <a:pt x="835887" y="232613"/>
                    <a:pt x="834209" y="233930"/>
                    <a:pt x="831916" y="234243"/>
                  </a:cubicBezTo>
                  <a:cubicBezTo>
                    <a:pt x="832223" y="238489"/>
                    <a:pt x="831794" y="241343"/>
                    <a:pt x="830629" y="242807"/>
                  </a:cubicBezTo>
                  <a:lnTo>
                    <a:pt x="819795" y="255160"/>
                  </a:lnTo>
                  <a:lnTo>
                    <a:pt x="799055" y="259183"/>
                  </a:lnTo>
                  <a:lnTo>
                    <a:pt x="771744" y="307398"/>
                  </a:lnTo>
                  <a:cubicBezTo>
                    <a:pt x="766817" y="314566"/>
                    <a:pt x="760166" y="321591"/>
                    <a:pt x="751791" y="328473"/>
                  </a:cubicBezTo>
                  <a:cubicBezTo>
                    <a:pt x="743041" y="335477"/>
                    <a:pt x="736316" y="338979"/>
                    <a:pt x="731616" y="338979"/>
                  </a:cubicBezTo>
                  <a:cubicBezTo>
                    <a:pt x="730335" y="338979"/>
                    <a:pt x="729204" y="338720"/>
                    <a:pt x="728224" y="338199"/>
                  </a:cubicBezTo>
                  <a:cubicBezTo>
                    <a:pt x="715415" y="330696"/>
                    <a:pt x="709146" y="318534"/>
                    <a:pt x="709420" y="301711"/>
                  </a:cubicBezTo>
                  <a:lnTo>
                    <a:pt x="709414" y="301713"/>
                  </a:lnTo>
                  <a:lnTo>
                    <a:pt x="698594" y="305086"/>
                  </a:lnTo>
                  <a:cubicBezTo>
                    <a:pt x="696437" y="307878"/>
                    <a:pt x="694040" y="313137"/>
                    <a:pt x="691404" y="320865"/>
                  </a:cubicBezTo>
                  <a:cubicBezTo>
                    <a:pt x="683039" y="345393"/>
                    <a:pt x="679003" y="361241"/>
                    <a:pt x="679294" y="368411"/>
                  </a:cubicBezTo>
                  <a:cubicBezTo>
                    <a:pt x="677868" y="372241"/>
                    <a:pt x="676276" y="374377"/>
                    <a:pt x="674520" y="374821"/>
                  </a:cubicBezTo>
                  <a:lnTo>
                    <a:pt x="654260" y="437870"/>
                  </a:lnTo>
                  <a:cubicBezTo>
                    <a:pt x="660332" y="458694"/>
                    <a:pt x="665000" y="499963"/>
                    <a:pt x="668264" y="561675"/>
                  </a:cubicBezTo>
                  <a:cubicBezTo>
                    <a:pt x="669500" y="592072"/>
                    <a:pt x="669704" y="610916"/>
                    <a:pt x="668875" y="618208"/>
                  </a:cubicBezTo>
                  <a:lnTo>
                    <a:pt x="660787" y="657303"/>
                  </a:lnTo>
                  <a:lnTo>
                    <a:pt x="664859" y="692197"/>
                  </a:lnTo>
                  <a:cubicBezTo>
                    <a:pt x="663464" y="727936"/>
                    <a:pt x="663313" y="750879"/>
                    <a:pt x="664408" y="761026"/>
                  </a:cubicBezTo>
                  <a:cubicBezTo>
                    <a:pt x="665095" y="774153"/>
                    <a:pt x="667283" y="789129"/>
                    <a:pt x="670970" y="805954"/>
                  </a:cubicBezTo>
                  <a:cubicBezTo>
                    <a:pt x="671585" y="806975"/>
                    <a:pt x="670868" y="808265"/>
                    <a:pt x="668820" y="809826"/>
                  </a:cubicBezTo>
                  <a:lnTo>
                    <a:pt x="675481" y="823978"/>
                  </a:lnTo>
                  <a:cubicBezTo>
                    <a:pt x="676999" y="823723"/>
                    <a:pt x="678224" y="823595"/>
                    <a:pt x="679156" y="823595"/>
                  </a:cubicBezTo>
                  <a:cubicBezTo>
                    <a:pt x="680800" y="823595"/>
                    <a:pt x="681532" y="823994"/>
                    <a:pt x="681352" y="824792"/>
                  </a:cubicBezTo>
                  <a:cubicBezTo>
                    <a:pt x="693612" y="840801"/>
                    <a:pt x="702934" y="851628"/>
                    <a:pt x="709319" y="857271"/>
                  </a:cubicBezTo>
                  <a:cubicBezTo>
                    <a:pt x="715594" y="863761"/>
                    <a:pt x="724497" y="867005"/>
                    <a:pt x="736029" y="867005"/>
                  </a:cubicBezTo>
                  <a:cubicBezTo>
                    <a:pt x="737340" y="867005"/>
                    <a:pt x="738685" y="866963"/>
                    <a:pt x="740064" y="866880"/>
                  </a:cubicBezTo>
                  <a:cubicBezTo>
                    <a:pt x="742827" y="868306"/>
                    <a:pt x="744510" y="871918"/>
                    <a:pt x="745112" y="877714"/>
                  </a:cubicBezTo>
                  <a:cubicBezTo>
                    <a:pt x="745521" y="885765"/>
                    <a:pt x="743869" y="891617"/>
                    <a:pt x="740157" y="895270"/>
                  </a:cubicBezTo>
                  <a:cubicBezTo>
                    <a:pt x="719421" y="897855"/>
                    <a:pt x="705209" y="899146"/>
                    <a:pt x="697523" y="899146"/>
                  </a:cubicBezTo>
                  <a:cubicBezTo>
                    <a:pt x="697414" y="899146"/>
                    <a:pt x="697306" y="899146"/>
                    <a:pt x="697200" y="899146"/>
                  </a:cubicBezTo>
                  <a:cubicBezTo>
                    <a:pt x="696709" y="899152"/>
                    <a:pt x="696224" y="899156"/>
                    <a:pt x="695745" y="899156"/>
                  </a:cubicBezTo>
                  <a:cubicBezTo>
                    <a:pt x="687774" y="899156"/>
                    <a:pt x="681756" y="898305"/>
                    <a:pt x="677693" y="896603"/>
                  </a:cubicBezTo>
                  <a:lnTo>
                    <a:pt x="655022" y="882778"/>
                  </a:lnTo>
                  <a:lnTo>
                    <a:pt x="653867" y="898217"/>
                  </a:lnTo>
                  <a:lnTo>
                    <a:pt x="652342" y="898995"/>
                  </a:lnTo>
                  <a:lnTo>
                    <a:pt x="611060" y="898167"/>
                  </a:lnTo>
                  <a:cubicBezTo>
                    <a:pt x="610791" y="898231"/>
                    <a:pt x="610544" y="898264"/>
                    <a:pt x="610318" y="898264"/>
                  </a:cubicBezTo>
                  <a:cubicBezTo>
                    <a:pt x="609377" y="898264"/>
                    <a:pt x="608803" y="897702"/>
                    <a:pt x="608596" y="896579"/>
                  </a:cubicBezTo>
                  <a:cubicBezTo>
                    <a:pt x="610085" y="884883"/>
                    <a:pt x="609845" y="868432"/>
                    <a:pt x="607876" y="847225"/>
                  </a:cubicBezTo>
                  <a:cubicBezTo>
                    <a:pt x="607243" y="844375"/>
                    <a:pt x="610527" y="838431"/>
                    <a:pt x="617729" y="829394"/>
                  </a:cubicBezTo>
                  <a:cubicBezTo>
                    <a:pt x="618946" y="826997"/>
                    <a:pt x="619463" y="822945"/>
                    <a:pt x="619280" y="817237"/>
                  </a:cubicBezTo>
                  <a:cubicBezTo>
                    <a:pt x="617945" y="784048"/>
                    <a:pt x="610145" y="745192"/>
                    <a:pt x="595879" y="700668"/>
                  </a:cubicBezTo>
                  <a:lnTo>
                    <a:pt x="599652" y="627816"/>
                  </a:lnTo>
                  <a:lnTo>
                    <a:pt x="599647" y="627820"/>
                  </a:lnTo>
                  <a:cubicBezTo>
                    <a:pt x="590284" y="642555"/>
                    <a:pt x="572598" y="661188"/>
                    <a:pt x="546591" y="683718"/>
                  </a:cubicBezTo>
                  <a:lnTo>
                    <a:pt x="529461" y="706613"/>
                  </a:lnTo>
                  <a:lnTo>
                    <a:pt x="487677" y="754474"/>
                  </a:lnTo>
                  <a:lnTo>
                    <a:pt x="459869" y="793675"/>
                  </a:lnTo>
                  <a:lnTo>
                    <a:pt x="455587" y="795161"/>
                  </a:lnTo>
                  <a:lnTo>
                    <a:pt x="442198" y="817228"/>
                  </a:lnTo>
                  <a:cubicBezTo>
                    <a:pt x="444868" y="821348"/>
                    <a:pt x="445372" y="823408"/>
                    <a:pt x="443710" y="823408"/>
                  </a:cubicBezTo>
                  <a:cubicBezTo>
                    <a:pt x="443698" y="823408"/>
                    <a:pt x="443686" y="823407"/>
                    <a:pt x="443674" y="823404"/>
                  </a:cubicBezTo>
                  <a:cubicBezTo>
                    <a:pt x="426602" y="840375"/>
                    <a:pt x="417135" y="851728"/>
                    <a:pt x="415271" y="857460"/>
                  </a:cubicBezTo>
                  <a:cubicBezTo>
                    <a:pt x="412706" y="860675"/>
                    <a:pt x="414359" y="869025"/>
                    <a:pt x="420231" y="882509"/>
                  </a:cubicBezTo>
                  <a:cubicBezTo>
                    <a:pt x="420352" y="885746"/>
                    <a:pt x="418580" y="889328"/>
                    <a:pt x="414916" y="893252"/>
                  </a:cubicBezTo>
                  <a:cubicBezTo>
                    <a:pt x="410705" y="895500"/>
                    <a:pt x="406678" y="896623"/>
                    <a:pt x="402838" y="896623"/>
                  </a:cubicBezTo>
                  <a:cubicBezTo>
                    <a:pt x="390124" y="896621"/>
                    <a:pt x="379438" y="884305"/>
                    <a:pt x="370778" y="859675"/>
                  </a:cubicBezTo>
                  <a:cubicBezTo>
                    <a:pt x="365101" y="852235"/>
                    <a:pt x="368618" y="836923"/>
                    <a:pt x="381330" y="813738"/>
                  </a:cubicBezTo>
                  <a:lnTo>
                    <a:pt x="381320" y="813740"/>
                  </a:lnTo>
                  <a:lnTo>
                    <a:pt x="362676" y="814031"/>
                  </a:lnTo>
                  <a:lnTo>
                    <a:pt x="357549" y="772261"/>
                  </a:lnTo>
                  <a:lnTo>
                    <a:pt x="400906" y="760814"/>
                  </a:lnTo>
                  <a:lnTo>
                    <a:pt x="420532" y="761734"/>
                  </a:lnTo>
                  <a:lnTo>
                    <a:pt x="426923" y="755957"/>
                  </a:lnTo>
                  <a:cubicBezTo>
                    <a:pt x="432261" y="751984"/>
                    <a:pt x="448087" y="723972"/>
                    <a:pt x="474401" y="671921"/>
                  </a:cubicBezTo>
                  <a:cubicBezTo>
                    <a:pt x="513234" y="634469"/>
                    <a:pt x="531708" y="612985"/>
                    <a:pt x="529822" y="607464"/>
                  </a:cubicBezTo>
                  <a:lnTo>
                    <a:pt x="544448" y="478449"/>
                  </a:lnTo>
                  <a:cubicBezTo>
                    <a:pt x="527416" y="455330"/>
                    <a:pt x="521902" y="432972"/>
                    <a:pt x="527907" y="411376"/>
                  </a:cubicBezTo>
                  <a:lnTo>
                    <a:pt x="527899" y="411378"/>
                  </a:lnTo>
                  <a:lnTo>
                    <a:pt x="519143" y="431881"/>
                  </a:lnTo>
                  <a:cubicBezTo>
                    <a:pt x="520871" y="441179"/>
                    <a:pt x="520730" y="448089"/>
                    <a:pt x="518721" y="452613"/>
                  </a:cubicBezTo>
                  <a:lnTo>
                    <a:pt x="506323" y="470958"/>
                  </a:lnTo>
                  <a:cubicBezTo>
                    <a:pt x="504847" y="474662"/>
                    <a:pt x="505270" y="480366"/>
                    <a:pt x="507592" y="488071"/>
                  </a:cubicBezTo>
                  <a:lnTo>
                    <a:pt x="506443" y="487668"/>
                  </a:lnTo>
                  <a:lnTo>
                    <a:pt x="506656" y="488899"/>
                  </a:lnTo>
                  <a:cubicBezTo>
                    <a:pt x="506473" y="488890"/>
                    <a:pt x="506287" y="488885"/>
                    <a:pt x="506099" y="488885"/>
                  </a:cubicBezTo>
                  <a:cubicBezTo>
                    <a:pt x="503150" y="488885"/>
                    <a:pt x="499670" y="490077"/>
                    <a:pt x="495659" y="492463"/>
                  </a:cubicBezTo>
                  <a:lnTo>
                    <a:pt x="469480" y="519460"/>
                  </a:lnTo>
                  <a:cubicBezTo>
                    <a:pt x="423811" y="573551"/>
                    <a:pt x="378664" y="624094"/>
                    <a:pt x="334037" y="671090"/>
                  </a:cubicBezTo>
                  <a:lnTo>
                    <a:pt x="329884" y="676503"/>
                  </a:lnTo>
                  <a:cubicBezTo>
                    <a:pt x="333061" y="683454"/>
                    <a:pt x="333494" y="689627"/>
                    <a:pt x="331184" y="695020"/>
                  </a:cubicBezTo>
                  <a:cubicBezTo>
                    <a:pt x="329530" y="699934"/>
                    <a:pt x="326182" y="705227"/>
                    <a:pt x="321143" y="710900"/>
                  </a:cubicBezTo>
                  <a:lnTo>
                    <a:pt x="202357" y="825745"/>
                  </a:lnTo>
                  <a:lnTo>
                    <a:pt x="161959" y="876648"/>
                  </a:lnTo>
                  <a:cubicBezTo>
                    <a:pt x="161816" y="877414"/>
                    <a:pt x="161367" y="877798"/>
                    <a:pt x="160613" y="877798"/>
                  </a:cubicBezTo>
                  <a:cubicBezTo>
                    <a:pt x="159940" y="877798"/>
                    <a:pt x="159025" y="877493"/>
                    <a:pt x="157868" y="876885"/>
                  </a:cubicBezTo>
                  <a:cubicBezTo>
                    <a:pt x="157366" y="881775"/>
                    <a:pt x="155241" y="885747"/>
                    <a:pt x="151491" y="888802"/>
                  </a:cubicBezTo>
                  <a:cubicBezTo>
                    <a:pt x="148675" y="891411"/>
                    <a:pt x="144724" y="892714"/>
                    <a:pt x="139637" y="892714"/>
                  </a:cubicBezTo>
                  <a:cubicBezTo>
                    <a:pt x="138888" y="892714"/>
                    <a:pt x="138114" y="892686"/>
                    <a:pt x="137317" y="892629"/>
                  </a:cubicBezTo>
                  <a:cubicBezTo>
                    <a:pt x="132603" y="892350"/>
                    <a:pt x="128569" y="889538"/>
                    <a:pt x="125214" y="884191"/>
                  </a:cubicBezTo>
                  <a:cubicBezTo>
                    <a:pt x="118054" y="885110"/>
                    <a:pt x="112848" y="885569"/>
                    <a:pt x="109595" y="885572"/>
                  </a:cubicBezTo>
                  <a:cubicBezTo>
                    <a:pt x="106960" y="885572"/>
                    <a:pt x="105608" y="885269"/>
                    <a:pt x="105539" y="884665"/>
                  </a:cubicBezTo>
                  <a:cubicBezTo>
                    <a:pt x="101986" y="895456"/>
                    <a:pt x="95968" y="900851"/>
                    <a:pt x="87486" y="900851"/>
                  </a:cubicBezTo>
                  <a:cubicBezTo>
                    <a:pt x="84974" y="900851"/>
                    <a:pt x="82247" y="900378"/>
                    <a:pt x="79305" y="899431"/>
                  </a:cubicBezTo>
                  <a:lnTo>
                    <a:pt x="22571" y="843602"/>
                  </a:lnTo>
                  <a:lnTo>
                    <a:pt x="18109" y="843649"/>
                  </a:lnTo>
                  <a:lnTo>
                    <a:pt x="28" y="823080"/>
                  </a:lnTo>
                  <a:cubicBezTo>
                    <a:pt x="-140" y="821672"/>
                    <a:pt x="435" y="820967"/>
                    <a:pt x="1754" y="820967"/>
                  </a:cubicBezTo>
                  <a:cubicBezTo>
                    <a:pt x="1835" y="820967"/>
                    <a:pt x="1920" y="820971"/>
                    <a:pt x="2007" y="820977"/>
                  </a:cubicBezTo>
                  <a:lnTo>
                    <a:pt x="19558" y="817647"/>
                  </a:lnTo>
                  <a:lnTo>
                    <a:pt x="22004" y="811107"/>
                  </a:lnTo>
                  <a:cubicBezTo>
                    <a:pt x="14647" y="804456"/>
                    <a:pt x="12590" y="799265"/>
                    <a:pt x="15833" y="795535"/>
                  </a:cubicBezTo>
                  <a:cubicBezTo>
                    <a:pt x="24187" y="782060"/>
                    <a:pt x="32836" y="770822"/>
                    <a:pt x="41781" y="761819"/>
                  </a:cubicBezTo>
                  <a:cubicBezTo>
                    <a:pt x="53079" y="749146"/>
                    <a:pt x="100684" y="704333"/>
                    <a:pt x="184595" y="627378"/>
                  </a:cubicBezTo>
                  <a:cubicBezTo>
                    <a:pt x="195504" y="620535"/>
                    <a:pt x="207219" y="617114"/>
                    <a:pt x="219742" y="617114"/>
                  </a:cubicBezTo>
                  <a:cubicBezTo>
                    <a:pt x="234984" y="617114"/>
                    <a:pt x="251420" y="622183"/>
                    <a:pt x="269052" y="632322"/>
                  </a:cubicBezTo>
                  <a:cubicBezTo>
                    <a:pt x="282450" y="622197"/>
                    <a:pt x="291018" y="617134"/>
                    <a:pt x="294755" y="617134"/>
                  </a:cubicBezTo>
                  <a:cubicBezTo>
                    <a:pt x="295726" y="617134"/>
                    <a:pt x="296371" y="617476"/>
                    <a:pt x="296689" y="618161"/>
                  </a:cubicBezTo>
                  <a:cubicBezTo>
                    <a:pt x="301957" y="619601"/>
                    <a:pt x="306180" y="623965"/>
                    <a:pt x="309361" y="631257"/>
                  </a:cubicBezTo>
                  <a:cubicBezTo>
                    <a:pt x="311062" y="635110"/>
                    <a:pt x="309443" y="640454"/>
                    <a:pt x="304504" y="647291"/>
                  </a:cubicBezTo>
                  <a:cubicBezTo>
                    <a:pt x="304211" y="647778"/>
                    <a:pt x="305173" y="648974"/>
                    <a:pt x="307390" y="650878"/>
                  </a:cubicBezTo>
                  <a:lnTo>
                    <a:pt x="461081" y="485740"/>
                  </a:lnTo>
                  <a:lnTo>
                    <a:pt x="460805" y="481342"/>
                  </a:lnTo>
                  <a:lnTo>
                    <a:pt x="472337" y="468884"/>
                  </a:lnTo>
                  <a:cubicBezTo>
                    <a:pt x="469930" y="459435"/>
                    <a:pt x="470283" y="452651"/>
                    <a:pt x="473395" y="448532"/>
                  </a:cubicBezTo>
                  <a:cubicBezTo>
                    <a:pt x="489828" y="433924"/>
                    <a:pt x="498186" y="424817"/>
                    <a:pt x="498468" y="421215"/>
                  </a:cubicBezTo>
                  <a:cubicBezTo>
                    <a:pt x="501262" y="415578"/>
                    <a:pt x="504720" y="403740"/>
                    <a:pt x="508842" y="385704"/>
                  </a:cubicBezTo>
                  <a:cubicBezTo>
                    <a:pt x="481037" y="363395"/>
                    <a:pt x="466723" y="344781"/>
                    <a:pt x="465898" y="329861"/>
                  </a:cubicBezTo>
                  <a:cubicBezTo>
                    <a:pt x="464964" y="323871"/>
                    <a:pt x="466305" y="315846"/>
                    <a:pt x="469923" y="305786"/>
                  </a:cubicBezTo>
                  <a:lnTo>
                    <a:pt x="495526" y="253150"/>
                  </a:lnTo>
                  <a:cubicBezTo>
                    <a:pt x="516049" y="227083"/>
                    <a:pt x="535482" y="209086"/>
                    <a:pt x="553826" y="199161"/>
                  </a:cubicBezTo>
                  <a:cubicBezTo>
                    <a:pt x="545245" y="193251"/>
                    <a:pt x="543556" y="187828"/>
                    <a:pt x="548760" y="182893"/>
                  </a:cubicBezTo>
                  <a:cubicBezTo>
                    <a:pt x="550928" y="181794"/>
                    <a:pt x="552738" y="181244"/>
                    <a:pt x="554191" y="181244"/>
                  </a:cubicBezTo>
                  <a:cubicBezTo>
                    <a:pt x="555199" y="181246"/>
                    <a:pt x="556035" y="181511"/>
                    <a:pt x="556699" y="182039"/>
                  </a:cubicBezTo>
                  <a:lnTo>
                    <a:pt x="576668" y="197491"/>
                  </a:lnTo>
                  <a:cubicBezTo>
                    <a:pt x="597202" y="172029"/>
                    <a:pt x="610628" y="157333"/>
                    <a:pt x="616944" y="153405"/>
                  </a:cubicBezTo>
                  <a:lnTo>
                    <a:pt x="670111" y="130741"/>
                  </a:lnTo>
                  <a:cubicBezTo>
                    <a:pt x="671829" y="129703"/>
                    <a:pt x="672294" y="121540"/>
                    <a:pt x="671507" y="106254"/>
                  </a:cubicBezTo>
                  <a:cubicBezTo>
                    <a:pt x="657334" y="103991"/>
                    <a:pt x="650674" y="82046"/>
                    <a:pt x="651529" y="40418"/>
                  </a:cubicBezTo>
                  <a:cubicBezTo>
                    <a:pt x="653429" y="32696"/>
                    <a:pt x="658039" y="25543"/>
                    <a:pt x="665360" y="18958"/>
                  </a:cubicBezTo>
                  <a:cubicBezTo>
                    <a:pt x="668063" y="16359"/>
                    <a:pt x="671935" y="15061"/>
                    <a:pt x="676977" y="15060"/>
                  </a:cubicBezTo>
                  <a:cubicBezTo>
                    <a:pt x="677758" y="15060"/>
                    <a:pt x="678568" y="15091"/>
                    <a:pt x="679406" y="15153"/>
                  </a:cubicBezTo>
                  <a:cubicBezTo>
                    <a:pt x="687268" y="5543"/>
                    <a:pt x="696238" y="545"/>
                    <a:pt x="706317" y="160"/>
                  </a:cubicBezTo>
                  <a:lnTo>
                    <a:pt x="706976" y="152"/>
                  </a:lnTo>
                  <a:cubicBezTo>
                    <a:pt x="707528" y="51"/>
                    <a:pt x="708110" y="0"/>
                    <a:pt x="708722" y="0"/>
                  </a:cubicBezTo>
                  <a:close/>
                </a:path>
              </a:pathLst>
            </a:custGeom>
            <a:solidFill>
              <a:srgbClr val="63707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4D8E363B-F8E0-0625-8706-D9C3272805D3}"/>
                </a:ext>
              </a:extLst>
            </p:cNvPr>
            <p:cNvSpPr/>
            <p:nvPr/>
          </p:nvSpPr>
          <p:spPr>
            <a:xfrm>
              <a:off x="5143275" y="11222367"/>
              <a:ext cx="513577" cy="915469"/>
            </a:xfrm>
            <a:custGeom>
              <a:avLst/>
              <a:gdLst>
                <a:gd name="connsiteX0" fmla="*/ 152535 w 513577"/>
                <a:gd name="connsiteY0" fmla="*/ 741673 h 915469"/>
                <a:gd name="connsiteX1" fmla="*/ 146679 w 513577"/>
                <a:gd name="connsiteY1" fmla="*/ 834464 h 915469"/>
                <a:gd name="connsiteX2" fmla="*/ 147053 w 513577"/>
                <a:gd name="connsiteY2" fmla="*/ 834684 h 915469"/>
                <a:gd name="connsiteX3" fmla="*/ 150808 w 513577"/>
                <a:gd name="connsiteY3" fmla="*/ 835585 h 915469"/>
                <a:gd name="connsiteX4" fmla="*/ 150800 w 513577"/>
                <a:gd name="connsiteY4" fmla="*/ 835587 h 915469"/>
                <a:gd name="connsiteX5" fmla="*/ 147673 w 513577"/>
                <a:gd name="connsiteY5" fmla="*/ 858371 h 915469"/>
                <a:gd name="connsiteX6" fmla="*/ 147673 w 513577"/>
                <a:gd name="connsiteY6" fmla="*/ 858374 h 915469"/>
                <a:gd name="connsiteX7" fmla="*/ 143429 w 513577"/>
                <a:gd name="connsiteY7" fmla="*/ 850890 h 915469"/>
                <a:gd name="connsiteX8" fmla="*/ 136456 w 513577"/>
                <a:gd name="connsiteY8" fmla="*/ 842290 h 915469"/>
                <a:gd name="connsiteX9" fmla="*/ 118405 w 513577"/>
                <a:gd name="connsiteY9" fmla="*/ 823964 h 915469"/>
                <a:gd name="connsiteX10" fmla="*/ 111832 w 513577"/>
                <a:gd name="connsiteY10" fmla="*/ 816371 h 915469"/>
                <a:gd name="connsiteX11" fmla="*/ 102988 w 513577"/>
                <a:gd name="connsiteY11" fmla="*/ 800764 h 915469"/>
                <a:gd name="connsiteX12" fmla="*/ 102995 w 513577"/>
                <a:gd name="connsiteY12" fmla="*/ 800767 h 915469"/>
                <a:gd name="connsiteX13" fmla="*/ 105030 w 513577"/>
                <a:gd name="connsiteY13" fmla="*/ 801460 h 915469"/>
                <a:gd name="connsiteX14" fmla="*/ 152535 w 513577"/>
                <a:gd name="connsiteY14" fmla="*/ 741673 h 915469"/>
                <a:gd name="connsiteX15" fmla="*/ 446171 w 513577"/>
                <a:gd name="connsiteY15" fmla="*/ 0 h 915469"/>
                <a:gd name="connsiteX16" fmla="*/ 414776 w 513577"/>
                <a:gd name="connsiteY16" fmla="*/ 12803 h 915469"/>
                <a:gd name="connsiteX17" fmla="*/ 388800 w 513577"/>
                <a:gd name="connsiteY17" fmla="*/ 58073 h 915469"/>
                <a:gd name="connsiteX18" fmla="*/ 388789 w 513577"/>
                <a:gd name="connsiteY18" fmla="*/ 58077 h 915469"/>
                <a:gd name="connsiteX19" fmla="*/ 381991 w 513577"/>
                <a:gd name="connsiteY19" fmla="*/ 61447 h 915469"/>
                <a:gd name="connsiteX20" fmla="*/ 381991 w 513577"/>
                <a:gd name="connsiteY20" fmla="*/ 61450 h 915469"/>
                <a:gd name="connsiteX21" fmla="*/ 381553 w 513577"/>
                <a:gd name="connsiteY21" fmla="*/ 60323 h 915469"/>
                <a:gd name="connsiteX22" fmla="*/ 381546 w 513577"/>
                <a:gd name="connsiteY22" fmla="*/ 60309 h 915469"/>
                <a:gd name="connsiteX23" fmla="*/ 366942 w 513577"/>
                <a:gd name="connsiteY23" fmla="*/ 65579 h 915469"/>
                <a:gd name="connsiteX24" fmla="*/ 366942 w 513577"/>
                <a:gd name="connsiteY24" fmla="*/ 65581 h 915469"/>
                <a:gd name="connsiteX25" fmla="*/ 366642 w 513577"/>
                <a:gd name="connsiteY25" fmla="*/ 65063 h 915469"/>
                <a:gd name="connsiteX26" fmla="*/ 366553 w 513577"/>
                <a:gd name="connsiteY26" fmla="*/ 64908 h 915469"/>
                <a:gd name="connsiteX27" fmla="*/ 358949 w 513577"/>
                <a:gd name="connsiteY27" fmla="*/ 63765 h 915469"/>
                <a:gd name="connsiteX28" fmla="*/ 328832 w 513577"/>
                <a:gd name="connsiteY28" fmla="*/ 52212 h 915469"/>
                <a:gd name="connsiteX29" fmla="*/ 309395 w 513577"/>
                <a:gd name="connsiteY29" fmla="*/ 49806 h 915469"/>
                <a:gd name="connsiteX30" fmla="*/ 302098 w 513577"/>
                <a:gd name="connsiteY30" fmla="*/ 50210 h 915469"/>
                <a:gd name="connsiteX31" fmla="*/ 251494 w 513577"/>
                <a:gd name="connsiteY31" fmla="*/ 76972 h 915469"/>
                <a:gd name="connsiteX32" fmla="*/ 175467 w 513577"/>
                <a:gd name="connsiteY32" fmla="*/ 174857 h 915469"/>
                <a:gd name="connsiteX33" fmla="*/ 117081 w 513577"/>
                <a:gd name="connsiteY33" fmla="*/ 269456 h 915469"/>
                <a:gd name="connsiteX34" fmla="*/ 88464 w 513577"/>
                <a:gd name="connsiteY34" fmla="*/ 324991 h 915469"/>
                <a:gd name="connsiteX35" fmla="*/ 88829 w 513577"/>
                <a:gd name="connsiteY35" fmla="*/ 325181 h 915469"/>
                <a:gd name="connsiteX36" fmla="*/ 88821 w 513577"/>
                <a:gd name="connsiteY36" fmla="*/ 325184 h 915469"/>
                <a:gd name="connsiteX37" fmla="*/ 78237 w 513577"/>
                <a:gd name="connsiteY37" fmla="*/ 401315 h 915469"/>
                <a:gd name="connsiteX38" fmla="*/ 86562 w 513577"/>
                <a:gd name="connsiteY38" fmla="*/ 427770 h 915469"/>
                <a:gd name="connsiteX39" fmla="*/ 122140 w 513577"/>
                <a:gd name="connsiteY39" fmla="*/ 513185 h 915469"/>
                <a:gd name="connsiteX40" fmla="*/ 151996 w 513577"/>
                <a:gd name="connsiteY40" fmla="*/ 603441 h 915469"/>
                <a:gd name="connsiteX41" fmla="*/ 37100 w 513577"/>
                <a:gd name="connsiteY41" fmla="*/ 745775 h 915469"/>
                <a:gd name="connsiteX42" fmla="*/ 37094 w 513577"/>
                <a:gd name="connsiteY42" fmla="*/ 745778 h 915469"/>
                <a:gd name="connsiteX43" fmla="*/ 5 w 513577"/>
                <a:gd name="connsiteY43" fmla="*/ 778463 h 915469"/>
                <a:gd name="connsiteX44" fmla="*/ 8797 w 513577"/>
                <a:gd name="connsiteY44" fmla="*/ 794333 h 915469"/>
                <a:gd name="connsiteX45" fmla="*/ 14642 w 513577"/>
                <a:gd name="connsiteY45" fmla="*/ 799409 h 915469"/>
                <a:gd name="connsiteX46" fmla="*/ 32890 w 513577"/>
                <a:gd name="connsiteY46" fmla="*/ 813495 h 915469"/>
                <a:gd name="connsiteX47" fmla="*/ 61269 w 513577"/>
                <a:gd name="connsiteY47" fmla="*/ 841293 h 915469"/>
                <a:gd name="connsiteX48" fmla="*/ 68901 w 513577"/>
                <a:gd name="connsiteY48" fmla="*/ 848406 h 915469"/>
                <a:gd name="connsiteX49" fmla="*/ 82273 w 513577"/>
                <a:gd name="connsiteY49" fmla="*/ 857903 h 915469"/>
                <a:gd name="connsiteX50" fmla="*/ 128604 w 513577"/>
                <a:gd name="connsiteY50" fmla="*/ 875192 h 915469"/>
                <a:gd name="connsiteX51" fmla="*/ 133155 w 513577"/>
                <a:gd name="connsiteY51" fmla="*/ 875402 h 915469"/>
                <a:gd name="connsiteX52" fmla="*/ 149185 w 513577"/>
                <a:gd name="connsiteY52" fmla="*/ 865498 h 915469"/>
                <a:gd name="connsiteX53" fmla="*/ 149192 w 513577"/>
                <a:gd name="connsiteY53" fmla="*/ 865502 h 915469"/>
                <a:gd name="connsiteX54" fmla="*/ 149318 w 513577"/>
                <a:gd name="connsiteY54" fmla="*/ 865794 h 915469"/>
                <a:gd name="connsiteX55" fmla="*/ 164910 w 513577"/>
                <a:gd name="connsiteY55" fmla="*/ 874876 h 915469"/>
                <a:gd name="connsiteX56" fmla="*/ 174950 w 513577"/>
                <a:gd name="connsiteY56" fmla="*/ 875450 h 915469"/>
                <a:gd name="connsiteX57" fmla="*/ 179425 w 513577"/>
                <a:gd name="connsiteY57" fmla="*/ 875379 h 915469"/>
                <a:gd name="connsiteX58" fmla="*/ 191604 w 513577"/>
                <a:gd name="connsiteY58" fmla="*/ 874750 h 915469"/>
                <a:gd name="connsiteX59" fmla="*/ 196460 w 513577"/>
                <a:gd name="connsiteY59" fmla="*/ 873679 h 915469"/>
                <a:gd name="connsiteX60" fmla="*/ 198560 w 513577"/>
                <a:gd name="connsiteY60" fmla="*/ 873612 h 915469"/>
                <a:gd name="connsiteX61" fmla="*/ 202251 w 513577"/>
                <a:gd name="connsiteY61" fmla="*/ 873768 h 915469"/>
                <a:gd name="connsiteX62" fmla="*/ 213317 w 513577"/>
                <a:gd name="connsiteY62" fmla="*/ 875125 h 915469"/>
                <a:gd name="connsiteX63" fmla="*/ 255990 w 513577"/>
                <a:gd name="connsiteY63" fmla="*/ 882042 h 915469"/>
                <a:gd name="connsiteX64" fmla="*/ 279682 w 513577"/>
                <a:gd name="connsiteY64" fmla="*/ 883762 h 915469"/>
                <a:gd name="connsiteX65" fmla="*/ 282127 w 513577"/>
                <a:gd name="connsiteY65" fmla="*/ 883733 h 915469"/>
                <a:gd name="connsiteX66" fmla="*/ 308150 w 513577"/>
                <a:gd name="connsiteY66" fmla="*/ 877299 h 915469"/>
                <a:gd name="connsiteX67" fmla="*/ 316873 w 513577"/>
                <a:gd name="connsiteY67" fmla="*/ 862056 h 915469"/>
                <a:gd name="connsiteX68" fmla="*/ 316845 w 513577"/>
                <a:gd name="connsiteY68" fmla="*/ 861994 h 915469"/>
                <a:gd name="connsiteX69" fmla="*/ 310360 w 513577"/>
                <a:gd name="connsiteY69" fmla="*/ 857663 h 915469"/>
                <a:gd name="connsiteX70" fmla="*/ 305192 w 513577"/>
                <a:gd name="connsiteY70" fmla="*/ 856680 h 915469"/>
                <a:gd name="connsiteX71" fmla="*/ 282263 w 513577"/>
                <a:gd name="connsiteY71" fmla="*/ 853749 h 915469"/>
                <a:gd name="connsiteX72" fmla="*/ 268208 w 513577"/>
                <a:gd name="connsiteY72" fmla="*/ 848982 h 915469"/>
                <a:gd name="connsiteX73" fmla="*/ 252874 w 513577"/>
                <a:gd name="connsiteY73" fmla="*/ 839064 h 915469"/>
                <a:gd name="connsiteX74" fmla="*/ 240377 w 513577"/>
                <a:gd name="connsiteY74" fmla="*/ 828130 h 915469"/>
                <a:gd name="connsiteX75" fmla="*/ 240368 w 513577"/>
                <a:gd name="connsiteY75" fmla="*/ 828132 h 915469"/>
                <a:gd name="connsiteX76" fmla="*/ 266710 w 513577"/>
                <a:gd name="connsiteY76" fmla="*/ 621227 h 915469"/>
                <a:gd name="connsiteX77" fmla="*/ 262085 w 513577"/>
                <a:gd name="connsiteY77" fmla="*/ 514827 h 915469"/>
                <a:gd name="connsiteX78" fmla="*/ 252137 w 513577"/>
                <a:gd name="connsiteY78" fmla="*/ 430240 h 915469"/>
                <a:gd name="connsiteX79" fmla="*/ 245846 w 513577"/>
                <a:gd name="connsiteY79" fmla="*/ 407603 h 915469"/>
                <a:gd name="connsiteX80" fmla="*/ 245837 w 513577"/>
                <a:gd name="connsiteY80" fmla="*/ 407605 h 915469"/>
                <a:gd name="connsiteX81" fmla="*/ 246821 w 513577"/>
                <a:gd name="connsiteY81" fmla="*/ 406772 h 915469"/>
                <a:gd name="connsiteX82" fmla="*/ 249965 w 513577"/>
                <a:gd name="connsiteY82" fmla="*/ 400680 h 915469"/>
                <a:gd name="connsiteX83" fmla="*/ 254628 w 513577"/>
                <a:gd name="connsiteY83" fmla="*/ 376270 h 915469"/>
                <a:gd name="connsiteX84" fmla="*/ 254786 w 513577"/>
                <a:gd name="connsiteY84" fmla="*/ 376375 h 915469"/>
                <a:gd name="connsiteX85" fmla="*/ 256535 w 513577"/>
                <a:gd name="connsiteY85" fmla="*/ 375960 h 915469"/>
                <a:gd name="connsiteX86" fmla="*/ 261067 w 513577"/>
                <a:gd name="connsiteY86" fmla="*/ 379290 h 915469"/>
                <a:gd name="connsiteX87" fmla="*/ 264023 w 513577"/>
                <a:gd name="connsiteY87" fmla="*/ 376664 h 915469"/>
                <a:gd name="connsiteX88" fmla="*/ 264031 w 513577"/>
                <a:gd name="connsiteY88" fmla="*/ 376668 h 915469"/>
                <a:gd name="connsiteX89" fmla="*/ 266719 w 513577"/>
                <a:gd name="connsiteY89" fmla="*/ 386533 h 915469"/>
                <a:gd name="connsiteX90" fmla="*/ 266710 w 513577"/>
                <a:gd name="connsiteY90" fmla="*/ 386537 h 915469"/>
                <a:gd name="connsiteX91" fmla="*/ 266118 w 513577"/>
                <a:gd name="connsiteY91" fmla="*/ 420722 h 915469"/>
                <a:gd name="connsiteX92" fmla="*/ 273067 w 513577"/>
                <a:gd name="connsiteY92" fmla="*/ 427273 h 915469"/>
                <a:gd name="connsiteX93" fmla="*/ 280210 w 513577"/>
                <a:gd name="connsiteY93" fmla="*/ 423346 h 915469"/>
                <a:gd name="connsiteX94" fmla="*/ 281093 w 513577"/>
                <a:gd name="connsiteY94" fmla="*/ 419892 h 915469"/>
                <a:gd name="connsiteX95" fmla="*/ 280515 w 513577"/>
                <a:gd name="connsiteY95" fmla="*/ 398401 h 915469"/>
                <a:gd name="connsiteX96" fmla="*/ 280524 w 513577"/>
                <a:gd name="connsiteY96" fmla="*/ 398404 h 915469"/>
                <a:gd name="connsiteX97" fmla="*/ 292961 w 513577"/>
                <a:gd name="connsiteY97" fmla="*/ 400057 h 915469"/>
                <a:gd name="connsiteX98" fmla="*/ 319131 w 513577"/>
                <a:gd name="connsiteY98" fmla="*/ 392950 h 915469"/>
                <a:gd name="connsiteX99" fmla="*/ 329519 w 513577"/>
                <a:gd name="connsiteY99" fmla="*/ 379535 h 915469"/>
                <a:gd name="connsiteX100" fmla="*/ 329528 w 513577"/>
                <a:gd name="connsiteY100" fmla="*/ 379538 h 915469"/>
                <a:gd name="connsiteX101" fmla="*/ 334346 w 513577"/>
                <a:gd name="connsiteY101" fmla="*/ 390794 h 915469"/>
                <a:gd name="connsiteX102" fmla="*/ 337322 w 513577"/>
                <a:gd name="connsiteY102" fmla="*/ 416504 h 915469"/>
                <a:gd name="connsiteX103" fmla="*/ 346927 w 513577"/>
                <a:gd name="connsiteY103" fmla="*/ 607213 h 915469"/>
                <a:gd name="connsiteX104" fmla="*/ 371222 w 513577"/>
                <a:gd name="connsiteY104" fmla="*/ 908389 h 915469"/>
                <a:gd name="connsiteX105" fmla="*/ 379165 w 513577"/>
                <a:gd name="connsiteY105" fmla="*/ 915470 h 915469"/>
                <a:gd name="connsiteX106" fmla="*/ 386233 w 513577"/>
                <a:gd name="connsiteY106" fmla="*/ 907564 h 915469"/>
                <a:gd name="connsiteX107" fmla="*/ 361064 w 513577"/>
                <a:gd name="connsiteY107" fmla="*/ 594006 h 915469"/>
                <a:gd name="connsiteX108" fmla="*/ 356454 w 513577"/>
                <a:gd name="connsiteY108" fmla="*/ 520158 h 915469"/>
                <a:gd name="connsiteX109" fmla="*/ 352653 w 513577"/>
                <a:gd name="connsiteY109" fmla="*/ 422007 h 915469"/>
                <a:gd name="connsiteX110" fmla="*/ 350761 w 513577"/>
                <a:gd name="connsiteY110" fmla="*/ 397468 h 915469"/>
                <a:gd name="connsiteX111" fmla="*/ 330693 w 513577"/>
                <a:gd name="connsiteY111" fmla="*/ 360572 h 915469"/>
                <a:gd name="connsiteX112" fmla="*/ 330683 w 513577"/>
                <a:gd name="connsiteY112" fmla="*/ 360576 h 915469"/>
                <a:gd name="connsiteX113" fmla="*/ 325773 w 513577"/>
                <a:gd name="connsiteY113" fmla="*/ 349919 h 915469"/>
                <a:gd name="connsiteX114" fmla="*/ 303901 w 513577"/>
                <a:gd name="connsiteY114" fmla="*/ 341900 h 915469"/>
                <a:gd name="connsiteX115" fmla="*/ 303858 w 513577"/>
                <a:gd name="connsiteY115" fmla="*/ 341900 h 915469"/>
                <a:gd name="connsiteX116" fmla="*/ 303833 w 513577"/>
                <a:gd name="connsiteY116" fmla="*/ 341900 h 915469"/>
                <a:gd name="connsiteX117" fmla="*/ 303746 w 513577"/>
                <a:gd name="connsiteY117" fmla="*/ 341897 h 915469"/>
                <a:gd name="connsiteX118" fmla="*/ 303005 w 513577"/>
                <a:gd name="connsiteY118" fmla="*/ 341902 h 915469"/>
                <a:gd name="connsiteX119" fmla="*/ 303005 w 513577"/>
                <a:gd name="connsiteY119" fmla="*/ 341906 h 915469"/>
                <a:gd name="connsiteX120" fmla="*/ 297936 w 513577"/>
                <a:gd name="connsiteY120" fmla="*/ 337733 h 915469"/>
                <a:gd name="connsiteX121" fmla="*/ 297936 w 513577"/>
                <a:gd name="connsiteY121" fmla="*/ 337736 h 915469"/>
                <a:gd name="connsiteX122" fmla="*/ 294366 w 513577"/>
                <a:gd name="connsiteY122" fmla="*/ 334798 h 915469"/>
                <a:gd name="connsiteX123" fmla="*/ 294366 w 513577"/>
                <a:gd name="connsiteY123" fmla="*/ 334802 h 915469"/>
                <a:gd name="connsiteX124" fmla="*/ 290602 w 513577"/>
                <a:gd name="connsiteY124" fmla="*/ 331703 h 915469"/>
                <a:gd name="connsiteX125" fmla="*/ 291661 w 513577"/>
                <a:gd name="connsiteY125" fmla="*/ 330152 h 915469"/>
                <a:gd name="connsiteX126" fmla="*/ 291661 w 513577"/>
                <a:gd name="connsiteY126" fmla="*/ 330155 h 915469"/>
                <a:gd name="connsiteX127" fmla="*/ 293721 w 513577"/>
                <a:gd name="connsiteY127" fmla="*/ 327144 h 915469"/>
                <a:gd name="connsiteX128" fmla="*/ 293721 w 513577"/>
                <a:gd name="connsiteY128" fmla="*/ 327147 h 915469"/>
                <a:gd name="connsiteX129" fmla="*/ 345719 w 513577"/>
                <a:gd name="connsiteY129" fmla="*/ 251201 h 915469"/>
                <a:gd name="connsiteX130" fmla="*/ 353716 w 513577"/>
                <a:gd name="connsiteY130" fmla="*/ 237390 h 915469"/>
                <a:gd name="connsiteX131" fmla="*/ 365566 w 513577"/>
                <a:gd name="connsiteY131" fmla="*/ 212202 h 915469"/>
                <a:gd name="connsiteX132" fmla="*/ 365629 w 513577"/>
                <a:gd name="connsiteY132" fmla="*/ 212331 h 915469"/>
                <a:gd name="connsiteX133" fmla="*/ 373262 w 513577"/>
                <a:gd name="connsiteY133" fmla="*/ 204753 h 915469"/>
                <a:gd name="connsiteX134" fmla="*/ 395966 w 513577"/>
                <a:gd name="connsiteY134" fmla="*/ 190012 h 915469"/>
                <a:gd name="connsiteX135" fmla="*/ 408789 w 513577"/>
                <a:gd name="connsiteY135" fmla="*/ 175216 h 915469"/>
                <a:gd name="connsiteX136" fmla="*/ 411716 w 513577"/>
                <a:gd name="connsiteY136" fmla="*/ 169738 h 915469"/>
                <a:gd name="connsiteX137" fmla="*/ 410772 w 513577"/>
                <a:gd name="connsiteY137" fmla="*/ 151107 h 915469"/>
                <a:gd name="connsiteX138" fmla="*/ 410762 w 513577"/>
                <a:gd name="connsiteY138" fmla="*/ 151111 h 915469"/>
                <a:gd name="connsiteX139" fmla="*/ 411759 w 513577"/>
                <a:gd name="connsiteY139" fmla="*/ 147514 h 915469"/>
                <a:gd name="connsiteX140" fmla="*/ 411769 w 513577"/>
                <a:gd name="connsiteY140" fmla="*/ 147517 h 915469"/>
                <a:gd name="connsiteX141" fmla="*/ 427724 w 513577"/>
                <a:gd name="connsiteY141" fmla="*/ 156678 h 915469"/>
                <a:gd name="connsiteX142" fmla="*/ 428058 w 513577"/>
                <a:gd name="connsiteY142" fmla="*/ 156670 h 915469"/>
                <a:gd name="connsiteX143" fmla="*/ 428328 w 513577"/>
                <a:gd name="connsiteY143" fmla="*/ 156672 h 915469"/>
                <a:gd name="connsiteX144" fmla="*/ 436156 w 513577"/>
                <a:gd name="connsiteY144" fmla="*/ 153673 h 915469"/>
                <a:gd name="connsiteX145" fmla="*/ 450222 w 513577"/>
                <a:gd name="connsiteY145" fmla="*/ 140875 h 915469"/>
                <a:gd name="connsiteX146" fmla="*/ 454871 w 513577"/>
                <a:gd name="connsiteY146" fmla="*/ 137923 h 915469"/>
                <a:gd name="connsiteX147" fmla="*/ 455748 w 513577"/>
                <a:gd name="connsiteY147" fmla="*/ 137753 h 915469"/>
                <a:gd name="connsiteX148" fmla="*/ 457569 w 513577"/>
                <a:gd name="connsiteY148" fmla="*/ 138400 h 915469"/>
                <a:gd name="connsiteX149" fmla="*/ 461272 w 513577"/>
                <a:gd name="connsiteY149" fmla="*/ 142604 h 915469"/>
                <a:gd name="connsiteX150" fmla="*/ 463353 w 513577"/>
                <a:gd name="connsiteY150" fmla="*/ 144003 h 915469"/>
                <a:gd name="connsiteX151" fmla="*/ 466397 w 513577"/>
                <a:gd name="connsiteY151" fmla="*/ 144676 h 915469"/>
                <a:gd name="connsiteX152" fmla="*/ 468619 w 513577"/>
                <a:gd name="connsiteY152" fmla="*/ 143991 h 915469"/>
                <a:gd name="connsiteX153" fmla="*/ 475339 w 513577"/>
                <a:gd name="connsiteY153" fmla="*/ 130740 h 915469"/>
                <a:gd name="connsiteX154" fmla="*/ 480553 w 513577"/>
                <a:gd name="connsiteY154" fmla="*/ 124953 h 915469"/>
                <a:gd name="connsiteX155" fmla="*/ 498825 w 513577"/>
                <a:gd name="connsiteY155" fmla="*/ 106511 h 915469"/>
                <a:gd name="connsiteX156" fmla="*/ 507390 w 513577"/>
                <a:gd name="connsiteY156" fmla="*/ 96320 h 915469"/>
                <a:gd name="connsiteX157" fmla="*/ 513024 w 513577"/>
                <a:gd name="connsiteY157" fmla="*/ 84474 h 915469"/>
                <a:gd name="connsiteX158" fmla="*/ 513035 w 513577"/>
                <a:gd name="connsiteY158" fmla="*/ 84476 h 915469"/>
                <a:gd name="connsiteX159" fmla="*/ 513129 w 513577"/>
                <a:gd name="connsiteY159" fmla="*/ 84488 h 915469"/>
                <a:gd name="connsiteX160" fmla="*/ 512085 w 513577"/>
                <a:gd name="connsiteY160" fmla="*/ 46322 h 915469"/>
                <a:gd name="connsiteX161" fmla="*/ 502611 w 513577"/>
                <a:gd name="connsiteY161" fmla="*/ 23216 h 915469"/>
                <a:gd name="connsiteX162" fmla="*/ 479574 w 513577"/>
                <a:gd name="connsiteY162" fmla="*/ 6790 h 915469"/>
                <a:gd name="connsiteX163" fmla="*/ 447191 w 513577"/>
                <a:gd name="connsiteY163" fmla="*/ 8 h 915469"/>
                <a:gd name="connsiteX164" fmla="*/ 447040 w 513577"/>
                <a:gd name="connsiteY164" fmla="*/ 8 h 915469"/>
                <a:gd name="connsiteX165" fmla="*/ 446171 w 513577"/>
                <a:gd name="connsiteY165" fmla="*/ 0 h 915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</a:cxnLst>
              <a:rect l="l" t="t" r="r" b="b"/>
              <a:pathLst>
                <a:path w="513577" h="915469">
                  <a:moveTo>
                    <a:pt x="152535" y="741673"/>
                  </a:moveTo>
                  <a:lnTo>
                    <a:pt x="146679" y="834464"/>
                  </a:lnTo>
                  <a:lnTo>
                    <a:pt x="147053" y="834684"/>
                  </a:lnTo>
                  <a:cubicBezTo>
                    <a:pt x="148304" y="834999"/>
                    <a:pt x="149556" y="835299"/>
                    <a:pt x="150808" y="835585"/>
                  </a:cubicBezTo>
                  <a:lnTo>
                    <a:pt x="150800" y="835587"/>
                  </a:lnTo>
                  <a:cubicBezTo>
                    <a:pt x="148312" y="844902"/>
                    <a:pt x="147269" y="852496"/>
                    <a:pt x="147673" y="858371"/>
                  </a:cubicBezTo>
                  <a:lnTo>
                    <a:pt x="147673" y="858374"/>
                  </a:lnTo>
                  <a:cubicBezTo>
                    <a:pt x="146708" y="856051"/>
                    <a:pt x="145293" y="853556"/>
                    <a:pt x="143429" y="850890"/>
                  </a:cubicBezTo>
                  <a:cubicBezTo>
                    <a:pt x="141430" y="848034"/>
                    <a:pt x="139105" y="845168"/>
                    <a:pt x="136456" y="842290"/>
                  </a:cubicBezTo>
                  <a:lnTo>
                    <a:pt x="118405" y="823964"/>
                  </a:lnTo>
                  <a:cubicBezTo>
                    <a:pt x="115697" y="821120"/>
                    <a:pt x="113506" y="818588"/>
                    <a:pt x="111832" y="816371"/>
                  </a:cubicBezTo>
                  <a:cubicBezTo>
                    <a:pt x="108576" y="812196"/>
                    <a:pt x="105628" y="806994"/>
                    <a:pt x="102988" y="800764"/>
                  </a:cubicBezTo>
                  <a:lnTo>
                    <a:pt x="102995" y="800767"/>
                  </a:lnTo>
                  <a:cubicBezTo>
                    <a:pt x="103666" y="800998"/>
                    <a:pt x="104345" y="801228"/>
                    <a:pt x="105030" y="801460"/>
                  </a:cubicBezTo>
                  <a:lnTo>
                    <a:pt x="152535" y="741673"/>
                  </a:lnTo>
                  <a:close/>
                  <a:moveTo>
                    <a:pt x="446171" y="0"/>
                  </a:moveTo>
                  <a:cubicBezTo>
                    <a:pt x="433334" y="0"/>
                    <a:pt x="422869" y="4267"/>
                    <a:pt x="414776" y="12803"/>
                  </a:cubicBezTo>
                  <a:cubicBezTo>
                    <a:pt x="408625" y="18643"/>
                    <a:pt x="399967" y="33733"/>
                    <a:pt x="388800" y="58073"/>
                  </a:cubicBezTo>
                  <a:lnTo>
                    <a:pt x="388789" y="58077"/>
                  </a:lnTo>
                  <a:cubicBezTo>
                    <a:pt x="386943" y="59231"/>
                    <a:pt x="384677" y="60354"/>
                    <a:pt x="381991" y="61447"/>
                  </a:cubicBezTo>
                  <a:lnTo>
                    <a:pt x="381991" y="61450"/>
                  </a:lnTo>
                  <a:lnTo>
                    <a:pt x="381553" y="60323"/>
                  </a:lnTo>
                  <a:lnTo>
                    <a:pt x="381546" y="60309"/>
                  </a:lnTo>
                  <a:lnTo>
                    <a:pt x="366942" y="65579"/>
                  </a:lnTo>
                  <a:lnTo>
                    <a:pt x="366942" y="65581"/>
                  </a:lnTo>
                  <a:cubicBezTo>
                    <a:pt x="366842" y="65408"/>
                    <a:pt x="366742" y="65234"/>
                    <a:pt x="366642" y="65063"/>
                  </a:cubicBezTo>
                  <a:lnTo>
                    <a:pt x="366553" y="64908"/>
                  </a:lnTo>
                  <a:lnTo>
                    <a:pt x="358949" y="63765"/>
                  </a:lnTo>
                  <a:cubicBezTo>
                    <a:pt x="348654" y="58195"/>
                    <a:pt x="338615" y="54344"/>
                    <a:pt x="328832" y="52212"/>
                  </a:cubicBezTo>
                  <a:cubicBezTo>
                    <a:pt x="321974" y="50609"/>
                    <a:pt x="315496" y="49806"/>
                    <a:pt x="309395" y="49806"/>
                  </a:cubicBezTo>
                  <a:cubicBezTo>
                    <a:pt x="306899" y="49806"/>
                    <a:pt x="304467" y="49941"/>
                    <a:pt x="302098" y="50210"/>
                  </a:cubicBezTo>
                  <a:cubicBezTo>
                    <a:pt x="285520" y="51718"/>
                    <a:pt x="268652" y="60639"/>
                    <a:pt x="251494" y="76972"/>
                  </a:cubicBezTo>
                  <a:cubicBezTo>
                    <a:pt x="231399" y="95583"/>
                    <a:pt x="206057" y="128211"/>
                    <a:pt x="175467" y="174857"/>
                  </a:cubicBezTo>
                  <a:cubicBezTo>
                    <a:pt x="156404" y="203882"/>
                    <a:pt x="136942" y="235415"/>
                    <a:pt x="117081" y="269456"/>
                  </a:cubicBezTo>
                  <a:cubicBezTo>
                    <a:pt x="100477" y="298069"/>
                    <a:pt x="90937" y="316581"/>
                    <a:pt x="88464" y="324991"/>
                  </a:cubicBezTo>
                  <a:lnTo>
                    <a:pt x="88829" y="325181"/>
                  </a:lnTo>
                  <a:lnTo>
                    <a:pt x="88821" y="325184"/>
                  </a:lnTo>
                  <a:cubicBezTo>
                    <a:pt x="76769" y="357537"/>
                    <a:pt x="73241" y="382915"/>
                    <a:pt x="78237" y="401315"/>
                  </a:cubicBezTo>
                  <a:cubicBezTo>
                    <a:pt x="79812" y="408892"/>
                    <a:pt x="82586" y="417712"/>
                    <a:pt x="86562" y="427770"/>
                  </a:cubicBezTo>
                  <a:cubicBezTo>
                    <a:pt x="105888" y="471290"/>
                    <a:pt x="117747" y="499761"/>
                    <a:pt x="122140" y="513185"/>
                  </a:cubicBezTo>
                  <a:cubicBezTo>
                    <a:pt x="131040" y="537675"/>
                    <a:pt x="140992" y="567761"/>
                    <a:pt x="151996" y="603441"/>
                  </a:cubicBezTo>
                  <a:cubicBezTo>
                    <a:pt x="113612" y="645036"/>
                    <a:pt x="75314" y="692481"/>
                    <a:pt x="37100" y="745775"/>
                  </a:cubicBezTo>
                  <a:lnTo>
                    <a:pt x="37094" y="745778"/>
                  </a:lnTo>
                  <a:cubicBezTo>
                    <a:pt x="12081" y="758699"/>
                    <a:pt x="-282" y="769594"/>
                    <a:pt x="5" y="778463"/>
                  </a:cubicBezTo>
                  <a:cubicBezTo>
                    <a:pt x="3" y="783427"/>
                    <a:pt x="2933" y="788717"/>
                    <a:pt x="8797" y="794333"/>
                  </a:cubicBezTo>
                  <a:cubicBezTo>
                    <a:pt x="10368" y="795862"/>
                    <a:pt x="12316" y="797555"/>
                    <a:pt x="14642" y="799409"/>
                  </a:cubicBezTo>
                  <a:cubicBezTo>
                    <a:pt x="25536" y="807422"/>
                    <a:pt x="31618" y="812117"/>
                    <a:pt x="32890" y="813495"/>
                  </a:cubicBezTo>
                  <a:lnTo>
                    <a:pt x="61269" y="841293"/>
                  </a:lnTo>
                  <a:cubicBezTo>
                    <a:pt x="64573" y="844507"/>
                    <a:pt x="67117" y="846879"/>
                    <a:pt x="68901" y="848406"/>
                  </a:cubicBezTo>
                  <a:cubicBezTo>
                    <a:pt x="72848" y="851861"/>
                    <a:pt x="77305" y="855026"/>
                    <a:pt x="82273" y="857903"/>
                  </a:cubicBezTo>
                  <a:cubicBezTo>
                    <a:pt x="99902" y="867610"/>
                    <a:pt x="115346" y="873372"/>
                    <a:pt x="128604" y="875192"/>
                  </a:cubicBezTo>
                  <a:cubicBezTo>
                    <a:pt x="130215" y="875333"/>
                    <a:pt x="131732" y="875402"/>
                    <a:pt x="133155" y="875402"/>
                  </a:cubicBezTo>
                  <a:cubicBezTo>
                    <a:pt x="142958" y="875402"/>
                    <a:pt x="148301" y="872101"/>
                    <a:pt x="149185" y="865498"/>
                  </a:cubicBezTo>
                  <a:lnTo>
                    <a:pt x="149192" y="865502"/>
                  </a:lnTo>
                  <a:cubicBezTo>
                    <a:pt x="149233" y="865600"/>
                    <a:pt x="149275" y="865697"/>
                    <a:pt x="149318" y="865794"/>
                  </a:cubicBezTo>
                  <a:cubicBezTo>
                    <a:pt x="151399" y="870743"/>
                    <a:pt x="156597" y="873770"/>
                    <a:pt x="164910" y="874876"/>
                  </a:cubicBezTo>
                  <a:cubicBezTo>
                    <a:pt x="167577" y="875258"/>
                    <a:pt x="170923" y="875450"/>
                    <a:pt x="174950" y="875450"/>
                  </a:cubicBezTo>
                  <a:cubicBezTo>
                    <a:pt x="176358" y="875450"/>
                    <a:pt x="177850" y="875427"/>
                    <a:pt x="179425" y="875379"/>
                  </a:cubicBezTo>
                  <a:cubicBezTo>
                    <a:pt x="182155" y="875306"/>
                    <a:pt x="186214" y="875095"/>
                    <a:pt x="191604" y="874750"/>
                  </a:cubicBezTo>
                  <a:cubicBezTo>
                    <a:pt x="193541" y="874077"/>
                    <a:pt x="195160" y="873720"/>
                    <a:pt x="196460" y="873679"/>
                  </a:cubicBezTo>
                  <a:cubicBezTo>
                    <a:pt x="197115" y="873634"/>
                    <a:pt x="197814" y="873612"/>
                    <a:pt x="198560" y="873612"/>
                  </a:cubicBezTo>
                  <a:cubicBezTo>
                    <a:pt x="199686" y="873612"/>
                    <a:pt x="200917" y="873664"/>
                    <a:pt x="202251" y="873768"/>
                  </a:cubicBezTo>
                  <a:cubicBezTo>
                    <a:pt x="205176" y="873984"/>
                    <a:pt x="208865" y="874436"/>
                    <a:pt x="213317" y="875125"/>
                  </a:cubicBezTo>
                  <a:cubicBezTo>
                    <a:pt x="235956" y="879124"/>
                    <a:pt x="250180" y="881430"/>
                    <a:pt x="255990" y="882042"/>
                  </a:cubicBezTo>
                  <a:cubicBezTo>
                    <a:pt x="265110" y="883187"/>
                    <a:pt x="273007" y="883760"/>
                    <a:pt x="279682" y="883762"/>
                  </a:cubicBezTo>
                  <a:cubicBezTo>
                    <a:pt x="280516" y="883762"/>
                    <a:pt x="281330" y="883753"/>
                    <a:pt x="282127" y="883733"/>
                  </a:cubicBezTo>
                  <a:cubicBezTo>
                    <a:pt x="292701" y="883612"/>
                    <a:pt x="301376" y="881468"/>
                    <a:pt x="308150" y="877299"/>
                  </a:cubicBezTo>
                  <a:cubicBezTo>
                    <a:pt x="315532" y="872310"/>
                    <a:pt x="318440" y="867228"/>
                    <a:pt x="316873" y="862056"/>
                  </a:cubicBezTo>
                  <a:lnTo>
                    <a:pt x="316845" y="861994"/>
                  </a:lnTo>
                  <a:cubicBezTo>
                    <a:pt x="316073" y="860058"/>
                    <a:pt x="313911" y="858614"/>
                    <a:pt x="310360" y="857663"/>
                  </a:cubicBezTo>
                  <a:cubicBezTo>
                    <a:pt x="308999" y="857297"/>
                    <a:pt x="307276" y="856969"/>
                    <a:pt x="305192" y="856680"/>
                  </a:cubicBezTo>
                  <a:cubicBezTo>
                    <a:pt x="292754" y="855457"/>
                    <a:pt x="285111" y="854480"/>
                    <a:pt x="282263" y="853749"/>
                  </a:cubicBezTo>
                  <a:cubicBezTo>
                    <a:pt x="277340" y="852765"/>
                    <a:pt x="272655" y="851176"/>
                    <a:pt x="268208" y="848982"/>
                  </a:cubicBezTo>
                  <a:cubicBezTo>
                    <a:pt x="263325" y="846601"/>
                    <a:pt x="258214" y="843295"/>
                    <a:pt x="252874" y="839064"/>
                  </a:cubicBezTo>
                  <a:cubicBezTo>
                    <a:pt x="249852" y="836735"/>
                    <a:pt x="245686" y="833090"/>
                    <a:pt x="240377" y="828130"/>
                  </a:cubicBezTo>
                  <a:lnTo>
                    <a:pt x="240368" y="828132"/>
                  </a:lnTo>
                  <a:cubicBezTo>
                    <a:pt x="257066" y="709701"/>
                    <a:pt x="265846" y="640733"/>
                    <a:pt x="266710" y="621227"/>
                  </a:cubicBezTo>
                  <a:cubicBezTo>
                    <a:pt x="269065" y="597389"/>
                    <a:pt x="267524" y="561922"/>
                    <a:pt x="262085" y="514827"/>
                  </a:cubicBezTo>
                  <a:lnTo>
                    <a:pt x="252137" y="430240"/>
                  </a:lnTo>
                  <a:lnTo>
                    <a:pt x="245846" y="407603"/>
                  </a:lnTo>
                  <a:lnTo>
                    <a:pt x="245837" y="407605"/>
                  </a:lnTo>
                  <a:cubicBezTo>
                    <a:pt x="246185" y="407355"/>
                    <a:pt x="246513" y="407077"/>
                    <a:pt x="246821" y="406772"/>
                  </a:cubicBezTo>
                  <a:cubicBezTo>
                    <a:pt x="248342" y="405096"/>
                    <a:pt x="249390" y="403066"/>
                    <a:pt x="249965" y="400680"/>
                  </a:cubicBezTo>
                  <a:cubicBezTo>
                    <a:pt x="252229" y="384407"/>
                    <a:pt x="253783" y="376270"/>
                    <a:pt x="254628" y="376270"/>
                  </a:cubicBezTo>
                  <a:cubicBezTo>
                    <a:pt x="254684" y="376270"/>
                    <a:pt x="254736" y="376305"/>
                    <a:pt x="254786" y="376375"/>
                  </a:cubicBezTo>
                  <a:lnTo>
                    <a:pt x="256535" y="375960"/>
                  </a:lnTo>
                  <a:lnTo>
                    <a:pt x="261067" y="379290"/>
                  </a:lnTo>
                  <a:lnTo>
                    <a:pt x="264023" y="376664"/>
                  </a:lnTo>
                  <a:lnTo>
                    <a:pt x="264031" y="376668"/>
                  </a:lnTo>
                  <a:cubicBezTo>
                    <a:pt x="264688" y="380573"/>
                    <a:pt x="265584" y="383861"/>
                    <a:pt x="266719" y="386533"/>
                  </a:cubicBezTo>
                  <a:lnTo>
                    <a:pt x="266710" y="386537"/>
                  </a:lnTo>
                  <a:cubicBezTo>
                    <a:pt x="264987" y="395531"/>
                    <a:pt x="264789" y="406926"/>
                    <a:pt x="266118" y="420722"/>
                  </a:cubicBezTo>
                  <a:cubicBezTo>
                    <a:pt x="268007" y="425089"/>
                    <a:pt x="270323" y="427273"/>
                    <a:pt x="273067" y="427273"/>
                  </a:cubicBezTo>
                  <a:cubicBezTo>
                    <a:pt x="275191" y="427273"/>
                    <a:pt x="277572" y="425964"/>
                    <a:pt x="280210" y="423346"/>
                  </a:cubicBezTo>
                  <a:cubicBezTo>
                    <a:pt x="280776" y="422295"/>
                    <a:pt x="281071" y="421144"/>
                    <a:pt x="281093" y="419892"/>
                  </a:cubicBezTo>
                  <a:cubicBezTo>
                    <a:pt x="280519" y="409811"/>
                    <a:pt x="280326" y="402648"/>
                    <a:pt x="280515" y="398401"/>
                  </a:cubicBezTo>
                  <a:lnTo>
                    <a:pt x="280524" y="398404"/>
                  </a:lnTo>
                  <a:cubicBezTo>
                    <a:pt x="284037" y="399443"/>
                    <a:pt x="288183" y="399994"/>
                    <a:pt x="292961" y="400057"/>
                  </a:cubicBezTo>
                  <a:cubicBezTo>
                    <a:pt x="303384" y="399899"/>
                    <a:pt x="312107" y="397529"/>
                    <a:pt x="319131" y="392950"/>
                  </a:cubicBezTo>
                  <a:cubicBezTo>
                    <a:pt x="324018" y="389686"/>
                    <a:pt x="327480" y="385214"/>
                    <a:pt x="329519" y="379535"/>
                  </a:cubicBezTo>
                  <a:lnTo>
                    <a:pt x="329528" y="379538"/>
                  </a:lnTo>
                  <a:cubicBezTo>
                    <a:pt x="331695" y="382558"/>
                    <a:pt x="333301" y="386309"/>
                    <a:pt x="334346" y="390794"/>
                  </a:cubicBezTo>
                  <a:cubicBezTo>
                    <a:pt x="335644" y="396096"/>
                    <a:pt x="336636" y="404666"/>
                    <a:pt x="337322" y="416504"/>
                  </a:cubicBezTo>
                  <a:cubicBezTo>
                    <a:pt x="339264" y="485336"/>
                    <a:pt x="342466" y="548905"/>
                    <a:pt x="346927" y="607213"/>
                  </a:cubicBezTo>
                  <a:cubicBezTo>
                    <a:pt x="351082" y="666464"/>
                    <a:pt x="359181" y="766856"/>
                    <a:pt x="371222" y="908389"/>
                  </a:cubicBezTo>
                  <a:cubicBezTo>
                    <a:pt x="372022" y="913042"/>
                    <a:pt x="374670" y="915401"/>
                    <a:pt x="379165" y="915470"/>
                  </a:cubicBezTo>
                  <a:cubicBezTo>
                    <a:pt x="383645" y="914840"/>
                    <a:pt x="386001" y="912205"/>
                    <a:pt x="386233" y="907564"/>
                  </a:cubicBezTo>
                  <a:cubicBezTo>
                    <a:pt x="373375" y="756361"/>
                    <a:pt x="364985" y="651842"/>
                    <a:pt x="361064" y="594006"/>
                  </a:cubicBezTo>
                  <a:cubicBezTo>
                    <a:pt x="359075" y="565448"/>
                    <a:pt x="357539" y="540832"/>
                    <a:pt x="356454" y="520158"/>
                  </a:cubicBezTo>
                  <a:cubicBezTo>
                    <a:pt x="355568" y="505664"/>
                    <a:pt x="354302" y="472948"/>
                    <a:pt x="352653" y="422007"/>
                  </a:cubicBezTo>
                  <a:cubicBezTo>
                    <a:pt x="352204" y="411831"/>
                    <a:pt x="351574" y="403651"/>
                    <a:pt x="350761" y="397468"/>
                  </a:cubicBezTo>
                  <a:cubicBezTo>
                    <a:pt x="349003" y="379492"/>
                    <a:pt x="342314" y="367193"/>
                    <a:pt x="330693" y="360572"/>
                  </a:cubicBezTo>
                  <a:lnTo>
                    <a:pt x="330683" y="360576"/>
                  </a:lnTo>
                  <a:cubicBezTo>
                    <a:pt x="329810" y="356618"/>
                    <a:pt x="328173" y="353066"/>
                    <a:pt x="325773" y="349919"/>
                  </a:cubicBezTo>
                  <a:cubicBezTo>
                    <a:pt x="321248" y="344573"/>
                    <a:pt x="313957" y="341900"/>
                    <a:pt x="303901" y="341900"/>
                  </a:cubicBezTo>
                  <a:cubicBezTo>
                    <a:pt x="303887" y="341900"/>
                    <a:pt x="303873" y="341900"/>
                    <a:pt x="303858" y="341900"/>
                  </a:cubicBezTo>
                  <a:lnTo>
                    <a:pt x="303833" y="341900"/>
                  </a:lnTo>
                  <a:cubicBezTo>
                    <a:pt x="303804" y="341898"/>
                    <a:pt x="303775" y="341897"/>
                    <a:pt x="303746" y="341897"/>
                  </a:cubicBezTo>
                  <a:cubicBezTo>
                    <a:pt x="303504" y="341897"/>
                    <a:pt x="303257" y="341899"/>
                    <a:pt x="303005" y="341902"/>
                  </a:cubicBezTo>
                  <a:lnTo>
                    <a:pt x="303005" y="341906"/>
                  </a:lnTo>
                  <a:lnTo>
                    <a:pt x="297936" y="337733"/>
                  </a:lnTo>
                  <a:lnTo>
                    <a:pt x="297936" y="337736"/>
                  </a:lnTo>
                  <a:lnTo>
                    <a:pt x="294366" y="334798"/>
                  </a:lnTo>
                  <a:lnTo>
                    <a:pt x="294366" y="334802"/>
                  </a:lnTo>
                  <a:lnTo>
                    <a:pt x="290602" y="331703"/>
                  </a:lnTo>
                  <a:lnTo>
                    <a:pt x="291661" y="330152"/>
                  </a:lnTo>
                  <a:lnTo>
                    <a:pt x="291661" y="330155"/>
                  </a:lnTo>
                  <a:lnTo>
                    <a:pt x="293721" y="327144"/>
                  </a:lnTo>
                  <a:lnTo>
                    <a:pt x="293721" y="327147"/>
                  </a:lnTo>
                  <a:lnTo>
                    <a:pt x="345719" y="251201"/>
                  </a:lnTo>
                  <a:lnTo>
                    <a:pt x="353716" y="237390"/>
                  </a:lnTo>
                  <a:cubicBezTo>
                    <a:pt x="361076" y="220598"/>
                    <a:pt x="365026" y="212202"/>
                    <a:pt x="365566" y="212202"/>
                  </a:cubicBezTo>
                  <a:cubicBezTo>
                    <a:pt x="365604" y="212202"/>
                    <a:pt x="365626" y="212245"/>
                    <a:pt x="365629" y="212331"/>
                  </a:cubicBezTo>
                  <a:cubicBezTo>
                    <a:pt x="367114" y="210006"/>
                    <a:pt x="369659" y="207479"/>
                    <a:pt x="373262" y="204753"/>
                  </a:cubicBezTo>
                  <a:lnTo>
                    <a:pt x="395966" y="190012"/>
                  </a:lnTo>
                  <a:lnTo>
                    <a:pt x="408789" y="175216"/>
                  </a:lnTo>
                  <a:cubicBezTo>
                    <a:pt x="410268" y="173187"/>
                    <a:pt x="411244" y="171362"/>
                    <a:pt x="411716" y="169738"/>
                  </a:cubicBezTo>
                  <a:cubicBezTo>
                    <a:pt x="413413" y="165348"/>
                    <a:pt x="413099" y="159138"/>
                    <a:pt x="410772" y="151107"/>
                  </a:cubicBezTo>
                  <a:lnTo>
                    <a:pt x="410762" y="151111"/>
                  </a:lnTo>
                  <a:cubicBezTo>
                    <a:pt x="411143" y="150009"/>
                    <a:pt x="411475" y="148811"/>
                    <a:pt x="411759" y="147514"/>
                  </a:cubicBezTo>
                  <a:lnTo>
                    <a:pt x="411769" y="147517"/>
                  </a:lnTo>
                  <a:cubicBezTo>
                    <a:pt x="418857" y="153624"/>
                    <a:pt x="424175" y="156678"/>
                    <a:pt x="427724" y="156678"/>
                  </a:cubicBezTo>
                  <a:cubicBezTo>
                    <a:pt x="427837" y="156678"/>
                    <a:pt x="427948" y="156675"/>
                    <a:pt x="428058" y="156670"/>
                  </a:cubicBezTo>
                  <a:cubicBezTo>
                    <a:pt x="428148" y="156671"/>
                    <a:pt x="428238" y="156672"/>
                    <a:pt x="428328" y="156672"/>
                  </a:cubicBezTo>
                  <a:cubicBezTo>
                    <a:pt x="430686" y="156672"/>
                    <a:pt x="433296" y="155672"/>
                    <a:pt x="436156" y="153673"/>
                  </a:cubicBezTo>
                  <a:cubicBezTo>
                    <a:pt x="436862" y="153546"/>
                    <a:pt x="441551" y="149280"/>
                    <a:pt x="450222" y="140875"/>
                  </a:cubicBezTo>
                  <a:cubicBezTo>
                    <a:pt x="452133" y="139257"/>
                    <a:pt x="453683" y="138273"/>
                    <a:pt x="454871" y="137923"/>
                  </a:cubicBezTo>
                  <a:cubicBezTo>
                    <a:pt x="455157" y="137810"/>
                    <a:pt x="455449" y="137753"/>
                    <a:pt x="455748" y="137753"/>
                  </a:cubicBezTo>
                  <a:cubicBezTo>
                    <a:pt x="456330" y="137753"/>
                    <a:pt x="456937" y="137968"/>
                    <a:pt x="457569" y="138400"/>
                  </a:cubicBezTo>
                  <a:lnTo>
                    <a:pt x="461272" y="142604"/>
                  </a:lnTo>
                  <a:cubicBezTo>
                    <a:pt x="461863" y="143177"/>
                    <a:pt x="462557" y="143644"/>
                    <a:pt x="463353" y="144003"/>
                  </a:cubicBezTo>
                  <a:cubicBezTo>
                    <a:pt x="464506" y="144452"/>
                    <a:pt x="465521" y="144676"/>
                    <a:pt x="466397" y="144676"/>
                  </a:cubicBezTo>
                  <a:cubicBezTo>
                    <a:pt x="467279" y="144676"/>
                    <a:pt x="468020" y="144448"/>
                    <a:pt x="468619" y="143991"/>
                  </a:cubicBezTo>
                  <a:cubicBezTo>
                    <a:pt x="469461" y="139451"/>
                    <a:pt x="471701" y="135034"/>
                    <a:pt x="475339" y="130740"/>
                  </a:cubicBezTo>
                  <a:cubicBezTo>
                    <a:pt x="476751" y="129001"/>
                    <a:pt x="478489" y="127072"/>
                    <a:pt x="480553" y="124953"/>
                  </a:cubicBezTo>
                  <a:cubicBezTo>
                    <a:pt x="491357" y="114256"/>
                    <a:pt x="497448" y="108109"/>
                    <a:pt x="498825" y="106511"/>
                  </a:cubicBezTo>
                  <a:cubicBezTo>
                    <a:pt x="502420" y="102655"/>
                    <a:pt x="505275" y="99258"/>
                    <a:pt x="507390" y="96320"/>
                  </a:cubicBezTo>
                  <a:cubicBezTo>
                    <a:pt x="510782" y="91601"/>
                    <a:pt x="512660" y="87653"/>
                    <a:pt x="513024" y="84474"/>
                  </a:cubicBezTo>
                  <a:lnTo>
                    <a:pt x="513035" y="84476"/>
                  </a:lnTo>
                  <a:lnTo>
                    <a:pt x="513129" y="84488"/>
                  </a:lnTo>
                  <a:cubicBezTo>
                    <a:pt x="513973" y="67105"/>
                    <a:pt x="513626" y="54383"/>
                    <a:pt x="512085" y="46322"/>
                  </a:cubicBezTo>
                  <a:cubicBezTo>
                    <a:pt x="510499" y="36970"/>
                    <a:pt x="507341" y="29268"/>
                    <a:pt x="502611" y="23216"/>
                  </a:cubicBezTo>
                  <a:cubicBezTo>
                    <a:pt x="497510" y="16644"/>
                    <a:pt x="489831" y="11169"/>
                    <a:pt x="479574" y="6790"/>
                  </a:cubicBezTo>
                  <a:cubicBezTo>
                    <a:pt x="468899" y="2409"/>
                    <a:pt x="458104" y="149"/>
                    <a:pt x="447191" y="8"/>
                  </a:cubicBezTo>
                  <a:lnTo>
                    <a:pt x="447040" y="8"/>
                  </a:lnTo>
                  <a:cubicBezTo>
                    <a:pt x="446749" y="2"/>
                    <a:pt x="446460" y="0"/>
                    <a:pt x="446171" y="0"/>
                  </a:cubicBezTo>
                  <a:close/>
                </a:path>
              </a:pathLst>
            </a:custGeom>
            <a:solidFill>
              <a:srgbClr val="63707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AFF4FF57-663A-2833-7D02-08FB1436743C}"/>
              </a:ext>
            </a:extLst>
          </p:cNvPr>
          <p:cNvSpPr/>
          <p:nvPr/>
        </p:nvSpPr>
        <p:spPr>
          <a:xfrm>
            <a:off x="7406808" y="1687433"/>
            <a:ext cx="965918" cy="1879092"/>
          </a:xfrm>
          <a:custGeom>
            <a:avLst/>
            <a:gdLst>
              <a:gd name="connsiteX0" fmla="*/ 248216 w 532194"/>
              <a:gd name="connsiteY0" fmla="*/ 0 h 1035328"/>
              <a:gd name="connsiteX1" fmla="*/ 250498 w 532194"/>
              <a:gd name="connsiteY1" fmla="*/ 156 h 1035328"/>
              <a:gd name="connsiteX2" fmla="*/ 254730 w 532194"/>
              <a:gd name="connsiteY2" fmla="*/ 720 h 1035328"/>
              <a:gd name="connsiteX3" fmla="*/ 255455 w 532194"/>
              <a:gd name="connsiteY3" fmla="*/ 1935 h 1035328"/>
              <a:gd name="connsiteX4" fmla="*/ 256893 w 532194"/>
              <a:gd name="connsiteY4" fmla="*/ 3137 h 1035328"/>
              <a:gd name="connsiteX5" fmla="*/ 260470 w 532194"/>
              <a:gd name="connsiteY5" fmla="*/ 4422 h 1035328"/>
              <a:gd name="connsiteX6" fmla="*/ 264221 w 532194"/>
              <a:gd name="connsiteY6" fmla="*/ 5308 h 1035328"/>
              <a:gd name="connsiteX7" fmla="*/ 267188 w 532194"/>
              <a:gd name="connsiteY7" fmla="*/ 4447 h 1035328"/>
              <a:gd name="connsiteX8" fmla="*/ 271751 w 532194"/>
              <a:gd name="connsiteY8" fmla="*/ 3479 h 1035328"/>
              <a:gd name="connsiteX9" fmla="*/ 274209 w 532194"/>
              <a:gd name="connsiteY9" fmla="*/ 4117 h 1035328"/>
              <a:gd name="connsiteX10" fmla="*/ 279300 w 532194"/>
              <a:gd name="connsiteY10" fmla="*/ 6197 h 1035328"/>
              <a:gd name="connsiteX11" fmla="*/ 279372 w 532194"/>
              <a:gd name="connsiteY11" fmla="*/ 6197 h 1035328"/>
              <a:gd name="connsiteX12" fmla="*/ 279464 w 532194"/>
              <a:gd name="connsiteY12" fmla="*/ 6197 h 1035328"/>
              <a:gd name="connsiteX13" fmla="*/ 282745 w 532194"/>
              <a:gd name="connsiteY13" fmla="*/ 7382 h 1035328"/>
              <a:gd name="connsiteX14" fmla="*/ 287192 w 532194"/>
              <a:gd name="connsiteY14" fmla="*/ 9115 h 1035328"/>
              <a:gd name="connsiteX15" fmla="*/ 290870 w 532194"/>
              <a:gd name="connsiteY15" fmla="*/ 10446 h 1035328"/>
              <a:gd name="connsiteX16" fmla="*/ 293835 w 532194"/>
              <a:gd name="connsiteY16" fmla="*/ 11484 h 1035328"/>
              <a:gd name="connsiteX17" fmla="*/ 296229 w 532194"/>
              <a:gd name="connsiteY17" fmla="*/ 11713 h 1035328"/>
              <a:gd name="connsiteX18" fmla="*/ 296578 w 532194"/>
              <a:gd name="connsiteY18" fmla="*/ 15630 h 1035328"/>
              <a:gd name="connsiteX19" fmla="*/ 297922 w 532194"/>
              <a:gd name="connsiteY19" fmla="*/ 22281 h 1035328"/>
              <a:gd name="connsiteX20" fmla="*/ 297925 w 532194"/>
              <a:gd name="connsiteY20" fmla="*/ 22281 h 1035328"/>
              <a:gd name="connsiteX21" fmla="*/ 297927 w 532194"/>
              <a:gd name="connsiteY21" fmla="*/ 22281 h 1035328"/>
              <a:gd name="connsiteX22" fmla="*/ 298706 w 532194"/>
              <a:gd name="connsiteY22" fmla="*/ 23800 h 1035328"/>
              <a:gd name="connsiteX23" fmla="*/ 299485 w 532194"/>
              <a:gd name="connsiteY23" fmla="*/ 25318 h 1035328"/>
              <a:gd name="connsiteX24" fmla="*/ 299485 w 532194"/>
              <a:gd name="connsiteY24" fmla="*/ 25318 h 1035328"/>
              <a:gd name="connsiteX25" fmla="*/ 299487 w 532194"/>
              <a:gd name="connsiteY25" fmla="*/ 25318 h 1035328"/>
              <a:gd name="connsiteX26" fmla="*/ 300268 w 532194"/>
              <a:gd name="connsiteY26" fmla="*/ 26989 h 1035328"/>
              <a:gd name="connsiteX27" fmla="*/ 302074 w 532194"/>
              <a:gd name="connsiteY27" fmla="*/ 29259 h 1035328"/>
              <a:gd name="connsiteX28" fmla="*/ 304136 w 532194"/>
              <a:gd name="connsiteY28" fmla="*/ 31629 h 1035328"/>
              <a:gd name="connsiteX29" fmla="*/ 305225 w 532194"/>
              <a:gd name="connsiteY29" fmla="*/ 33501 h 1035328"/>
              <a:gd name="connsiteX30" fmla="*/ 306067 w 532194"/>
              <a:gd name="connsiteY30" fmla="*/ 35933 h 1035328"/>
              <a:gd name="connsiteX31" fmla="*/ 307324 w 532194"/>
              <a:gd name="connsiteY31" fmla="*/ 39128 h 1035328"/>
              <a:gd name="connsiteX32" fmla="*/ 308308 w 532194"/>
              <a:gd name="connsiteY32" fmla="*/ 40746 h 1035328"/>
              <a:gd name="connsiteX33" fmla="*/ 308723 w 532194"/>
              <a:gd name="connsiteY33" fmla="*/ 41503 h 1035328"/>
              <a:gd name="connsiteX34" fmla="*/ 308724 w 532194"/>
              <a:gd name="connsiteY34" fmla="*/ 41503 h 1035328"/>
              <a:gd name="connsiteX35" fmla="*/ 308724 w 532194"/>
              <a:gd name="connsiteY35" fmla="*/ 41503 h 1035328"/>
              <a:gd name="connsiteX36" fmla="*/ 309625 w 532194"/>
              <a:gd name="connsiteY36" fmla="*/ 49483 h 1035328"/>
              <a:gd name="connsiteX37" fmla="*/ 310687 w 532194"/>
              <a:gd name="connsiteY37" fmla="*/ 58023 h 1035328"/>
              <a:gd name="connsiteX38" fmla="*/ 311074 w 532194"/>
              <a:gd name="connsiteY38" fmla="*/ 74613 h 1035328"/>
              <a:gd name="connsiteX39" fmla="*/ 311209 w 532194"/>
              <a:gd name="connsiteY39" fmla="*/ 82194 h 1035328"/>
              <a:gd name="connsiteX40" fmla="*/ 312349 w 532194"/>
              <a:gd name="connsiteY40" fmla="*/ 84013 h 1035328"/>
              <a:gd name="connsiteX41" fmla="*/ 314148 w 532194"/>
              <a:gd name="connsiteY41" fmla="*/ 85524 h 1035328"/>
              <a:gd name="connsiteX42" fmla="*/ 315948 w 532194"/>
              <a:gd name="connsiteY42" fmla="*/ 87232 h 1035328"/>
              <a:gd name="connsiteX43" fmla="*/ 316982 w 532194"/>
              <a:gd name="connsiteY43" fmla="*/ 88748 h 1035328"/>
              <a:gd name="connsiteX44" fmla="*/ 318022 w 532194"/>
              <a:gd name="connsiteY44" fmla="*/ 90772 h 1035328"/>
              <a:gd name="connsiteX45" fmla="*/ 318600 w 532194"/>
              <a:gd name="connsiteY45" fmla="*/ 92393 h 1035328"/>
              <a:gd name="connsiteX46" fmla="*/ 319045 w 532194"/>
              <a:gd name="connsiteY46" fmla="*/ 100480 h 1035328"/>
              <a:gd name="connsiteX47" fmla="*/ 317994 w 532194"/>
              <a:gd name="connsiteY47" fmla="*/ 102072 h 1035328"/>
              <a:gd name="connsiteX48" fmla="*/ 315461 w 532194"/>
              <a:gd name="connsiteY48" fmla="*/ 103017 h 1035328"/>
              <a:gd name="connsiteX49" fmla="*/ 311961 w 532194"/>
              <a:gd name="connsiteY49" fmla="*/ 104173 h 1035328"/>
              <a:gd name="connsiteX50" fmla="*/ 310444 w 532194"/>
              <a:gd name="connsiteY50" fmla="*/ 109685 h 1035328"/>
              <a:gd name="connsiteX51" fmla="*/ 309679 w 532194"/>
              <a:gd name="connsiteY51" fmla="*/ 114173 h 1035328"/>
              <a:gd name="connsiteX52" fmla="*/ 309131 w 532194"/>
              <a:gd name="connsiteY52" fmla="*/ 115248 h 1035328"/>
              <a:gd name="connsiteX53" fmla="*/ 308237 w 532194"/>
              <a:gd name="connsiteY53" fmla="*/ 117243 h 1035328"/>
              <a:gd name="connsiteX54" fmla="*/ 307052 w 532194"/>
              <a:gd name="connsiteY54" fmla="*/ 125096 h 1035328"/>
              <a:gd name="connsiteX55" fmla="*/ 306263 w 532194"/>
              <a:gd name="connsiteY55" fmla="*/ 132025 h 1035328"/>
              <a:gd name="connsiteX56" fmla="*/ 305771 w 532194"/>
              <a:gd name="connsiteY56" fmla="*/ 133557 h 1035328"/>
              <a:gd name="connsiteX57" fmla="*/ 305259 w 532194"/>
              <a:gd name="connsiteY57" fmla="*/ 137990 h 1035328"/>
              <a:gd name="connsiteX58" fmla="*/ 303269 w 532194"/>
              <a:gd name="connsiteY58" fmla="*/ 142033 h 1035328"/>
              <a:gd name="connsiteX59" fmla="*/ 301810 w 532194"/>
              <a:gd name="connsiteY59" fmla="*/ 143628 h 1035328"/>
              <a:gd name="connsiteX60" fmla="*/ 294855 w 532194"/>
              <a:gd name="connsiteY60" fmla="*/ 145182 h 1035328"/>
              <a:gd name="connsiteX61" fmla="*/ 288814 w 532194"/>
              <a:gd name="connsiteY61" fmla="*/ 146571 h 1035328"/>
              <a:gd name="connsiteX62" fmla="*/ 281399 w 532194"/>
              <a:gd name="connsiteY62" fmla="*/ 148078 h 1035328"/>
              <a:gd name="connsiteX63" fmla="*/ 275763 w 532194"/>
              <a:gd name="connsiteY63" fmla="*/ 149261 h 1035328"/>
              <a:gd name="connsiteX64" fmla="*/ 273644 w 532194"/>
              <a:gd name="connsiteY64" fmla="*/ 150864 h 1035328"/>
              <a:gd name="connsiteX65" fmla="*/ 272172 w 532194"/>
              <a:gd name="connsiteY65" fmla="*/ 155864 h 1035328"/>
              <a:gd name="connsiteX66" fmla="*/ 273039 w 532194"/>
              <a:gd name="connsiteY66" fmla="*/ 160643 h 1035328"/>
              <a:gd name="connsiteX67" fmla="*/ 274238 w 532194"/>
              <a:gd name="connsiteY67" fmla="*/ 163226 h 1035328"/>
              <a:gd name="connsiteX68" fmla="*/ 276729 w 532194"/>
              <a:gd name="connsiteY68" fmla="*/ 167574 h 1035328"/>
              <a:gd name="connsiteX69" fmla="*/ 277770 w 532194"/>
              <a:gd name="connsiteY69" fmla="*/ 169700 h 1035328"/>
              <a:gd name="connsiteX70" fmla="*/ 279523 w 532194"/>
              <a:gd name="connsiteY70" fmla="*/ 171666 h 1035328"/>
              <a:gd name="connsiteX71" fmla="*/ 282397 w 532194"/>
              <a:gd name="connsiteY71" fmla="*/ 173773 h 1035328"/>
              <a:gd name="connsiteX72" fmla="*/ 284341 w 532194"/>
              <a:gd name="connsiteY72" fmla="*/ 175122 h 1035328"/>
              <a:gd name="connsiteX73" fmla="*/ 284345 w 532194"/>
              <a:gd name="connsiteY73" fmla="*/ 175122 h 1035328"/>
              <a:gd name="connsiteX74" fmla="*/ 284346 w 532194"/>
              <a:gd name="connsiteY74" fmla="*/ 175122 h 1035328"/>
              <a:gd name="connsiteX75" fmla="*/ 289489 w 532194"/>
              <a:gd name="connsiteY75" fmla="*/ 180105 h 1035328"/>
              <a:gd name="connsiteX76" fmla="*/ 291031 w 532194"/>
              <a:gd name="connsiteY76" fmla="*/ 181410 h 1035328"/>
              <a:gd name="connsiteX77" fmla="*/ 292578 w 532194"/>
              <a:gd name="connsiteY77" fmla="*/ 183276 h 1035328"/>
              <a:gd name="connsiteX78" fmla="*/ 293876 w 532194"/>
              <a:gd name="connsiteY78" fmla="*/ 185503 h 1035328"/>
              <a:gd name="connsiteX79" fmla="*/ 295170 w 532194"/>
              <a:gd name="connsiteY79" fmla="*/ 187525 h 1035328"/>
              <a:gd name="connsiteX80" fmla="*/ 295684 w 532194"/>
              <a:gd name="connsiteY80" fmla="*/ 188233 h 1035328"/>
              <a:gd name="connsiteX81" fmla="*/ 295686 w 532194"/>
              <a:gd name="connsiteY81" fmla="*/ 188233 h 1035328"/>
              <a:gd name="connsiteX82" fmla="*/ 295690 w 532194"/>
              <a:gd name="connsiteY82" fmla="*/ 188233 h 1035328"/>
              <a:gd name="connsiteX83" fmla="*/ 296210 w 532194"/>
              <a:gd name="connsiteY83" fmla="*/ 189447 h 1035328"/>
              <a:gd name="connsiteX84" fmla="*/ 297505 w 532194"/>
              <a:gd name="connsiteY84" fmla="*/ 192282 h 1035328"/>
              <a:gd name="connsiteX85" fmla="*/ 297513 w 532194"/>
              <a:gd name="connsiteY85" fmla="*/ 192282 h 1035328"/>
              <a:gd name="connsiteX86" fmla="*/ 297517 w 532194"/>
              <a:gd name="connsiteY86" fmla="*/ 192282 h 1035328"/>
              <a:gd name="connsiteX87" fmla="*/ 298514 w 532194"/>
              <a:gd name="connsiteY87" fmla="*/ 195275 h 1035328"/>
              <a:gd name="connsiteX88" fmla="*/ 299883 w 532194"/>
              <a:gd name="connsiteY88" fmla="*/ 199383 h 1035328"/>
              <a:gd name="connsiteX89" fmla="*/ 300921 w 532194"/>
              <a:gd name="connsiteY89" fmla="*/ 201203 h 1035328"/>
              <a:gd name="connsiteX90" fmla="*/ 301387 w 532194"/>
              <a:gd name="connsiteY90" fmla="*/ 202013 h 1035328"/>
              <a:gd name="connsiteX91" fmla="*/ 302429 w 532194"/>
              <a:gd name="connsiteY91" fmla="*/ 208720 h 1035328"/>
              <a:gd name="connsiteX92" fmla="*/ 303522 w 532194"/>
              <a:gd name="connsiteY92" fmla="*/ 215581 h 1035328"/>
              <a:gd name="connsiteX93" fmla="*/ 304601 w 532194"/>
              <a:gd name="connsiteY93" fmla="*/ 234909 h 1035328"/>
              <a:gd name="connsiteX94" fmla="*/ 303613 w 532194"/>
              <a:gd name="connsiteY94" fmla="*/ 237516 h 1035328"/>
              <a:gd name="connsiteX95" fmla="*/ 302726 w 532194"/>
              <a:gd name="connsiteY95" fmla="*/ 240173 h 1035328"/>
              <a:gd name="connsiteX96" fmla="*/ 301943 w 532194"/>
              <a:gd name="connsiteY96" fmla="*/ 243081 h 1035328"/>
              <a:gd name="connsiteX97" fmla="*/ 301148 w 532194"/>
              <a:gd name="connsiteY97" fmla="*/ 244822 h 1035328"/>
              <a:gd name="connsiteX98" fmla="*/ 300349 w 532194"/>
              <a:gd name="connsiteY98" fmla="*/ 246202 h 1035328"/>
              <a:gd name="connsiteX99" fmla="*/ 299905 w 532194"/>
              <a:gd name="connsiteY99" fmla="*/ 247481 h 1035328"/>
              <a:gd name="connsiteX100" fmla="*/ 300426 w 532194"/>
              <a:gd name="connsiteY100" fmla="*/ 248749 h 1035328"/>
              <a:gd name="connsiteX101" fmla="*/ 300428 w 532194"/>
              <a:gd name="connsiteY101" fmla="*/ 248749 h 1035328"/>
              <a:gd name="connsiteX102" fmla="*/ 300429 w 532194"/>
              <a:gd name="connsiteY102" fmla="*/ 248749 h 1035328"/>
              <a:gd name="connsiteX103" fmla="*/ 301265 w 532194"/>
              <a:gd name="connsiteY103" fmla="*/ 250777 h 1035328"/>
              <a:gd name="connsiteX104" fmla="*/ 302050 w 532194"/>
              <a:gd name="connsiteY104" fmla="*/ 252801 h 1035328"/>
              <a:gd name="connsiteX105" fmla="*/ 302051 w 532194"/>
              <a:gd name="connsiteY105" fmla="*/ 252801 h 1035328"/>
              <a:gd name="connsiteX106" fmla="*/ 302051 w 532194"/>
              <a:gd name="connsiteY106" fmla="*/ 252801 h 1035328"/>
              <a:gd name="connsiteX107" fmla="*/ 302587 w 532194"/>
              <a:gd name="connsiteY107" fmla="*/ 259923 h 1035328"/>
              <a:gd name="connsiteX108" fmla="*/ 302208 w 532194"/>
              <a:gd name="connsiteY108" fmla="*/ 267050 h 1035328"/>
              <a:gd name="connsiteX109" fmla="*/ 301464 w 532194"/>
              <a:gd name="connsiteY109" fmla="*/ 268791 h 1035328"/>
              <a:gd name="connsiteX110" fmla="*/ 300570 w 532194"/>
              <a:gd name="connsiteY110" fmla="*/ 270733 h 1035328"/>
              <a:gd name="connsiteX111" fmla="*/ 299283 w 532194"/>
              <a:gd name="connsiteY111" fmla="*/ 278636 h 1035328"/>
              <a:gd name="connsiteX112" fmla="*/ 298753 w 532194"/>
              <a:gd name="connsiteY112" fmla="*/ 281342 h 1035328"/>
              <a:gd name="connsiteX113" fmla="*/ 297298 w 532194"/>
              <a:gd name="connsiteY113" fmla="*/ 287821 h 1035328"/>
              <a:gd name="connsiteX114" fmla="*/ 296869 w 532194"/>
              <a:gd name="connsiteY114" fmla="*/ 290524 h 1035328"/>
              <a:gd name="connsiteX115" fmla="*/ 296185 w 532194"/>
              <a:gd name="connsiteY115" fmla="*/ 293177 h 1035328"/>
              <a:gd name="connsiteX116" fmla="*/ 295455 w 532194"/>
              <a:gd name="connsiteY116" fmla="*/ 296089 h 1035328"/>
              <a:gd name="connsiteX117" fmla="*/ 293933 w 532194"/>
              <a:gd name="connsiteY117" fmla="*/ 305876 h 1035328"/>
              <a:gd name="connsiteX118" fmla="*/ 293545 w 532194"/>
              <a:gd name="connsiteY118" fmla="*/ 312038 h 1035328"/>
              <a:gd name="connsiteX119" fmla="*/ 292062 w 532194"/>
              <a:gd name="connsiteY119" fmla="*/ 320707 h 1035328"/>
              <a:gd name="connsiteX120" fmla="*/ 291574 w 532194"/>
              <a:gd name="connsiteY120" fmla="*/ 322647 h 1035328"/>
              <a:gd name="connsiteX121" fmla="*/ 291141 w 532194"/>
              <a:gd name="connsiteY121" fmla="*/ 329473 h 1035328"/>
              <a:gd name="connsiteX122" fmla="*/ 289945 w 532194"/>
              <a:gd name="connsiteY122" fmla="*/ 340990 h 1035328"/>
              <a:gd name="connsiteX123" fmla="*/ 288961 w 532194"/>
              <a:gd name="connsiteY123" fmla="*/ 344052 h 1035328"/>
              <a:gd name="connsiteX124" fmla="*/ 288231 w 532194"/>
              <a:gd name="connsiteY124" fmla="*/ 347113 h 1035328"/>
              <a:gd name="connsiteX125" fmla="*/ 287480 w 532194"/>
              <a:gd name="connsiteY125" fmla="*/ 348243 h 1035328"/>
              <a:gd name="connsiteX126" fmla="*/ 286682 w 532194"/>
              <a:gd name="connsiteY126" fmla="*/ 349726 h 1035328"/>
              <a:gd name="connsiteX127" fmla="*/ 285966 w 532194"/>
              <a:gd name="connsiteY127" fmla="*/ 358644 h 1035328"/>
              <a:gd name="connsiteX128" fmla="*/ 286986 w 532194"/>
              <a:gd name="connsiteY128" fmla="*/ 363416 h 1035328"/>
              <a:gd name="connsiteX129" fmla="*/ 286986 w 532194"/>
              <a:gd name="connsiteY129" fmla="*/ 363416 h 1035328"/>
              <a:gd name="connsiteX130" fmla="*/ 286988 w 532194"/>
              <a:gd name="connsiteY130" fmla="*/ 363416 h 1035328"/>
              <a:gd name="connsiteX131" fmla="*/ 286993 w 532194"/>
              <a:gd name="connsiteY131" fmla="*/ 368607 h 1035328"/>
              <a:gd name="connsiteX132" fmla="*/ 285958 w 532194"/>
              <a:gd name="connsiteY132" fmla="*/ 376255 h 1035328"/>
              <a:gd name="connsiteX133" fmla="*/ 284820 w 532194"/>
              <a:gd name="connsiteY133" fmla="*/ 383801 h 1035328"/>
              <a:gd name="connsiteX134" fmla="*/ 283830 w 532194"/>
              <a:gd name="connsiteY134" fmla="*/ 386354 h 1035328"/>
              <a:gd name="connsiteX135" fmla="*/ 283145 w 532194"/>
              <a:gd name="connsiteY135" fmla="*/ 388907 h 1035328"/>
              <a:gd name="connsiteX136" fmla="*/ 282555 w 532194"/>
              <a:gd name="connsiteY136" fmla="*/ 395378 h 1035328"/>
              <a:gd name="connsiteX137" fmla="*/ 281866 w 532194"/>
              <a:gd name="connsiteY137" fmla="*/ 402105 h 1035328"/>
              <a:gd name="connsiteX138" fmla="*/ 280691 w 532194"/>
              <a:gd name="connsiteY138" fmla="*/ 420084 h 1035328"/>
              <a:gd name="connsiteX139" fmla="*/ 280592 w 532194"/>
              <a:gd name="connsiteY139" fmla="*/ 434184 h 1035328"/>
              <a:gd name="connsiteX140" fmla="*/ 281880 w 532194"/>
              <a:gd name="connsiteY140" fmla="*/ 435544 h 1035328"/>
              <a:gd name="connsiteX141" fmla="*/ 283185 w 532194"/>
              <a:gd name="connsiteY141" fmla="*/ 438584 h 1035328"/>
              <a:gd name="connsiteX142" fmla="*/ 283712 w 532194"/>
              <a:gd name="connsiteY142" fmla="*/ 440308 h 1035328"/>
              <a:gd name="connsiteX143" fmla="*/ 283714 w 532194"/>
              <a:gd name="connsiteY143" fmla="*/ 440308 h 1035328"/>
              <a:gd name="connsiteX144" fmla="*/ 283716 w 532194"/>
              <a:gd name="connsiteY144" fmla="*/ 440308 h 1035328"/>
              <a:gd name="connsiteX145" fmla="*/ 284237 w 532194"/>
              <a:gd name="connsiteY145" fmla="*/ 441677 h 1035328"/>
              <a:gd name="connsiteX146" fmla="*/ 285821 w 532194"/>
              <a:gd name="connsiteY146" fmla="*/ 446903 h 1035328"/>
              <a:gd name="connsiteX147" fmla="*/ 285822 w 532194"/>
              <a:gd name="connsiteY147" fmla="*/ 446903 h 1035328"/>
              <a:gd name="connsiteX148" fmla="*/ 285824 w 532194"/>
              <a:gd name="connsiteY148" fmla="*/ 446903 h 1035328"/>
              <a:gd name="connsiteX149" fmla="*/ 286359 w 532194"/>
              <a:gd name="connsiteY149" fmla="*/ 449390 h 1035328"/>
              <a:gd name="connsiteX150" fmla="*/ 288004 w 532194"/>
              <a:gd name="connsiteY150" fmla="*/ 460110 h 1035328"/>
              <a:gd name="connsiteX151" fmla="*/ 288845 w 532194"/>
              <a:gd name="connsiteY151" fmla="*/ 462544 h 1035328"/>
              <a:gd name="connsiteX152" fmla="*/ 288117 w 532194"/>
              <a:gd name="connsiteY152" fmla="*/ 465760 h 1035328"/>
              <a:gd name="connsiteX153" fmla="*/ 287065 w 532194"/>
              <a:gd name="connsiteY153" fmla="*/ 467196 h 1035328"/>
              <a:gd name="connsiteX154" fmla="*/ 285813 w 532194"/>
              <a:gd name="connsiteY154" fmla="*/ 468992 h 1035328"/>
              <a:gd name="connsiteX155" fmla="*/ 284564 w 532194"/>
              <a:gd name="connsiteY155" fmla="*/ 471143 h 1035328"/>
              <a:gd name="connsiteX156" fmla="*/ 284063 w 532194"/>
              <a:gd name="connsiteY156" fmla="*/ 471860 h 1035328"/>
              <a:gd name="connsiteX157" fmla="*/ 283589 w 532194"/>
              <a:gd name="connsiteY157" fmla="*/ 475176 h 1035328"/>
              <a:gd name="connsiteX158" fmla="*/ 284084 w 532194"/>
              <a:gd name="connsiteY158" fmla="*/ 478475 h 1035328"/>
              <a:gd name="connsiteX159" fmla="*/ 284085 w 532194"/>
              <a:gd name="connsiteY159" fmla="*/ 478475 h 1035328"/>
              <a:gd name="connsiteX160" fmla="*/ 284085 w 532194"/>
              <a:gd name="connsiteY160" fmla="*/ 478475 h 1035328"/>
              <a:gd name="connsiteX161" fmla="*/ 284835 w 532194"/>
              <a:gd name="connsiteY161" fmla="*/ 481879 h 1035328"/>
              <a:gd name="connsiteX162" fmla="*/ 285895 w 532194"/>
              <a:gd name="connsiteY162" fmla="*/ 485787 h 1035328"/>
              <a:gd name="connsiteX163" fmla="*/ 286923 w 532194"/>
              <a:gd name="connsiteY163" fmla="*/ 491171 h 1035328"/>
              <a:gd name="connsiteX164" fmla="*/ 289240 w 532194"/>
              <a:gd name="connsiteY164" fmla="*/ 498268 h 1035328"/>
              <a:gd name="connsiteX165" fmla="*/ 290495 w 532194"/>
              <a:gd name="connsiteY165" fmla="*/ 501259 h 1035328"/>
              <a:gd name="connsiteX166" fmla="*/ 289001 w 532194"/>
              <a:gd name="connsiteY166" fmla="*/ 504229 h 1035328"/>
              <a:gd name="connsiteX167" fmla="*/ 287500 w 532194"/>
              <a:gd name="connsiteY167" fmla="*/ 506534 h 1035328"/>
              <a:gd name="connsiteX168" fmla="*/ 289317 w 532194"/>
              <a:gd name="connsiteY168" fmla="*/ 509774 h 1035328"/>
              <a:gd name="connsiteX169" fmla="*/ 291122 w 532194"/>
              <a:gd name="connsiteY169" fmla="*/ 511839 h 1035328"/>
              <a:gd name="connsiteX170" fmla="*/ 298925 w 532194"/>
              <a:gd name="connsiteY170" fmla="*/ 513331 h 1035328"/>
              <a:gd name="connsiteX171" fmla="*/ 304029 w 532194"/>
              <a:gd name="connsiteY171" fmla="*/ 514549 h 1035328"/>
              <a:gd name="connsiteX172" fmla="*/ 306792 w 532194"/>
              <a:gd name="connsiteY172" fmla="*/ 515892 h 1035328"/>
              <a:gd name="connsiteX173" fmla="*/ 311562 w 532194"/>
              <a:gd name="connsiteY173" fmla="*/ 519350 h 1035328"/>
              <a:gd name="connsiteX174" fmla="*/ 312270 w 532194"/>
              <a:gd name="connsiteY174" fmla="*/ 519900 h 1035328"/>
              <a:gd name="connsiteX175" fmla="*/ 312281 w 532194"/>
              <a:gd name="connsiteY175" fmla="*/ 519900 h 1035328"/>
              <a:gd name="connsiteX176" fmla="*/ 312287 w 532194"/>
              <a:gd name="connsiteY176" fmla="*/ 519900 h 1035328"/>
              <a:gd name="connsiteX177" fmla="*/ 313413 w 532194"/>
              <a:gd name="connsiteY177" fmla="*/ 521009 h 1035328"/>
              <a:gd name="connsiteX178" fmla="*/ 314346 w 532194"/>
              <a:gd name="connsiteY178" fmla="*/ 522524 h 1035328"/>
              <a:gd name="connsiteX179" fmla="*/ 314440 w 532194"/>
              <a:gd name="connsiteY179" fmla="*/ 544817 h 1035328"/>
              <a:gd name="connsiteX180" fmla="*/ 313812 w 532194"/>
              <a:gd name="connsiteY180" fmla="*/ 547877 h 1035328"/>
              <a:gd name="connsiteX181" fmla="*/ 312981 w 532194"/>
              <a:gd name="connsiteY181" fmla="*/ 550841 h 1035328"/>
              <a:gd name="connsiteX182" fmla="*/ 313339 w 532194"/>
              <a:gd name="connsiteY182" fmla="*/ 564982 h 1035328"/>
              <a:gd name="connsiteX183" fmla="*/ 314131 w 532194"/>
              <a:gd name="connsiteY183" fmla="*/ 567518 h 1035328"/>
              <a:gd name="connsiteX184" fmla="*/ 314606 w 532194"/>
              <a:gd name="connsiteY184" fmla="*/ 569244 h 1035328"/>
              <a:gd name="connsiteX185" fmla="*/ 314607 w 532194"/>
              <a:gd name="connsiteY185" fmla="*/ 569244 h 1035328"/>
              <a:gd name="connsiteX186" fmla="*/ 314610 w 532194"/>
              <a:gd name="connsiteY186" fmla="*/ 569244 h 1035328"/>
              <a:gd name="connsiteX187" fmla="*/ 315454 w 532194"/>
              <a:gd name="connsiteY187" fmla="*/ 572036 h 1035328"/>
              <a:gd name="connsiteX188" fmla="*/ 316449 w 532194"/>
              <a:gd name="connsiteY188" fmla="*/ 574824 h 1035328"/>
              <a:gd name="connsiteX189" fmla="*/ 316451 w 532194"/>
              <a:gd name="connsiteY189" fmla="*/ 574824 h 1035328"/>
              <a:gd name="connsiteX190" fmla="*/ 316453 w 532194"/>
              <a:gd name="connsiteY190" fmla="*/ 574824 h 1035328"/>
              <a:gd name="connsiteX191" fmla="*/ 317671 w 532194"/>
              <a:gd name="connsiteY191" fmla="*/ 579239 h 1035328"/>
              <a:gd name="connsiteX192" fmla="*/ 318842 w 532194"/>
              <a:gd name="connsiteY192" fmla="*/ 583860 h 1035328"/>
              <a:gd name="connsiteX193" fmla="*/ 319412 w 532194"/>
              <a:gd name="connsiteY193" fmla="*/ 584719 h 1035328"/>
              <a:gd name="connsiteX194" fmla="*/ 320088 w 532194"/>
              <a:gd name="connsiteY194" fmla="*/ 586086 h 1035328"/>
              <a:gd name="connsiteX195" fmla="*/ 321362 w 532194"/>
              <a:gd name="connsiteY195" fmla="*/ 590752 h 1035328"/>
              <a:gd name="connsiteX196" fmla="*/ 322785 w 532194"/>
              <a:gd name="connsiteY196" fmla="*/ 595217 h 1035328"/>
              <a:gd name="connsiteX197" fmla="*/ 323629 w 532194"/>
              <a:gd name="connsiteY197" fmla="*/ 597907 h 1035328"/>
              <a:gd name="connsiteX198" fmla="*/ 324111 w 532194"/>
              <a:gd name="connsiteY198" fmla="*/ 600191 h 1035328"/>
              <a:gd name="connsiteX199" fmla="*/ 324113 w 532194"/>
              <a:gd name="connsiteY199" fmla="*/ 600191 h 1035328"/>
              <a:gd name="connsiteX200" fmla="*/ 324114 w 532194"/>
              <a:gd name="connsiteY200" fmla="*/ 600191 h 1035328"/>
              <a:gd name="connsiteX201" fmla="*/ 324842 w 532194"/>
              <a:gd name="connsiteY201" fmla="*/ 601710 h 1035328"/>
              <a:gd name="connsiteX202" fmla="*/ 326242 w 532194"/>
              <a:gd name="connsiteY202" fmla="*/ 604083 h 1035328"/>
              <a:gd name="connsiteX203" fmla="*/ 327282 w 532194"/>
              <a:gd name="connsiteY203" fmla="*/ 606157 h 1035328"/>
              <a:gd name="connsiteX204" fmla="*/ 328010 w 532194"/>
              <a:gd name="connsiteY204" fmla="*/ 607576 h 1035328"/>
              <a:gd name="connsiteX205" fmla="*/ 329045 w 532194"/>
              <a:gd name="connsiteY205" fmla="*/ 609092 h 1035328"/>
              <a:gd name="connsiteX206" fmla="*/ 329872 w 532194"/>
              <a:gd name="connsiteY206" fmla="*/ 610303 h 1035328"/>
              <a:gd name="connsiteX207" fmla="*/ 329874 w 532194"/>
              <a:gd name="connsiteY207" fmla="*/ 610303 h 1035328"/>
              <a:gd name="connsiteX208" fmla="*/ 329875 w 532194"/>
              <a:gd name="connsiteY208" fmla="*/ 610303 h 1035328"/>
              <a:gd name="connsiteX209" fmla="*/ 330708 w 532194"/>
              <a:gd name="connsiteY209" fmla="*/ 612077 h 1035328"/>
              <a:gd name="connsiteX210" fmla="*/ 331691 w 532194"/>
              <a:gd name="connsiteY210" fmla="*/ 613846 h 1035328"/>
              <a:gd name="connsiteX211" fmla="*/ 331694 w 532194"/>
              <a:gd name="connsiteY211" fmla="*/ 613846 h 1035328"/>
              <a:gd name="connsiteX212" fmla="*/ 331696 w 532194"/>
              <a:gd name="connsiteY212" fmla="*/ 613846 h 1035328"/>
              <a:gd name="connsiteX213" fmla="*/ 332735 w 532194"/>
              <a:gd name="connsiteY213" fmla="*/ 615971 h 1035328"/>
              <a:gd name="connsiteX214" fmla="*/ 334090 w 532194"/>
              <a:gd name="connsiteY214" fmla="*/ 618805 h 1035328"/>
              <a:gd name="connsiteX215" fmla="*/ 335072 w 532194"/>
              <a:gd name="connsiteY215" fmla="*/ 620221 h 1035328"/>
              <a:gd name="connsiteX216" fmla="*/ 335585 w 532194"/>
              <a:gd name="connsiteY216" fmla="*/ 620927 h 1035328"/>
              <a:gd name="connsiteX217" fmla="*/ 335589 w 532194"/>
              <a:gd name="connsiteY217" fmla="*/ 620927 h 1035328"/>
              <a:gd name="connsiteX218" fmla="*/ 335591 w 532194"/>
              <a:gd name="connsiteY218" fmla="*/ 620927 h 1035328"/>
              <a:gd name="connsiteX219" fmla="*/ 335596 w 532194"/>
              <a:gd name="connsiteY219" fmla="*/ 620930 h 1035328"/>
              <a:gd name="connsiteX220" fmla="*/ 335138 w 532194"/>
              <a:gd name="connsiteY220" fmla="*/ 626023 h 1035328"/>
              <a:gd name="connsiteX221" fmla="*/ 334141 w 532194"/>
              <a:gd name="connsiteY221" fmla="*/ 628069 h 1035328"/>
              <a:gd name="connsiteX222" fmla="*/ 333645 w 532194"/>
              <a:gd name="connsiteY222" fmla="*/ 629093 h 1035328"/>
              <a:gd name="connsiteX223" fmla="*/ 333169 w 532194"/>
              <a:gd name="connsiteY223" fmla="*/ 632153 h 1035328"/>
              <a:gd name="connsiteX224" fmla="*/ 333609 w 532194"/>
              <a:gd name="connsiteY224" fmla="*/ 635202 h 1035328"/>
              <a:gd name="connsiteX225" fmla="*/ 333610 w 532194"/>
              <a:gd name="connsiteY225" fmla="*/ 635202 h 1035328"/>
              <a:gd name="connsiteX226" fmla="*/ 333611 w 532194"/>
              <a:gd name="connsiteY226" fmla="*/ 635202 h 1035328"/>
              <a:gd name="connsiteX227" fmla="*/ 334717 w 532194"/>
              <a:gd name="connsiteY227" fmla="*/ 638702 h 1035328"/>
              <a:gd name="connsiteX228" fmla="*/ 335827 w 532194"/>
              <a:gd name="connsiteY228" fmla="*/ 642406 h 1035328"/>
              <a:gd name="connsiteX229" fmla="*/ 336782 w 532194"/>
              <a:gd name="connsiteY229" fmla="*/ 650589 h 1035328"/>
              <a:gd name="connsiteX230" fmla="*/ 338048 w 532194"/>
              <a:gd name="connsiteY230" fmla="*/ 659075 h 1035328"/>
              <a:gd name="connsiteX231" fmla="*/ 339016 w 532194"/>
              <a:gd name="connsiteY231" fmla="*/ 663849 h 1035328"/>
              <a:gd name="connsiteX232" fmla="*/ 339674 w 532194"/>
              <a:gd name="connsiteY232" fmla="*/ 668221 h 1035328"/>
              <a:gd name="connsiteX233" fmla="*/ 339676 w 532194"/>
              <a:gd name="connsiteY233" fmla="*/ 668221 h 1035328"/>
              <a:gd name="connsiteX234" fmla="*/ 339677 w 532194"/>
              <a:gd name="connsiteY234" fmla="*/ 668221 h 1035328"/>
              <a:gd name="connsiteX235" fmla="*/ 340710 w 532194"/>
              <a:gd name="connsiteY235" fmla="*/ 669736 h 1035328"/>
              <a:gd name="connsiteX236" fmla="*/ 341794 w 532194"/>
              <a:gd name="connsiteY236" fmla="*/ 671249 h 1035328"/>
              <a:gd name="connsiteX237" fmla="*/ 341795 w 532194"/>
              <a:gd name="connsiteY237" fmla="*/ 671249 h 1035328"/>
              <a:gd name="connsiteX238" fmla="*/ 341796 w 532194"/>
              <a:gd name="connsiteY238" fmla="*/ 671249 h 1035328"/>
              <a:gd name="connsiteX239" fmla="*/ 342520 w 532194"/>
              <a:gd name="connsiteY239" fmla="*/ 672258 h 1035328"/>
              <a:gd name="connsiteX240" fmla="*/ 343594 w 532194"/>
              <a:gd name="connsiteY240" fmla="*/ 673265 h 1035328"/>
              <a:gd name="connsiteX241" fmla="*/ 343600 w 532194"/>
              <a:gd name="connsiteY241" fmla="*/ 673265 h 1035328"/>
              <a:gd name="connsiteX242" fmla="*/ 343601 w 532194"/>
              <a:gd name="connsiteY242" fmla="*/ 673265 h 1035328"/>
              <a:gd name="connsiteX243" fmla="*/ 343606 w 532194"/>
              <a:gd name="connsiteY243" fmla="*/ 673268 h 1035328"/>
              <a:gd name="connsiteX244" fmla="*/ 343561 w 532194"/>
              <a:gd name="connsiteY244" fmla="*/ 679070 h 1035328"/>
              <a:gd name="connsiteX245" fmla="*/ 343045 w 532194"/>
              <a:gd name="connsiteY245" fmla="*/ 683046 h 1035328"/>
              <a:gd name="connsiteX246" fmla="*/ 343903 w 532194"/>
              <a:gd name="connsiteY246" fmla="*/ 686955 h 1035328"/>
              <a:gd name="connsiteX247" fmla="*/ 344796 w 532194"/>
              <a:gd name="connsiteY247" fmla="*/ 689436 h 1035328"/>
              <a:gd name="connsiteX248" fmla="*/ 345581 w 532194"/>
              <a:gd name="connsiteY248" fmla="*/ 691566 h 1035328"/>
              <a:gd name="connsiteX249" fmla="*/ 345582 w 532194"/>
              <a:gd name="connsiteY249" fmla="*/ 691566 h 1035328"/>
              <a:gd name="connsiteX250" fmla="*/ 345583 w 532194"/>
              <a:gd name="connsiteY250" fmla="*/ 691566 h 1035328"/>
              <a:gd name="connsiteX251" fmla="*/ 346074 w 532194"/>
              <a:gd name="connsiteY251" fmla="*/ 694562 h 1035328"/>
              <a:gd name="connsiteX252" fmla="*/ 347359 w 532194"/>
              <a:gd name="connsiteY252" fmla="*/ 700710 h 1035328"/>
              <a:gd name="connsiteX253" fmla="*/ 347364 w 532194"/>
              <a:gd name="connsiteY253" fmla="*/ 700710 h 1035328"/>
              <a:gd name="connsiteX254" fmla="*/ 347368 w 532194"/>
              <a:gd name="connsiteY254" fmla="*/ 700710 h 1035328"/>
              <a:gd name="connsiteX255" fmla="*/ 349053 w 532194"/>
              <a:gd name="connsiteY255" fmla="*/ 701657 h 1035328"/>
              <a:gd name="connsiteX256" fmla="*/ 350999 w 532194"/>
              <a:gd name="connsiteY256" fmla="*/ 702755 h 1035328"/>
              <a:gd name="connsiteX257" fmla="*/ 352249 w 532194"/>
              <a:gd name="connsiteY257" fmla="*/ 709967 h 1035328"/>
              <a:gd name="connsiteX258" fmla="*/ 353349 w 532194"/>
              <a:gd name="connsiteY258" fmla="*/ 726600 h 1035328"/>
              <a:gd name="connsiteX259" fmla="*/ 353350 w 532194"/>
              <a:gd name="connsiteY259" fmla="*/ 726600 h 1035328"/>
              <a:gd name="connsiteX260" fmla="*/ 353354 w 532194"/>
              <a:gd name="connsiteY260" fmla="*/ 726600 h 1035328"/>
              <a:gd name="connsiteX261" fmla="*/ 354382 w 532194"/>
              <a:gd name="connsiteY261" fmla="*/ 727861 h 1035328"/>
              <a:gd name="connsiteX262" fmla="*/ 355408 w 532194"/>
              <a:gd name="connsiteY262" fmla="*/ 729123 h 1035328"/>
              <a:gd name="connsiteX263" fmla="*/ 355414 w 532194"/>
              <a:gd name="connsiteY263" fmla="*/ 729123 h 1035328"/>
              <a:gd name="connsiteX264" fmla="*/ 355427 w 532194"/>
              <a:gd name="connsiteY264" fmla="*/ 729123 h 1035328"/>
              <a:gd name="connsiteX265" fmla="*/ 356132 w 532194"/>
              <a:gd name="connsiteY265" fmla="*/ 729573 h 1035328"/>
              <a:gd name="connsiteX266" fmla="*/ 360864 w 532194"/>
              <a:gd name="connsiteY266" fmla="*/ 734152 h 1035328"/>
              <a:gd name="connsiteX267" fmla="*/ 360865 w 532194"/>
              <a:gd name="connsiteY267" fmla="*/ 734152 h 1035328"/>
              <a:gd name="connsiteX268" fmla="*/ 360865 w 532194"/>
              <a:gd name="connsiteY268" fmla="*/ 734152 h 1035328"/>
              <a:gd name="connsiteX269" fmla="*/ 361317 w 532194"/>
              <a:gd name="connsiteY269" fmla="*/ 738219 h 1035328"/>
              <a:gd name="connsiteX270" fmla="*/ 360853 w 532194"/>
              <a:gd name="connsiteY270" fmla="*/ 742294 h 1035328"/>
              <a:gd name="connsiteX271" fmla="*/ 360358 w 532194"/>
              <a:gd name="connsiteY271" fmla="*/ 743523 h 1035328"/>
              <a:gd name="connsiteX272" fmla="*/ 359666 w 532194"/>
              <a:gd name="connsiteY272" fmla="*/ 745464 h 1035328"/>
              <a:gd name="connsiteX273" fmla="*/ 358658 w 532194"/>
              <a:gd name="connsiteY273" fmla="*/ 750923 h 1035328"/>
              <a:gd name="connsiteX274" fmla="*/ 360357 w 532194"/>
              <a:gd name="connsiteY274" fmla="*/ 752582 h 1035328"/>
              <a:gd name="connsiteX275" fmla="*/ 361896 w 532194"/>
              <a:gd name="connsiteY275" fmla="*/ 753838 h 1035328"/>
              <a:gd name="connsiteX276" fmla="*/ 364712 w 532194"/>
              <a:gd name="connsiteY276" fmla="*/ 755332 h 1035328"/>
              <a:gd name="connsiteX277" fmla="*/ 367363 w 532194"/>
              <a:gd name="connsiteY277" fmla="*/ 755713 h 1035328"/>
              <a:gd name="connsiteX278" fmla="*/ 367731 w 532194"/>
              <a:gd name="connsiteY278" fmla="*/ 765886 h 1035328"/>
              <a:gd name="connsiteX279" fmla="*/ 368096 w 532194"/>
              <a:gd name="connsiteY279" fmla="*/ 776062 h 1035328"/>
              <a:gd name="connsiteX280" fmla="*/ 369523 w 532194"/>
              <a:gd name="connsiteY280" fmla="*/ 776199 h 1035328"/>
              <a:gd name="connsiteX281" fmla="*/ 370906 w 532194"/>
              <a:gd name="connsiteY281" fmla="*/ 777048 h 1035328"/>
              <a:gd name="connsiteX282" fmla="*/ 372196 w 532194"/>
              <a:gd name="connsiteY282" fmla="*/ 778611 h 1035328"/>
              <a:gd name="connsiteX283" fmla="*/ 373563 w 532194"/>
              <a:gd name="connsiteY283" fmla="*/ 787148 h 1035328"/>
              <a:gd name="connsiteX284" fmla="*/ 375461 w 532194"/>
              <a:gd name="connsiteY284" fmla="*/ 797101 h 1035328"/>
              <a:gd name="connsiteX285" fmla="*/ 375506 w 532194"/>
              <a:gd name="connsiteY285" fmla="*/ 797101 h 1035328"/>
              <a:gd name="connsiteX286" fmla="*/ 375563 w 532194"/>
              <a:gd name="connsiteY286" fmla="*/ 797101 h 1035328"/>
              <a:gd name="connsiteX287" fmla="*/ 376742 w 532194"/>
              <a:gd name="connsiteY287" fmla="*/ 798363 h 1035328"/>
              <a:gd name="connsiteX288" fmla="*/ 377780 w 532194"/>
              <a:gd name="connsiteY288" fmla="*/ 800236 h 1035328"/>
              <a:gd name="connsiteX289" fmla="*/ 378812 w 532194"/>
              <a:gd name="connsiteY289" fmla="*/ 801444 h 1035328"/>
              <a:gd name="connsiteX290" fmla="*/ 380364 w 532194"/>
              <a:gd name="connsiteY290" fmla="*/ 803667 h 1035328"/>
              <a:gd name="connsiteX291" fmla="*/ 382549 w 532194"/>
              <a:gd name="connsiteY291" fmla="*/ 807919 h 1035328"/>
              <a:gd name="connsiteX292" fmla="*/ 384014 w 532194"/>
              <a:gd name="connsiteY292" fmla="*/ 811514 h 1035328"/>
              <a:gd name="connsiteX293" fmla="*/ 385493 w 532194"/>
              <a:gd name="connsiteY293" fmla="*/ 816386 h 1035328"/>
              <a:gd name="connsiteX294" fmla="*/ 387647 w 532194"/>
              <a:gd name="connsiteY294" fmla="*/ 822925 h 1035328"/>
              <a:gd name="connsiteX295" fmla="*/ 387651 w 532194"/>
              <a:gd name="connsiteY295" fmla="*/ 822925 h 1035328"/>
              <a:gd name="connsiteX296" fmla="*/ 387651 w 532194"/>
              <a:gd name="connsiteY296" fmla="*/ 822925 h 1035328"/>
              <a:gd name="connsiteX297" fmla="*/ 388511 w 532194"/>
              <a:gd name="connsiteY297" fmla="*/ 827141 h 1035328"/>
              <a:gd name="connsiteX298" fmla="*/ 390679 w 532194"/>
              <a:gd name="connsiteY298" fmla="*/ 834600 h 1035328"/>
              <a:gd name="connsiteX299" fmla="*/ 391812 w 532194"/>
              <a:gd name="connsiteY299" fmla="*/ 840337 h 1035328"/>
              <a:gd name="connsiteX300" fmla="*/ 393304 w 532194"/>
              <a:gd name="connsiteY300" fmla="*/ 846277 h 1035328"/>
              <a:gd name="connsiteX301" fmla="*/ 394680 w 532194"/>
              <a:gd name="connsiteY301" fmla="*/ 851148 h 1035328"/>
              <a:gd name="connsiteX302" fmla="*/ 396745 w 532194"/>
              <a:gd name="connsiteY302" fmla="*/ 858455 h 1035328"/>
              <a:gd name="connsiteX303" fmla="*/ 396748 w 532194"/>
              <a:gd name="connsiteY303" fmla="*/ 858455 h 1035328"/>
              <a:gd name="connsiteX304" fmla="*/ 396749 w 532194"/>
              <a:gd name="connsiteY304" fmla="*/ 858455 h 1035328"/>
              <a:gd name="connsiteX305" fmla="*/ 397536 w 532194"/>
              <a:gd name="connsiteY305" fmla="*/ 860839 h 1035328"/>
              <a:gd name="connsiteX306" fmla="*/ 399952 w 532194"/>
              <a:gd name="connsiteY306" fmla="*/ 867580 h 1035328"/>
              <a:gd name="connsiteX307" fmla="*/ 401147 w 532194"/>
              <a:gd name="connsiteY307" fmla="*/ 869806 h 1035328"/>
              <a:gd name="connsiteX308" fmla="*/ 402392 w 532194"/>
              <a:gd name="connsiteY308" fmla="*/ 871828 h 1035328"/>
              <a:gd name="connsiteX309" fmla="*/ 403997 w 532194"/>
              <a:gd name="connsiteY309" fmla="*/ 874406 h 1035328"/>
              <a:gd name="connsiteX310" fmla="*/ 405606 w 532194"/>
              <a:gd name="connsiteY310" fmla="*/ 877188 h 1035328"/>
              <a:gd name="connsiteX311" fmla="*/ 406775 w 532194"/>
              <a:gd name="connsiteY311" fmla="*/ 881603 h 1035328"/>
              <a:gd name="connsiteX312" fmla="*/ 409603 w 532194"/>
              <a:gd name="connsiteY312" fmla="*/ 888802 h 1035328"/>
              <a:gd name="connsiteX313" fmla="*/ 410839 w 532194"/>
              <a:gd name="connsiteY313" fmla="*/ 890110 h 1035328"/>
              <a:gd name="connsiteX314" fmla="*/ 411403 w 532194"/>
              <a:gd name="connsiteY314" fmla="*/ 890867 h 1035328"/>
              <a:gd name="connsiteX315" fmla="*/ 411407 w 532194"/>
              <a:gd name="connsiteY315" fmla="*/ 890867 h 1035328"/>
              <a:gd name="connsiteX316" fmla="*/ 411411 w 532194"/>
              <a:gd name="connsiteY316" fmla="*/ 890867 h 1035328"/>
              <a:gd name="connsiteX317" fmla="*/ 413929 w 532194"/>
              <a:gd name="connsiteY317" fmla="*/ 893486 h 1035328"/>
              <a:gd name="connsiteX318" fmla="*/ 414634 w 532194"/>
              <a:gd name="connsiteY318" fmla="*/ 893886 h 1035328"/>
              <a:gd name="connsiteX319" fmla="*/ 414647 w 532194"/>
              <a:gd name="connsiteY319" fmla="*/ 893884 h 1035328"/>
              <a:gd name="connsiteX320" fmla="*/ 414654 w 532194"/>
              <a:gd name="connsiteY320" fmla="*/ 893884 h 1035328"/>
              <a:gd name="connsiteX321" fmla="*/ 415727 w 532194"/>
              <a:gd name="connsiteY321" fmla="*/ 894890 h 1035328"/>
              <a:gd name="connsiteX322" fmla="*/ 416751 w 532194"/>
              <a:gd name="connsiteY322" fmla="*/ 895900 h 1035328"/>
              <a:gd name="connsiteX323" fmla="*/ 416757 w 532194"/>
              <a:gd name="connsiteY323" fmla="*/ 895900 h 1035328"/>
              <a:gd name="connsiteX324" fmla="*/ 416763 w 532194"/>
              <a:gd name="connsiteY324" fmla="*/ 895900 h 1035328"/>
              <a:gd name="connsiteX325" fmla="*/ 417786 w 532194"/>
              <a:gd name="connsiteY325" fmla="*/ 896906 h 1035328"/>
              <a:gd name="connsiteX326" fmla="*/ 418509 w 532194"/>
              <a:gd name="connsiteY326" fmla="*/ 897915 h 1035328"/>
              <a:gd name="connsiteX327" fmla="*/ 418510 w 532194"/>
              <a:gd name="connsiteY327" fmla="*/ 897915 h 1035328"/>
              <a:gd name="connsiteX328" fmla="*/ 418511 w 532194"/>
              <a:gd name="connsiteY328" fmla="*/ 897915 h 1035328"/>
              <a:gd name="connsiteX329" fmla="*/ 419595 w 532194"/>
              <a:gd name="connsiteY329" fmla="*/ 899431 h 1035328"/>
              <a:gd name="connsiteX330" fmla="*/ 420680 w 532194"/>
              <a:gd name="connsiteY330" fmla="*/ 900944 h 1035328"/>
              <a:gd name="connsiteX331" fmla="*/ 420681 w 532194"/>
              <a:gd name="connsiteY331" fmla="*/ 900944 h 1035328"/>
              <a:gd name="connsiteX332" fmla="*/ 420682 w 532194"/>
              <a:gd name="connsiteY332" fmla="*/ 900944 h 1035328"/>
              <a:gd name="connsiteX333" fmla="*/ 421159 w 532194"/>
              <a:gd name="connsiteY333" fmla="*/ 902723 h 1035328"/>
              <a:gd name="connsiteX334" fmla="*/ 420719 w 532194"/>
              <a:gd name="connsiteY334" fmla="*/ 904508 h 1035328"/>
              <a:gd name="connsiteX335" fmla="*/ 419793 w 532194"/>
              <a:gd name="connsiteY335" fmla="*/ 917393 h 1035328"/>
              <a:gd name="connsiteX336" fmla="*/ 421133 w 532194"/>
              <a:gd name="connsiteY336" fmla="*/ 918906 h 1035328"/>
              <a:gd name="connsiteX337" fmla="*/ 422388 w 532194"/>
              <a:gd name="connsiteY337" fmla="*/ 921946 h 1035328"/>
              <a:gd name="connsiteX338" fmla="*/ 423936 w 532194"/>
              <a:gd name="connsiteY338" fmla="*/ 924322 h 1035328"/>
              <a:gd name="connsiteX339" fmla="*/ 423941 w 532194"/>
              <a:gd name="connsiteY339" fmla="*/ 924322 h 1035328"/>
              <a:gd name="connsiteX340" fmla="*/ 423946 w 532194"/>
              <a:gd name="connsiteY340" fmla="*/ 924322 h 1035328"/>
              <a:gd name="connsiteX341" fmla="*/ 425404 w 532194"/>
              <a:gd name="connsiteY341" fmla="*/ 927715 h 1035328"/>
              <a:gd name="connsiteX342" fmla="*/ 426513 w 532194"/>
              <a:gd name="connsiteY342" fmla="*/ 931420 h 1035328"/>
              <a:gd name="connsiteX343" fmla="*/ 428409 w 532194"/>
              <a:gd name="connsiteY343" fmla="*/ 937099 h 1035328"/>
              <a:gd name="connsiteX344" fmla="*/ 429462 w 532194"/>
              <a:gd name="connsiteY344" fmla="*/ 940548 h 1035328"/>
              <a:gd name="connsiteX345" fmla="*/ 429464 w 532194"/>
              <a:gd name="connsiteY345" fmla="*/ 940548 h 1035328"/>
              <a:gd name="connsiteX346" fmla="*/ 429471 w 532194"/>
              <a:gd name="connsiteY346" fmla="*/ 940548 h 1035328"/>
              <a:gd name="connsiteX347" fmla="*/ 430493 w 532194"/>
              <a:gd name="connsiteY347" fmla="*/ 941554 h 1035328"/>
              <a:gd name="connsiteX348" fmla="*/ 432863 w 532194"/>
              <a:gd name="connsiteY348" fmla="*/ 942544 h 1035328"/>
              <a:gd name="connsiteX349" fmla="*/ 433100 w 532194"/>
              <a:gd name="connsiteY349" fmla="*/ 942544 h 1035328"/>
              <a:gd name="connsiteX350" fmla="*/ 433221 w 532194"/>
              <a:gd name="connsiteY350" fmla="*/ 942544 h 1035328"/>
              <a:gd name="connsiteX351" fmla="*/ 435345 w 532194"/>
              <a:gd name="connsiteY351" fmla="*/ 943026 h 1035328"/>
              <a:gd name="connsiteX352" fmla="*/ 436053 w 532194"/>
              <a:gd name="connsiteY352" fmla="*/ 943530 h 1035328"/>
              <a:gd name="connsiteX353" fmla="*/ 436064 w 532194"/>
              <a:gd name="connsiteY353" fmla="*/ 943530 h 1035328"/>
              <a:gd name="connsiteX354" fmla="*/ 436071 w 532194"/>
              <a:gd name="connsiteY354" fmla="*/ 943530 h 1035328"/>
              <a:gd name="connsiteX355" fmla="*/ 437144 w 532194"/>
              <a:gd name="connsiteY355" fmla="*/ 944537 h 1035328"/>
              <a:gd name="connsiteX356" fmla="*/ 438928 w 532194"/>
              <a:gd name="connsiteY356" fmla="*/ 945534 h 1035328"/>
              <a:gd name="connsiteX357" fmla="*/ 438987 w 532194"/>
              <a:gd name="connsiteY357" fmla="*/ 945534 h 1035328"/>
              <a:gd name="connsiteX358" fmla="*/ 439065 w 532194"/>
              <a:gd name="connsiteY358" fmla="*/ 945534 h 1035328"/>
              <a:gd name="connsiteX359" fmla="*/ 440474 w 532194"/>
              <a:gd name="connsiteY359" fmla="*/ 946532 h 1035328"/>
              <a:gd name="connsiteX360" fmla="*/ 441704 w 532194"/>
              <a:gd name="connsiteY360" fmla="*/ 947538 h 1035328"/>
              <a:gd name="connsiteX361" fmla="*/ 441758 w 532194"/>
              <a:gd name="connsiteY361" fmla="*/ 947538 h 1035328"/>
              <a:gd name="connsiteX362" fmla="*/ 441809 w 532194"/>
              <a:gd name="connsiteY362" fmla="*/ 947535 h 1035328"/>
              <a:gd name="connsiteX363" fmla="*/ 443040 w 532194"/>
              <a:gd name="connsiteY363" fmla="*/ 948542 h 1035328"/>
              <a:gd name="connsiteX364" fmla="*/ 443508 w 532194"/>
              <a:gd name="connsiteY364" fmla="*/ 949554 h 1035328"/>
              <a:gd name="connsiteX365" fmla="*/ 443510 w 532194"/>
              <a:gd name="connsiteY365" fmla="*/ 949554 h 1035328"/>
              <a:gd name="connsiteX366" fmla="*/ 443512 w 532194"/>
              <a:gd name="connsiteY366" fmla="*/ 949554 h 1035328"/>
              <a:gd name="connsiteX367" fmla="*/ 444335 w 532194"/>
              <a:gd name="connsiteY367" fmla="*/ 950563 h 1035328"/>
              <a:gd name="connsiteX368" fmla="*/ 446507 w 532194"/>
              <a:gd name="connsiteY368" fmla="*/ 951555 h 1035328"/>
              <a:gd name="connsiteX369" fmla="*/ 446688 w 532194"/>
              <a:gd name="connsiteY369" fmla="*/ 951552 h 1035328"/>
              <a:gd name="connsiteX370" fmla="*/ 446781 w 532194"/>
              <a:gd name="connsiteY370" fmla="*/ 951552 h 1035328"/>
              <a:gd name="connsiteX371" fmla="*/ 448678 w 532194"/>
              <a:gd name="connsiteY371" fmla="*/ 952041 h 1035328"/>
              <a:gd name="connsiteX372" fmla="*/ 449922 w 532194"/>
              <a:gd name="connsiteY372" fmla="*/ 952535 h 1035328"/>
              <a:gd name="connsiteX373" fmla="*/ 449956 w 532194"/>
              <a:gd name="connsiteY373" fmla="*/ 952535 h 1035328"/>
              <a:gd name="connsiteX374" fmla="*/ 449997 w 532194"/>
              <a:gd name="connsiteY374" fmla="*/ 952535 h 1035328"/>
              <a:gd name="connsiteX375" fmla="*/ 451234 w 532194"/>
              <a:gd name="connsiteY375" fmla="*/ 953030 h 1035328"/>
              <a:gd name="connsiteX376" fmla="*/ 453193 w 532194"/>
              <a:gd name="connsiteY376" fmla="*/ 953515 h 1035328"/>
              <a:gd name="connsiteX377" fmla="*/ 453276 w 532194"/>
              <a:gd name="connsiteY377" fmla="*/ 953515 h 1035328"/>
              <a:gd name="connsiteX378" fmla="*/ 453376 w 532194"/>
              <a:gd name="connsiteY378" fmla="*/ 953515 h 1035328"/>
              <a:gd name="connsiteX379" fmla="*/ 455316 w 532194"/>
              <a:gd name="connsiteY379" fmla="*/ 954001 h 1035328"/>
              <a:gd name="connsiteX380" fmla="*/ 460546 w 532194"/>
              <a:gd name="connsiteY380" fmla="*/ 954449 h 1035328"/>
              <a:gd name="connsiteX381" fmla="*/ 461683 w 532194"/>
              <a:gd name="connsiteY381" fmla="*/ 954443 h 1035328"/>
              <a:gd name="connsiteX382" fmla="*/ 468039 w 532194"/>
              <a:gd name="connsiteY382" fmla="*/ 953864 h 1035328"/>
              <a:gd name="connsiteX383" fmla="*/ 470578 w 532194"/>
              <a:gd name="connsiteY383" fmla="*/ 953326 h 1035328"/>
              <a:gd name="connsiteX384" fmla="*/ 473116 w 532194"/>
              <a:gd name="connsiteY384" fmla="*/ 952787 h 1035328"/>
              <a:gd name="connsiteX385" fmla="*/ 474382 w 532194"/>
              <a:gd name="connsiteY385" fmla="*/ 952263 h 1035328"/>
              <a:gd name="connsiteX386" fmla="*/ 475651 w 532194"/>
              <a:gd name="connsiteY386" fmla="*/ 951742 h 1035328"/>
              <a:gd name="connsiteX387" fmla="*/ 479717 w 532194"/>
              <a:gd name="connsiteY387" fmla="*/ 951190 h 1035328"/>
              <a:gd name="connsiteX388" fmla="*/ 483782 w 532194"/>
              <a:gd name="connsiteY388" fmla="*/ 950634 h 1035328"/>
              <a:gd name="connsiteX389" fmla="*/ 484540 w 532194"/>
              <a:gd name="connsiteY389" fmla="*/ 950119 h 1035328"/>
              <a:gd name="connsiteX390" fmla="*/ 485298 w 532194"/>
              <a:gd name="connsiteY390" fmla="*/ 949600 h 1035328"/>
              <a:gd name="connsiteX391" fmla="*/ 486310 w 532194"/>
              <a:gd name="connsiteY391" fmla="*/ 949080 h 1035328"/>
              <a:gd name="connsiteX392" fmla="*/ 487322 w 532194"/>
              <a:gd name="connsiteY392" fmla="*/ 948560 h 1035328"/>
              <a:gd name="connsiteX393" fmla="*/ 488334 w 532194"/>
              <a:gd name="connsiteY393" fmla="*/ 948039 h 1035328"/>
              <a:gd name="connsiteX394" fmla="*/ 489347 w 532194"/>
              <a:gd name="connsiteY394" fmla="*/ 947518 h 1035328"/>
              <a:gd name="connsiteX395" fmla="*/ 491631 w 532194"/>
              <a:gd name="connsiteY395" fmla="*/ 946985 h 1035328"/>
              <a:gd name="connsiteX396" fmla="*/ 493910 w 532194"/>
              <a:gd name="connsiteY396" fmla="*/ 945943 h 1035328"/>
              <a:gd name="connsiteX397" fmla="*/ 495986 w 532194"/>
              <a:gd name="connsiteY397" fmla="*/ 944905 h 1035328"/>
              <a:gd name="connsiteX398" fmla="*/ 499977 w 532194"/>
              <a:gd name="connsiteY398" fmla="*/ 942213 h 1035328"/>
              <a:gd name="connsiteX399" fmla="*/ 503026 w 532194"/>
              <a:gd name="connsiteY399" fmla="*/ 941772 h 1035328"/>
              <a:gd name="connsiteX400" fmla="*/ 506074 w 532194"/>
              <a:gd name="connsiteY400" fmla="*/ 941230 h 1035328"/>
              <a:gd name="connsiteX401" fmla="*/ 507340 w 532194"/>
              <a:gd name="connsiteY401" fmla="*/ 940707 h 1035328"/>
              <a:gd name="connsiteX402" fmla="*/ 508607 w 532194"/>
              <a:gd name="connsiteY402" fmla="*/ 940182 h 1035328"/>
              <a:gd name="connsiteX403" fmla="*/ 510891 w 532194"/>
              <a:gd name="connsiteY403" fmla="*/ 939647 h 1035328"/>
              <a:gd name="connsiteX404" fmla="*/ 511021 w 532194"/>
              <a:gd name="connsiteY404" fmla="*/ 939647 h 1035328"/>
              <a:gd name="connsiteX405" fmla="*/ 513186 w 532194"/>
              <a:gd name="connsiteY405" fmla="*/ 940132 h 1035328"/>
              <a:gd name="connsiteX406" fmla="*/ 514675 w 532194"/>
              <a:gd name="connsiteY406" fmla="*/ 940624 h 1035328"/>
              <a:gd name="connsiteX407" fmla="*/ 514718 w 532194"/>
              <a:gd name="connsiteY407" fmla="*/ 940624 h 1035328"/>
              <a:gd name="connsiteX408" fmla="*/ 516242 w 532194"/>
              <a:gd name="connsiteY408" fmla="*/ 940101 h 1035328"/>
              <a:gd name="connsiteX409" fmla="*/ 520052 w 532194"/>
              <a:gd name="connsiteY409" fmla="*/ 939547 h 1035328"/>
              <a:gd name="connsiteX410" fmla="*/ 521085 w 532194"/>
              <a:gd name="connsiteY410" fmla="*/ 939542 h 1035328"/>
              <a:gd name="connsiteX411" fmla="*/ 523879 w 532194"/>
              <a:gd name="connsiteY411" fmla="*/ 940525 h 1035328"/>
              <a:gd name="connsiteX412" fmla="*/ 525072 w 532194"/>
              <a:gd name="connsiteY412" fmla="*/ 941529 h 1035328"/>
              <a:gd name="connsiteX413" fmla="*/ 525112 w 532194"/>
              <a:gd name="connsiteY413" fmla="*/ 941529 h 1035328"/>
              <a:gd name="connsiteX414" fmla="*/ 525150 w 532194"/>
              <a:gd name="connsiteY414" fmla="*/ 941529 h 1035328"/>
              <a:gd name="connsiteX415" fmla="*/ 526656 w 532194"/>
              <a:gd name="connsiteY415" fmla="*/ 943038 h 1035328"/>
              <a:gd name="connsiteX416" fmla="*/ 527686 w 532194"/>
              <a:gd name="connsiteY416" fmla="*/ 944554 h 1035328"/>
              <a:gd name="connsiteX417" fmla="*/ 527691 w 532194"/>
              <a:gd name="connsiteY417" fmla="*/ 944554 h 1035328"/>
              <a:gd name="connsiteX418" fmla="*/ 527730 w 532194"/>
              <a:gd name="connsiteY418" fmla="*/ 944554 h 1035328"/>
              <a:gd name="connsiteX419" fmla="*/ 529514 w 532194"/>
              <a:gd name="connsiteY419" fmla="*/ 948398 h 1035328"/>
              <a:gd name="connsiteX420" fmla="*/ 531128 w 532194"/>
              <a:gd name="connsiteY420" fmla="*/ 951640 h 1035328"/>
              <a:gd name="connsiteX421" fmla="*/ 532192 w 532194"/>
              <a:gd name="connsiteY421" fmla="*/ 955801 h 1035328"/>
              <a:gd name="connsiteX422" fmla="*/ 530967 w 532194"/>
              <a:gd name="connsiteY422" fmla="*/ 960090 h 1035328"/>
              <a:gd name="connsiteX423" fmla="*/ 529722 w 532194"/>
              <a:gd name="connsiteY423" fmla="*/ 962651 h 1035328"/>
              <a:gd name="connsiteX424" fmla="*/ 527633 w 532194"/>
              <a:gd name="connsiteY424" fmla="*/ 966998 h 1035328"/>
              <a:gd name="connsiteX425" fmla="*/ 526735 w 532194"/>
              <a:gd name="connsiteY425" fmla="*/ 968636 h 1035328"/>
              <a:gd name="connsiteX426" fmla="*/ 525486 w 532194"/>
              <a:gd name="connsiteY426" fmla="*/ 970737 h 1035328"/>
              <a:gd name="connsiteX427" fmla="*/ 524242 w 532194"/>
              <a:gd name="connsiteY427" fmla="*/ 973348 h 1035328"/>
              <a:gd name="connsiteX428" fmla="*/ 523798 w 532194"/>
              <a:gd name="connsiteY428" fmla="*/ 974625 h 1035328"/>
              <a:gd name="connsiteX429" fmla="*/ 522996 w 532194"/>
              <a:gd name="connsiteY429" fmla="*/ 975652 h 1035328"/>
              <a:gd name="connsiteX430" fmla="*/ 521939 w 532194"/>
              <a:gd name="connsiteY430" fmla="*/ 976682 h 1035328"/>
              <a:gd name="connsiteX431" fmla="*/ 521234 w 532194"/>
              <a:gd name="connsiteY431" fmla="*/ 977504 h 1035328"/>
              <a:gd name="connsiteX432" fmla="*/ 519275 w 532194"/>
              <a:gd name="connsiteY432" fmla="*/ 979767 h 1035328"/>
              <a:gd name="connsiteX433" fmla="*/ 518720 w 532194"/>
              <a:gd name="connsiteY433" fmla="*/ 980281 h 1035328"/>
              <a:gd name="connsiteX434" fmla="*/ 518065 w 532194"/>
              <a:gd name="connsiteY434" fmla="*/ 980796 h 1035328"/>
              <a:gd name="connsiteX435" fmla="*/ 516702 w 532194"/>
              <a:gd name="connsiteY435" fmla="*/ 981830 h 1035328"/>
              <a:gd name="connsiteX436" fmla="*/ 514829 w 532194"/>
              <a:gd name="connsiteY436" fmla="*/ 982864 h 1035328"/>
              <a:gd name="connsiteX437" fmla="*/ 513665 w 532194"/>
              <a:gd name="connsiteY437" fmla="*/ 983389 h 1035328"/>
              <a:gd name="connsiteX438" fmla="*/ 512907 w 532194"/>
              <a:gd name="connsiteY438" fmla="*/ 983906 h 1035328"/>
              <a:gd name="connsiteX439" fmla="*/ 512155 w 532194"/>
              <a:gd name="connsiteY439" fmla="*/ 984931 h 1035328"/>
              <a:gd name="connsiteX440" fmla="*/ 511453 w 532194"/>
              <a:gd name="connsiteY440" fmla="*/ 985957 h 1035328"/>
              <a:gd name="connsiteX441" fmla="*/ 510397 w 532194"/>
              <a:gd name="connsiteY441" fmla="*/ 986987 h 1035328"/>
              <a:gd name="connsiteX442" fmla="*/ 508830 w 532194"/>
              <a:gd name="connsiteY442" fmla="*/ 988023 h 1035328"/>
              <a:gd name="connsiteX443" fmla="*/ 507614 w 532194"/>
              <a:gd name="connsiteY443" fmla="*/ 988544 h 1035328"/>
              <a:gd name="connsiteX444" fmla="*/ 506907 w 532194"/>
              <a:gd name="connsiteY444" fmla="*/ 989062 h 1035328"/>
              <a:gd name="connsiteX445" fmla="*/ 505850 w 532194"/>
              <a:gd name="connsiteY445" fmla="*/ 990092 h 1035328"/>
              <a:gd name="connsiteX446" fmla="*/ 504538 w 532194"/>
              <a:gd name="connsiteY446" fmla="*/ 991124 h 1035328"/>
              <a:gd name="connsiteX447" fmla="*/ 503282 w 532194"/>
              <a:gd name="connsiteY447" fmla="*/ 992664 h 1035328"/>
              <a:gd name="connsiteX448" fmla="*/ 502027 w 532194"/>
              <a:gd name="connsiteY448" fmla="*/ 994206 h 1035328"/>
              <a:gd name="connsiteX449" fmla="*/ 501066 w 532194"/>
              <a:gd name="connsiteY449" fmla="*/ 994723 h 1035328"/>
              <a:gd name="connsiteX450" fmla="*/ 499596 w 532194"/>
              <a:gd name="connsiteY450" fmla="*/ 995250 h 1035328"/>
              <a:gd name="connsiteX451" fmla="*/ 497775 w 532194"/>
              <a:gd name="connsiteY451" fmla="*/ 996289 h 1035328"/>
              <a:gd name="connsiteX452" fmla="*/ 495189 w 532194"/>
              <a:gd name="connsiteY452" fmla="*/ 997333 h 1035328"/>
              <a:gd name="connsiteX453" fmla="*/ 492956 w 532194"/>
              <a:gd name="connsiteY453" fmla="*/ 997868 h 1035328"/>
              <a:gd name="connsiteX454" fmla="*/ 491231 w 532194"/>
              <a:gd name="connsiteY454" fmla="*/ 998395 h 1035328"/>
              <a:gd name="connsiteX455" fmla="*/ 489156 w 532194"/>
              <a:gd name="connsiteY455" fmla="*/ 999437 h 1035328"/>
              <a:gd name="connsiteX456" fmla="*/ 484943 w 532194"/>
              <a:gd name="connsiteY456" fmla="*/ 1000502 h 1035328"/>
              <a:gd name="connsiteX457" fmla="*/ 480274 w 532194"/>
              <a:gd name="connsiteY457" fmla="*/ 1001573 h 1035328"/>
              <a:gd name="connsiteX458" fmla="*/ 478657 w 532194"/>
              <a:gd name="connsiteY458" fmla="*/ 1002609 h 1035328"/>
              <a:gd name="connsiteX459" fmla="*/ 477745 w 532194"/>
              <a:gd name="connsiteY459" fmla="*/ 1003126 h 1035328"/>
              <a:gd name="connsiteX460" fmla="*/ 475971 w 532194"/>
              <a:gd name="connsiteY460" fmla="*/ 1003656 h 1035328"/>
              <a:gd name="connsiteX461" fmla="*/ 474193 w 532194"/>
              <a:gd name="connsiteY461" fmla="*/ 1004183 h 1035328"/>
              <a:gd name="connsiteX462" fmla="*/ 472164 w 532194"/>
              <a:gd name="connsiteY462" fmla="*/ 1004715 h 1035328"/>
              <a:gd name="connsiteX463" fmla="*/ 470134 w 532194"/>
              <a:gd name="connsiteY463" fmla="*/ 1005244 h 1035328"/>
              <a:gd name="connsiteX464" fmla="*/ 468868 w 532194"/>
              <a:gd name="connsiteY464" fmla="*/ 1005769 h 1035328"/>
              <a:gd name="connsiteX465" fmla="*/ 467600 w 532194"/>
              <a:gd name="connsiteY465" fmla="*/ 1006292 h 1035328"/>
              <a:gd name="connsiteX466" fmla="*/ 464807 w 532194"/>
              <a:gd name="connsiteY466" fmla="*/ 1006834 h 1035328"/>
              <a:gd name="connsiteX467" fmla="*/ 462013 w 532194"/>
              <a:gd name="connsiteY467" fmla="*/ 1007372 h 1035328"/>
              <a:gd name="connsiteX468" fmla="*/ 460239 w 532194"/>
              <a:gd name="connsiteY468" fmla="*/ 1007901 h 1035328"/>
              <a:gd name="connsiteX469" fmla="*/ 458470 w 532194"/>
              <a:gd name="connsiteY469" fmla="*/ 1008940 h 1035328"/>
              <a:gd name="connsiteX470" fmla="*/ 454917 w 532194"/>
              <a:gd name="connsiteY470" fmla="*/ 1009997 h 1035328"/>
              <a:gd name="connsiteX471" fmla="*/ 451359 w 532194"/>
              <a:gd name="connsiteY471" fmla="*/ 1010441 h 1035328"/>
              <a:gd name="connsiteX472" fmla="*/ 447420 w 532194"/>
              <a:gd name="connsiteY472" fmla="*/ 1013132 h 1035328"/>
              <a:gd name="connsiteX473" fmla="*/ 445039 w 532194"/>
              <a:gd name="connsiteY473" fmla="*/ 1014178 h 1035328"/>
              <a:gd name="connsiteX474" fmla="*/ 443473 w 532194"/>
              <a:gd name="connsiteY474" fmla="*/ 1015214 h 1035328"/>
              <a:gd name="connsiteX475" fmla="*/ 442257 w 532194"/>
              <a:gd name="connsiteY475" fmla="*/ 1015735 h 1035328"/>
              <a:gd name="connsiteX476" fmla="*/ 441245 w 532194"/>
              <a:gd name="connsiteY476" fmla="*/ 1016254 h 1035328"/>
              <a:gd name="connsiteX477" fmla="*/ 440232 w 532194"/>
              <a:gd name="connsiteY477" fmla="*/ 1016775 h 1035328"/>
              <a:gd name="connsiteX478" fmla="*/ 439525 w 532194"/>
              <a:gd name="connsiteY478" fmla="*/ 1017294 h 1035328"/>
              <a:gd name="connsiteX479" fmla="*/ 438468 w 532194"/>
              <a:gd name="connsiteY479" fmla="*/ 1018324 h 1035328"/>
              <a:gd name="connsiteX480" fmla="*/ 436343 w 532194"/>
              <a:gd name="connsiteY480" fmla="*/ 1019365 h 1035328"/>
              <a:gd name="connsiteX481" fmla="*/ 433152 w 532194"/>
              <a:gd name="connsiteY481" fmla="*/ 1020925 h 1035328"/>
              <a:gd name="connsiteX482" fmla="*/ 429454 w 532194"/>
              <a:gd name="connsiteY482" fmla="*/ 1022492 h 1035328"/>
              <a:gd name="connsiteX483" fmla="*/ 426819 w 532194"/>
              <a:gd name="connsiteY483" fmla="*/ 1023540 h 1035328"/>
              <a:gd name="connsiteX484" fmla="*/ 423473 w 532194"/>
              <a:gd name="connsiteY484" fmla="*/ 1024597 h 1035328"/>
              <a:gd name="connsiteX485" fmla="*/ 420475 w 532194"/>
              <a:gd name="connsiteY485" fmla="*/ 1025137 h 1035328"/>
              <a:gd name="connsiteX486" fmla="*/ 419717 w 532194"/>
              <a:gd name="connsiteY486" fmla="*/ 1025656 h 1035328"/>
              <a:gd name="connsiteX487" fmla="*/ 418960 w 532194"/>
              <a:gd name="connsiteY487" fmla="*/ 1026173 h 1035328"/>
              <a:gd name="connsiteX488" fmla="*/ 418202 w 532194"/>
              <a:gd name="connsiteY488" fmla="*/ 1026691 h 1035328"/>
              <a:gd name="connsiteX489" fmla="*/ 417444 w 532194"/>
              <a:gd name="connsiteY489" fmla="*/ 1027206 h 1035328"/>
              <a:gd name="connsiteX490" fmla="*/ 416433 w 532194"/>
              <a:gd name="connsiteY490" fmla="*/ 1027727 h 1035328"/>
              <a:gd name="connsiteX491" fmla="*/ 415420 w 532194"/>
              <a:gd name="connsiteY491" fmla="*/ 1028245 h 1035328"/>
              <a:gd name="connsiteX492" fmla="*/ 413135 w 532194"/>
              <a:gd name="connsiteY492" fmla="*/ 1028780 h 1035328"/>
              <a:gd name="connsiteX493" fmla="*/ 410850 w 532194"/>
              <a:gd name="connsiteY493" fmla="*/ 1029313 h 1035328"/>
              <a:gd name="connsiteX494" fmla="*/ 409839 w 532194"/>
              <a:gd name="connsiteY494" fmla="*/ 1029834 h 1035328"/>
              <a:gd name="connsiteX495" fmla="*/ 408826 w 532194"/>
              <a:gd name="connsiteY495" fmla="*/ 1030355 h 1035328"/>
              <a:gd name="connsiteX496" fmla="*/ 406541 w 532194"/>
              <a:gd name="connsiteY496" fmla="*/ 1030889 h 1035328"/>
              <a:gd name="connsiteX497" fmla="*/ 404258 w 532194"/>
              <a:gd name="connsiteY497" fmla="*/ 1031422 h 1035328"/>
              <a:gd name="connsiteX498" fmla="*/ 398410 w 532194"/>
              <a:gd name="connsiteY498" fmla="*/ 1031996 h 1035328"/>
              <a:gd name="connsiteX499" fmla="*/ 397458 w 532194"/>
              <a:gd name="connsiteY499" fmla="*/ 1032002 h 1035328"/>
              <a:gd name="connsiteX500" fmla="*/ 392553 w 532194"/>
              <a:gd name="connsiteY500" fmla="*/ 1031551 h 1035328"/>
              <a:gd name="connsiteX501" fmla="*/ 390386 w 532194"/>
              <a:gd name="connsiteY501" fmla="*/ 1031068 h 1035328"/>
              <a:gd name="connsiteX502" fmla="*/ 390257 w 532194"/>
              <a:gd name="connsiteY502" fmla="*/ 1031068 h 1035328"/>
              <a:gd name="connsiteX503" fmla="*/ 390152 w 532194"/>
              <a:gd name="connsiteY503" fmla="*/ 1031068 h 1035328"/>
              <a:gd name="connsiteX504" fmla="*/ 387961 w 532194"/>
              <a:gd name="connsiteY504" fmla="*/ 1030586 h 1035328"/>
              <a:gd name="connsiteX505" fmla="*/ 387205 w 532194"/>
              <a:gd name="connsiteY505" fmla="*/ 1030085 h 1035328"/>
              <a:gd name="connsiteX506" fmla="*/ 387192 w 532194"/>
              <a:gd name="connsiteY506" fmla="*/ 1030085 h 1035328"/>
              <a:gd name="connsiteX507" fmla="*/ 387181 w 532194"/>
              <a:gd name="connsiteY507" fmla="*/ 1030085 h 1035328"/>
              <a:gd name="connsiteX508" fmla="*/ 386424 w 532194"/>
              <a:gd name="connsiteY508" fmla="*/ 1029585 h 1035328"/>
              <a:gd name="connsiteX509" fmla="*/ 384533 w 532194"/>
              <a:gd name="connsiteY509" fmla="*/ 1029097 h 1035328"/>
              <a:gd name="connsiteX510" fmla="*/ 384433 w 532194"/>
              <a:gd name="connsiteY510" fmla="*/ 1029097 h 1035328"/>
              <a:gd name="connsiteX511" fmla="*/ 384103 w 532194"/>
              <a:gd name="connsiteY511" fmla="*/ 1029099 h 1035328"/>
              <a:gd name="connsiteX512" fmla="*/ 382072 w 532194"/>
              <a:gd name="connsiteY512" fmla="*/ 1027291 h 1035328"/>
              <a:gd name="connsiteX513" fmla="*/ 380195 w 532194"/>
              <a:gd name="connsiteY513" fmla="*/ 1023036 h 1035328"/>
              <a:gd name="connsiteX514" fmla="*/ 380192 w 532194"/>
              <a:gd name="connsiteY514" fmla="*/ 1023036 h 1035328"/>
              <a:gd name="connsiteX515" fmla="*/ 380191 w 532194"/>
              <a:gd name="connsiteY515" fmla="*/ 1023036 h 1035328"/>
              <a:gd name="connsiteX516" fmla="*/ 378899 w 532194"/>
              <a:gd name="connsiteY516" fmla="*/ 1016486 h 1035328"/>
              <a:gd name="connsiteX517" fmla="*/ 377211 w 532194"/>
              <a:gd name="connsiteY517" fmla="*/ 1001692 h 1035328"/>
              <a:gd name="connsiteX518" fmla="*/ 377208 w 532194"/>
              <a:gd name="connsiteY518" fmla="*/ 1001692 h 1035328"/>
              <a:gd name="connsiteX519" fmla="*/ 377204 w 532194"/>
              <a:gd name="connsiteY519" fmla="*/ 1001692 h 1035328"/>
              <a:gd name="connsiteX520" fmla="*/ 375869 w 532194"/>
              <a:gd name="connsiteY520" fmla="*/ 995751 h 1035328"/>
              <a:gd name="connsiteX521" fmla="*/ 375118 w 532194"/>
              <a:gd name="connsiteY521" fmla="*/ 992248 h 1035328"/>
              <a:gd name="connsiteX522" fmla="*/ 374019 w 532194"/>
              <a:gd name="connsiteY522" fmla="*/ 989509 h 1035328"/>
              <a:gd name="connsiteX523" fmla="*/ 373183 w 532194"/>
              <a:gd name="connsiteY523" fmla="*/ 987485 h 1035328"/>
              <a:gd name="connsiteX524" fmla="*/ 373183 w 532194"/>
              <a:gd name="connsiteY524" fmla="*/ 987485 h 1035328"/>
              <a:gd name="connsiteX525" fmla="*/ 373182 w 532194"/>
              <a:gd name="connsiteY525" fmla="*/ 987485 h 1035328"/>
              <a:gd name="connsiteX526" fmla="*/ 372703 w 532194"/>
              <a:gd name="connsiteY526" fmla="*/ 985504 h 1035328"/>
              <a:gd name="connsiteX527" fmla="*/ 371377 w 532194"/>
              <a:gd name="connsiteY527" fmla="*/ 980381 h 1035328"/>
              <a:gd name="connsiteX528" fmla="*/ 371374 w 532194"/>
              <a:gd name="connsiteY528" fmla="*/ 980381 h 1035328"/>
              <a:gd name="connsiteX529" fmla="*/ 371369 w 532194"/>
              <a:gd name="connsiteY529" fmla="*/ 980381 h 1035328"/>
              <a:gd name="connsiteX530" fmla="*/ 370039 w 532194"/>
              <a:gd name="connsiteY530" fmla="*/ 974745 h 1035328"/>
              <a:gd name="connsiteX531" fmla="*/ 369554 w 532194"/>
              <a:gd name="connsiteY531" fmla="*/ 972256 h 1035328"/>
              <a:gd name="connsiteX532" fmla="*/ 369553 w 532194"/>
              <a:gd name="connsiteY532" fmla="*/ 972256 h 1035328"/>
              <a:gd name="connsiteX533" fmla="*/ 369552 w 532194"/>
              <a:gd name="connsiteY533" fmla="*/ 972256 h 1035328"/>
              <a:gd name="connsiteX534" fmla="*/ 368468 w 532194"/>
              <a:gd name="connsiteY534" fmla="*/ 970740 h 1035328"/>
              <a:gd name="connsiteX535" fmla="*/ 367131 w 532194"/>
              <a:gd name="connsiteY535" fmla="*/ 969227 h 1035328"/>
              <a:gd name="connsiteX536" fmla="*/ 367127 w 532194"/>
              <a:gd name="connsiteY536" fmla="*/ 969227 h 1035328"/>
              <a:gd name="connsiteX537" fmla="*/ 367115 w 532194"/>
              <a:gd name="connsiteY537" fmla="*/ 969230 h 1035328"/>
              <a:gd name="connsiteX538" fmla="*/ 366411 w 532194"/>
              <a:gd name="connsiteY538" fmla="*/ 968829 h 1035328"/>
              <a:gd name="connsiteX539" fmla="*/ 362944 w 532194"/>
              <a:gd name="connsiteY539" fmla="*/ 966222 h 1035328"/>
              <a:gd name="connsiteX540" fmla="*/ 362921 w 532194"/>
              <a:gd name="connsiteY540" fmla="*/ 966222 h 1035328"/>
              <a:gd name="connsiteX541" fmla="*/ 362875 w 532194"/>
              <a:gd name="connsiteY541" fmla="*/ 966222 h 1035328"/>
              <a:gd name="connsiteX542" fmla="*/ 361080 w 532194"/>
              <a:gd name="connsiteY542" fmla="*/ 965427 h 1035328"/>
              <a:gd name="connsiteX543" fmla="*/ 361377 w 532194"/>
              <a:gd name="connsiteY543" fmla="*/ 960029 h 1035328"/>
              <a:gd name="connsiteX544" fmla="*/ 361899 w 532194"/>
              <a:gd name="connsiteY544" fmla="*/ 955034 h 1035328"/>
              <a:gd name="connsiteX545" fmla="*/ 361895 w 532194"/>
              <a:gd name="connsiteY545" fmla="*/ 955037 h 1035328"/>
              <a:gd name="connsiteX546" fmla="*/ 361881 w 532194"/>
              <a:gd name="connsiteY546" fmla="*/ 955034 h 1035328"/>
              <a:gd name="connsiteX547" fmla="*/ 361877 w 532194"/>
              <a:gd name="connsiteY547" fmla="*/ 955034 h 1035328"/>
              <a:gd name="connsiteX548" fmla="*/ 360845 w 532194"/>
              <a:gd name="connsiteY548" fmla="*/ 953519 h 1035328"/>
              <a:gd name="connsiteX549" fmla="*/ 359181 w 532194"/>
              <a:gd name="connsiteY549" fmla="*/ 952012 h 1035328"/>
              <a:gd name="connsiteX550" fmla="*/ 359099 w 532194"/>
              <a:gd name="connsiteY550" fmla="*/ 952012 h 1035328"/>
              <a:gd name="connsiteX551" fmla="*/ 359017 w 532194"/>
              <a:gd name="connsiteY551" fmla="*/ 952012 h 1035328"/>
              <a:gd name="connsiteX552" fmla="*/ 357402 w 532194"/>
              <a:gd name="connsiteY552" fmla="*/ 950505 h 1035328"/>
              <a:gd name="connsiteX553" fmla="*/ 356320 w 532194"/>
              <a:gd name="connsiteY553" fmla="*/ 948990 h 1035328"/>
              <a:gd name="connsiteX554" fmla="*/ 356316 w 532194"/>
              <a:gd name="connsiteY554" fmla="*/ 948990 h 1035328"/>
              <a:gd name="connsiteX555" fmla="*/ 356300 w 532194"/>
              <a:gd name="connsiteY555" fmla="*/ 948990 h 1035328"/>
              <a:gd name="connsiteX556" fmla="*/ 354924 w 532194"/>
              <a:gd name="connsiteY556" fmla="*/ 942590 h 1035328"/>
              <a:gd name="connsiteX557" fmla="*/ 354413 w 532194"/>
              <a:gd name="connsiteY557" fmla="*/ 937813 h 1035328"/>
              <a:gd name="connsiteX558" fmla="*/ 354412 w 532194"/>
              <a:gd name="connsiteY558" fmla="*/ 937813 h 1035328"/>
              <a:gd name="connsiteX559" fmla="*/ 354411 w 532194"/>
              <a:gd name="connsiteY559" fmla="*/ 937813 h 1035328"/>
              <a:gd name="connsiteX560" fmla="*/ 353683 w 532194"/>
              <a:gd name="connsiteY560" fmla="*/ 936344 h 1035328"/>
              <a:gd name="connsiteX561" fmla="*/ 352539 w 532194"/>
              <a:gd name="connsiteY561" fmla="*/ 934067 h 1035328"/>
              <a:gd name="connsiteX562" fmla="*/ 352050 w 532194"/>
              <a:gd name="connsiteY562" fmla="*/ 922112 h 1035328"/>
              <a:gd name="connsiteX563" fmla="*/ 353060 w 532194"/>
              <a:gd name="connsiteY563" fmla="*/ 916808 h 1035328"/>
              <a:gd name="connsiteX564" fmla="*/ 352078 w 532194"/>
              <a:gd name="connsiteY564" fmla="*/ 915442 h 1035328"/>
              <a:gd name="connsiteX565" fmla="*/ 352077 w 532194"/>
              <a:gd name="connsiteY565" fmla="*/ 915442 h 1035328"/>
              <a:gd name="connsiteX566" fmla="*/ 352077 w 532194"/>
              <a:gd name="connsiteY566" fmla="*/ 915442 h 1035328"/>
              <a:gd name="connsiteX567" fmla="*/ 351328 w 532194"/>
              <a:gd name="connsiteY567" fmla="*/ 912144 h 1035328"/>
              <a:gd name="connsiteX568" fmla="*/ 349662 w 532194"/>
              <a:gd name="connsiteY568" fmla="*/ 907325 h 1035328"/>
              <a:gd name="connsiteX569" fmla="*/ 349647 w 532194"/>
              <a:gd name="connsiteY569" fmla="*/ 907325 h 1035328"/>
              <a:gd name="connsiteX570" fmla="*/ 349640 w 532194"/>
              <a:gd name="connsiteY570" fmla="*/ 907325 h 1035328"/>
              <a:gd name="connsiteX571" fmla="*/ 348923 w 532194"/>
              <a:gd name="connsiteY571" fmla="*/ 906316 h 1035328"/>
              <a:gd name="connsiteX572" fmla="*/ 348205 w 532194"/>
              <a:gd name="connsiteY572" fmla="*/ 905306 h 1035328"/>
              <a:gd name="connsiteX573" fmla="*/ 348200 w 532194"/>
              <a:gd name="connsiteY573" fmla="*/ 905306 h 1035328"/>
              <a:gd name="connsiteX574" fmla="*/ 348193 w 532194"/>
              <a:gd name="connsiteY574" fmla="*/ 905306 h 1035328"/>
              <a:gd name="connsiteX575" fmla="*/ 347119 w 532194"/>
              <a:gd name="connsiteY575" fmla="*/ 904299 h 1035328"/>
              <a:gd name="connsiteX576" fmla="*/ 346045 w 532194"/>
              <a:gd name="connsiteY576" fmla="*/ 903293 h 1035328"/>
              <a:gd name="connsiteX577" fmla="*/ 346039 w 532194"/>
              <a:gd name="connsiteY577" fmla="*/ 903293 h 1035328"/>
              <a:gd name="connsiteX578" fmla="*/ 346033 w 532194"/>
              <a:gd name="connsiteY578" fmla="*/ 903293 h 1035328"/>
              <a:gd name="connsiteX579" fmla="*/ 345311 w 532194"/>
              <a:gd name="connsiteY579" fmla="*/ 901778 h 1035328"/>
              <a:gd name="connsiteX580" fmla="*/ 344539 w 532194"/>
              <a:gd name="connsiteY580" fmla="*/ 900259 h 1035328"/>
              <a:gd name="connsiteX581" fmla="*/ 344530 w 532194"/>
              <a:gd name="connsiteY581" fmla="*/ 900259 h 1035328"/>
              <a:gd name="connsiteX582" fmla="*/ 344524 w 532194"/>
              <a:gd name="connsiteY582" fmla="*/ 900259 h 1035328"/>
              <a:gd name="connsiteX583" fmla="*/ 343756 w 532194"/>
              <a:gd name="connsiteY583" fmla="*/ 899250 h 1035328"/>
              <a:gd name="connsiteX584" fmla="*/ 343038 w 532194"/>
              <a:gd name="connsiteY584" fmla="*/ 898241 h 1035328"/>
              <a:gd name="connsiteX585" fmla="*/ 343032 w 532194"/>
              <a:gd name="connsiteY585" fmla="*/ 898241 h 1035328"/>
              <a:gd name="connsiteX586" fmla="*/ 343025 w 532194"/>
              <a:gd name="connsiteY586" fmla="*/ 898241 h 1035328"/>
              <a:gd name="connsiteX587" fmla="*/ 341952 w 532194"/>
              <a:gd name="connsiteY587" fmla="*/ 897234 h 1035328"/>
              <a:gd name="connsiteX588" fmla="*/ 340629 w 532194"/>
              <a:gd name="connsiteY588" fmla="*/ 896230 h 1035328"/>
              <a:gd name="connsiteX589" fmla="*/ 340617 w 532194"/>
              <a:gd name="connsiteY589" fmla="*/ 896230 h 1035328"/>
              <a:gd name="connsiteX590" fmla="*/ 340595 w 532194"/>
              <a:gd name="connsiteY590" fmla="*/ 896230 h 1035328"/>
              <a:gd name="connsiteX591" fmla="*/ 339634 w 532194"/>
              <a:gd name="connsiteY591" fmla="*/ 894714 h 1035328"/>
              <a:gd name="connsiteX592" fmla="*/ 339009 w 532194"/>
              <a:gd name="connsiteY592" fmla="*/ 893196 h 1035328"/>
              <a:gd name="connsiteX593" fmla="*/ 339006 w 532194"/>
              <a:gd name="connsiteY593" fmla="*/ 893196 h 1035328"/>
              <a:gd name="connsiteX594" fmla="*/ 339001 w 532194"/>
              <a:gd name="connsiteY594" fmla="*/ 893196 h 1035328"/>
              <a:gd name="connsiteX595" fmla="*/ 336014 w 532194"/>
              <a:gd name="connsiteY595" fmla="*/ 889612 h 1035328"/>
              <a:gd name="connsiteX596" fmla="*/ 334672 w 532194"/>
              <a:gd name="connsiteY596" fmla="*/ 887133 h 1035328"/>
              <a:gd name="connsiteX597" fmla="*/ 334664 w 532194"/>
              <a:gd name="connsiteY597" fmla="*/ 887133 h 1035328"/>
              <a:gd name="connsiteX598" fmla="*/ 334657 w 532194"/>
              <a:gd name="connsiteY598" fmla="*/ 887133 h 1035328"/>
              <a:gd name="connsiteX599" fmla="*/ 333934 w 532194"/>
              <a:gd name="connsiteY599" fmla="*/ 885615 h 1035328"/>
              <a:gd name="connsiteX600" fmla="*/ 333461 w 532194"/>
              <a:gd name="connsiteY600" fmla="*/ 884094 h 1035328"/>
              <a:gd name="connsiteX601" fmla="*/ 333459 w 532194"/>
              <a:gd name="connsiteY601" fmla="*/ 884094 h 1035328"/>
              <a:gd name="connsiteX602" fmla="*/ 333457 w 532194"/>
              <a:gd name="connsiteY602" fmla="*/ 884094 h 1035328"/>
              <a:gd name="connsiteX603" fmla="*/ 332678 w 532194"/>
              <a:gd name="connsiteY603" fmla="*/ 882575 h 1035328"/>
              <a:gd name="connsiteX604" fmla="*/ 331648 w 532194"/>
              <a:gd name="connsiteY604" fmla="*/ 881059 h 1035328"/>
              <a:gd name="connsiteX605" fmla="*/ 331645 w 532194"/>
              <a:gd name="connsiteY605" fmla="*/ 881059 h 1035328"/>
              <a:gd name="connsiteX606" fmla="*/ 331632 w 532194"/>
              <a:gd name="connsiteY606" fmla="*/ 881059 h 1035328"/>
              <a:gd name="connsiteX607" fmla="*/ 330279 w 532194"/>
              <a:gd name="connsiteY607" fmla="*/ 877206 h 1035328"/>
              <a:gd name="connsiteX608" fmla="*/ 329696 w 532194"/>
              <a:gd name="connsiteY608" fmla="*/ 874971 h 1035328"/>
              <a:gd name="connsiteX609" fmla="*/ 329694 w 532194"/>
              <a:gd name="connsiteY609" fmla="*/ 874971 h 1035328"/>
              <a:gd name="connsiteX610" fmla="*/ 329692 w 532194"/>
              <a:gd name="connsiteY610" fmla="*/ 874971 h 1035328"/>
              <a:gd name="connsiteX611" fmla="*/ 328659 w 532194"/>
              <a:gd name="connsiteY611" fmla="*/ 873455 h 1035328"/>
              <a:gd name="connsiteX612" fmla="*/ 327676 w 532194"/>
              <a:gd name="connsiteY612" fmla="*/ 871940 h 1035328"/>
              <a:gd name="connsiteX613" fmla="*/ 327675 w 532194"/>
              <a:gd name="connsiteY613" fmla="*/ 871940 h 1035328"/>
              <a:gd name="connsiteX614" fmla="*/ 327674 w 532194"/>
              <a:gd name="connsiteY614" fmla="*/ 871940 h 1035328"/>
              <a:gd name="connsiteX615" fmla="*/ 326929 w 532194"/>
              <a:gd name="connsiteY615" fmla="*/ 868947 h 1035328"/>
              <a:gd name="connsiteX616" fmla="*/ 325571 w 532194"/>
              <a:gd name="connsiteY616" fmla="*/ 865704 h 1035328"/>
              <a:gd name="connsiteX617" fmla="*/ 324523 w 532194"/>
              <a:gd name="connsiteY617" fmla="*/ 863118 h 1035328"/>
              <a:gd name="connsiteX618" fmla="*/ 323991 w 532194"/>
              <a:gd name="connsiteY618" fmla="*/ 860784 h 1035328"/>
              <a:gd name="connsiteX619" fmla="*/ 323988 w 532194"/>
              <a:gd name="connsiteY619" fmla="*/ 860784 h 1035328"/>
              <a:gd name="connsiteX620" fmla="*/ 323987 w 532194"/>
              <a:gd name="connsiteY620" fmla="*/ 860784 h 1035328"/>
              <a:gd name="connsiteX621" fmla="*/ 323470 w 532194"/>
              <a:gd name="connsiteY621" fmla="*/ 859827 h 1035328"/>
              <a:gd name="connsiteX622" fmla="*/ 322382 w 532194"/>
              <a:gd name="connsiteY622" fmla="*/ 858106 h 1035328"/>
              <a:gd name="connsiteX623" fmla="*/ 321019 w 532194"/>
              <a:gd name="connsiteY623" fmla="*/ 854457 h 1035328"/>
              <a:gd name="connsiteX624" fmla="*/ 319704 w 532194"/>
              <a:gd name="connsiteY624" fmla="*/ 850552 h 1035328"/>
              <a:gd name="connsiteX625" fmla="*/ 318761 w 532194"/>
              <a:gd name="connsiteY625" fmla="*/ 848120 h 1035328"/>
              <a:gd name="connsiteX626" fmla="*/ 318287 w 532194"/>
              <a:gd name="connsiteY626" fmla="*/ 846598 h 1035328"/>
              <a:gd name="connsiteX627" fmla="*/ 318285 w 532194"/>
              <a:gd name="connsiteY627" fmla="*/ 846598 h 1035328"/>
              <a:gd name="connsiteX628" fmla="*/ 318284 w 532194"/>
              <a:gd name="connsiteY628" fmla="*/ 846598 h 1035328"/>
              <a:gd name="connsiteX629" fmla="*/ 317497 w 532194"/>
              <a:gd name="connsiteY629" fmla="*/ 844317 h 1035328"/>
              <a:gd name="connsiteX630" fmla="*/ 316296 w 532194"/>
              <a:gd name="connsiteY630" fmla="*/ 841578 h 1035328"/>
              <a:gd name="connsiteX631" fmla="*/ 315188 w 532194"/>
              <a:gd name="connsiteY631" fmla="*/ 838029 h 1035328"/>
              <a:gd name="connsiteX632" fmla="*/ 314491 w 532194"/>
              <a:gd name="connsiteY632" fmla="*/ 834930 h 1035328"/>
              <a:gd name="connsiteX633" fmla="*/ 314491 w 532194"/>
              <a:gd name="connsiteY633" fmla="*/ 834930 h 1035328"/>
              <a:gd name="connsiteX634" fmla="*/ 314486 w 532194"/>
              <a:gd name="connsiteY634" fmla="*/ 834930 h 1035328"/>
              <a:gd name="connsiteX635" fmla="*/ 314026 w 532194"/>
              <a:gd name="connsiteY635" fmla="*/ 834275 h 1035328"/>
              <a:gd name="connsiteX636" fmla="*/ 313040 w 532194"/>
              <a:gd name="connsiteY636" fmla="*/ 832604 h 1035328"/>
              <a:gd name="connsiteX637" fmla="*/ 311670 w 532194"/>
              <a:gd name="connsiteY637" fmla="*/ 828499 h 1035328"/>
              <a:gd name="connsiteX638" fmla="*/ 310311 w 532194"/>
              <a:gd name="connsiteY638" fmla="*/ 825155 h 1035328"/>
              <a:gd name="connsiteX639" fmla="*/ 309316 w 532194"/>
              <a:gd name="connsiteY639" fmla="*/ 822568 h 1035328"/>
              <a:gd name="connsiteX640" fmla="*/ 308832 w 532194"/>
              <a:gd name="connsiteY640" fmla="*/ 820234 h 1035328"/>
              <a:gd name="connsiteX641" fmla="*/ 308831 w 532194"/>
              <a:gd name="connsiteY641" fmla="*/ 820234 h 1035328"/>
              <a:gd name="connsiteX642" fmla="*/ 308830 w 532194"/>
              <a:gd name="connsiteY642" fmla="*/ 820234 h 1035328"/>
              <a:gd name="connsiteX643" fmla="*/ 308048 w 532194"/>
              <a:gd name="connsiteY643" fmla="*/ 818461 h 1035328"/>
              <a:gd name="connsiteX644" fmla="*/ 306701 w 532194"/>
              <a:gd name="connsiteY644" fmla="*/ 816187 h 1035328"/>
              <a:gd name="connsiteX645" fmla="*/ 305654 w 532194"/>
              <a:gd name="connsiteY645" fmla="*/ 813654 h 1035328"/>
              <a:gd name="connsiteX646" fmla="*/ 304602 w 532194"/>
              <a:gd name="connsiteY646" fmla="*/ 810611 h 1035328"/>
              <a:gd name="connsiteX647" fmla="*/ 303557 w 532194"/>
              <a:gd name="connsiteY647" fmla="*/ 808080 h 1035328"/>
              <a:gd name="connsiteX648" fmla="*/ 303034 w 532194"/>
              <a:gd name="connsiteY648" fmla="*/ 806558 h 1035328"/>
              <a:gd name="connsiteX649" fmla="*/ 303031 w 532194"/>
              <a:gd name="connsiteY649" fmla="*/ 806558 h 1035328"/>
              <a:gd name="connsiteX650" fmla="*/ 303030 w 532194"/>
              <a:gd name="connsiteY650" fmla="*/ 806558 h 1035328"/>
              <a:gd name="connsiteX651" fmla="*/ 302505 w 532194"/>
              <a:gd name="connsiteY651" fmla="*/ 804987 h 1035328"/>
              <a:gd name="connsiteX652" fmla="*/ 300694 w 532194"/>
              <a:gd name="connsiteY652" fmla="*/ 801494 h 1035328"/>
              <a:gd name="connsiteX653" fmla="*/ 300685 w 532194"/>
              <a:gd name="connsiteY653" fmla="*/ 801494 h 1035328"/>
              <a:gd name="connsiteX654" fmla="*/ 300678 w 532194"/>
              <a:gd name="connsiteY654" fmla="*/ 801494 h 1035328"/>
              <a:gd name="connsiteX655" fmla="*/ 299909 w 532194"/>
              <a:gd name="connsiteY655" fmla="*/ 800333 h 1035328"/>
              <a:gd name="connsiteX656" fmla="*/ 297485 w 532194"/>
              <a:gd name="connsiteY656" fmla="*/ 797558 h 1035328"/>
              <a:gd name="connsiteX657" fmla="*/ 296314 w 532194"/>
              <a:gd name="connsiteY657" fmla="*/ 792939 h 1035328"/>
              <a:gd name="connsiteX658" fmla="*/ 294990 w 532194"/>
              <a:gd name="connsiteY658" fmla="*/ 788219 h 1035328"/>
              <a:gd name="connsiteX659" fmla="*/ 294132 w 532194"/>
              <a:gd name="connsiteY659" fmla="*/ 784260 h 1035328"/>
              <a:gd name="connsiteX660" fmla="*/ 293634 w 532194"/>
              <a:gd name="connsiteY660" fmla="*/ 780702 h 1035328"/>
              <a:gd name="connsiteX661" fmla="*/ 293634 w 532194"/>
              <a:gd name="connsiteY661" fmla="*/ 780702 h 1035328"/>
              <a:gd name="connsiteX662" fmla="*/ 293632 w 532194"/>
              <a:gd name="connsiteY662" fmla="*/ 780702 h 1035328"/>
              <a:gd name="connsiteX663" fmla="*/ 292856 w 532194"/>
              <a:gd name="connsiteY663" fmla="*/ 779439 h 1035328"/>
              <a:gd name="connsiteX664" fmla="*/ 291829 w 532194"/>
              <a:gd name="connsiteY664" fmla="*/ 778177 h 1035328"/>
              <a:gd name="connsiteX665" fmla="*/ 291825 w 532194"/>
              <a:gd name="connsiteY665" fmla="*/ 778177 h 1035328"/>
              <a:gd name="connsiteX666" fmla="*/ 291819 w 532194"/>
              <a:gd name="connsiteY666" fmla="*/ 778177 h 1035328"/>
              <a:gd name="connsiteX667" fmla="*/ 290463 w 532194"/>
              <a:gd name="connsiteY667" fmla="*/ 774731 h 1035328"/>
              <a:gd name="connsiteX668" fmla="*/ 290097 w 532194"/>
              <a:gd name="connsiteY668" fmla="*/ 773616 h 1035328"/>
              <a:gd name="connsiteX669" fmla="*/ 290096 w 532194"/>
              <a:gd name="connsiteY669" fmla="*/ 773616 h 1035328"/>
              <a:gd name="connsiteX670" fmla="*/ 290094 w 532194"/>
              <a:gd name="connsiteY670" fmla="*/ 773616 h 1035328"/>
              <a:gd name="connsiteX671" fmla="*/ 288375 w 532194"/>
              <a:gd name="connsiteY671" fmla="*/ 769970 h 1035328"/>
              <a:gd name="connsiteX672" fmla="*/ 287860 w 532194"/>
              <a:gd name="connsiteY672" fmla="*/ 769060 h 1035328"/>
              <a:gd name="connsiteX673" fmla="*/ 287857 w 532194"/>
              <a:gd name="connsiteY673" fmla="*/ 769060 h 1035328"/>
              <a:gd name="connsiteX674" fmla="*/ 287856 w 532194"/>
              <a:gd name="connsiteY674" fmla="*/ 769060 h 1035328"/>
              <a:gd name="connsiteX675" fmla="*/ 287328 w 532194"/>
              <a:gd name="connsiteY675" fmla="*/ 767285 h 1035328"/>
              <a:gd name="connsiteX676" fmla="*/ 285507 w 532194"/>
              <a:gd name="connsiteY676" fmla="*/ 763742 h 1035328"/>
              <a:gd name="connsiteX677" fmla="*/ 282745 w 532194"/>
              <a:gd name="connsiteY677" fmla="*/ 761992 h 1035328"/>
              <a:gd name="connsiteX678" fmla="*/ 282740 w 532194"/>
              <a:gd name="connsiteY678" fmla="*/ 761992 h 1035328"/>
              <a:gd name="connsiteX679" fmla="*/ 282719 w 532194"/>
              <a:gd name="connsiteY679" fmla="*/ 761992 h 1035328"/>
              <a:gd name="connsiteX680" fmla="*/ 281393 w 532194"/>
              <a:gd name="connsiteY680" fmla="*/ 759818 h 1035328"/>
              <a:gd name="connsiteX681" fmla="*/ 280035 w 532194"/>
              <a:gd name="connsiteY681" fmla="*/ 756781 h 1035328"/>
              <a:gd name="connsiteX682" fmla="*/ 279042 w 532194"/>
              <a:gd name="connsiteY682" fmla="*/ 754399 h 1035328"/>
              <a:gd name="connsiteX683" fmla="*/ 278519 w 532194"/>
              <a:gd name="connsiteY683" fmla="*/ 752877 h 1035328"/>
              <a:gd name="connsiteX684" fmla="*/ 278515 w 532194"/>
              <a:gd name="connsiteY684" fmla="*/ 752877 h 1035328"/>
              <a:gd name="connsiteX685" fmla="*/ 278513 w 532194"/>
              <a:gd name="connsiteY685" fmla="*/ 752877 h 1035328"/>
              <a:gd name="connsiteX686" fmla="*/ 277999 w 532194"/>
              <a:gd name="connsiteY686" fmla="*/ 752119 h 1035328"/>
              <a:gd name="connsiteX687" fmla="*/ 276961 w 532194"/>
              <a:gd name="connsiteY687" fmla="*/ 750346 h 1035328"/>
              <a:gd name="connsiteX688" fmla="*/ 275604 w 532194"/>
              <a:gd name="connsiteY688" fmla="*/ 747309 h 1035328"/>
              <a:gd name="connsiteX689" fmla="*/ 274920 w 532194"/>
              <a:gd name="connsiteY689" fmla="*/ 745282 h 1035328"/>
              <a:gd name="connsiteX690" fmla="*/ 274920 w 532194"/>
              <a:gd name="connsiteY690" fmla="*/ 745282 h 1035328"/>
              <a:gd name="connsiteX691" fmla="*/ 274919 w 532194"/>
              <a:gd name="connsiteY691" fmla="*/ 745282 h 1035328"/>
              <a:gd name="connsiteX692" fmla="*/ 273883 w 532194"/>
              <a:gd name="connsiteY692" fmla="*/ 743612 h 1035328"/>
              <a:gd name="connsiteX693" fmla="*/ 272433 w 532194"/>
              <a:gd name="connsiteY693" fmla="*/ 741337 h 1035328"/>
              <a:gd name="connsiteX694" fmla="*/ 271753 w 532194"/>
              <a:gd name="connsiteY694" fmla="*/ 739668 h 1035328"/>
              <a:gd name="connsiteX695" fmla="*/ 271036 w 532194"/>
              <a:gd name="connsiteY695" fmla="*/ 738707 h 1035328"/>
              <a:gd name="connsiteX696" fmla="*/ 271030 w 532194"/>
              <a:gd name="connsiteY696" fmla="*/ 738707 h 1035328"/>
              <a:gd name="connsiteX697" fmla="*/ 271020 w 532194"/>
              <a:gd name="connsiteY697" fmla="*/ 738707 h 1035328"/>
              <a:gd name="connsiteX698" fmla="*/ 269640 w 532194"/>
              <a:gd name="connsiteY698" fmla="*/ 732716 h 1035328"/>
              <a:gd name="connsiteX699" fmla="*/ 269093 w 532194"/>
              <a:gd name="connsiteY699" fmla="*/ 729058 h 1035328"/>
              <a:gd name="connsiteX700" fmla="*/ 269092 w 532194"/>
              <a:gd name="connsiteY700" fmla="*/ 729058 h 1035328"/>
              <a:gd name="connsiteX701" fmla="*/ 269089 w 532194"/>
              <a:gd name="connsiteY701" fmla="*/ 729058 h 1035328"/>
              <a:gd name="connsiteX702" fmla="*/ 268572 w 532194"/>
              <a:gd name="connsiteY702" fmla="*/ 728099 h 1035328"/>
              <a:gd name="connsiteX703" fmla="*/ 267589 w 532194"/>
              <a:gd name="connsiteY703" fmla="*/ 726785 h 1035328"/>
              <a:gd name="connsiteX704" fmla="*/ 266188 w 532194"/>
              <a:gd name="connsiteY704" fmla="*/ 724204 h 1035328"/>
              <a:gd name="connsiteX705" fmla="*/ 264909 w 532194"/>
              <a:gd name="connsiteY705" fmla="*/ 721980 h 1035328"/>
              <a:gd name="connsiteX706" fmla="*/ 264891 w 532194"/>
              <a:gd name="connsiteY706" fmla="*/ 721980 h 1035328"/>
              <a:gd name="connsiteX707" fmla="*/ 264865 w 532194"/>
              <a:gd name="connsiteY707" fmla="*/ 721980 h 1035328"/>
              <a:gd name="connsiteX708" fmla="*/ 263917 w 532194"/>
              <a:gd name="connsiteY708" fmla="*/ 721483 h 1035328"/>
              <a:gd name="connsiteX709" fmla="*/ 262370 w 532194"/>
              <a:gd name="connsiteY709" fmla="*/ 719563 h 1035328"/>
              <a:gd name="connsiteX710" fmla="*/ 260814 w 532194"/>
              <a:gd name="connsiteY710" fmla="*/ 716986 h 1035328"/>
              <a:gd name="connsiteX711" fmla="*/ 260297 w 532194"/>
              <a:gd name="connsiteY711" fmla="*/ 715924 h 1035328"/>
              <a:gd name="connsiteX712" fmla="*/ 260293 w 532194"/>
              <a:gd name="connsiteY712" fmla="*/ 715924 h 1035328"/>
              <a:gd name="connsiteX713" fmla="*/ 260291 w 532194"/>
              <a:gd name="connsiteY713" fmla="*/ 715924 h 1035328"/>
              <a:gd name="connsiteX714" fmla="*/ 259465 w 532194"/>
              <a:gd name="connsiteY714" fmla="*/ 714660 h 1035328"/>
              <a:gd name="connsiteX715" fmla="*/ 258172 w 532194"/>
              <a:gd name="connsiteY715" fmla="*/ 712843 h 1035328"/>
              <a:gd name="connsiteX716" fmla="*/ 257177 w 532194"/>
              <a:gd name="connsiteY716" fmla="*/ 710359 h 1035328"/>
              <a:gd name="connsiteX717" fmla="*/ 256648 w 532194"/>
              <a:gd name="connsiteY717" fmla="*/ 708329 h 1035328"/>
              <a:gd name="connsiteX718" fmla="*/ 256646 w 532194"/>
              <a:gd name="connsiteY718" fmla="*/ 708329 h 1035328"/>
              <a:gd name="connsiteX719" fmla="*/ 256642 w 532194"/>
              <a:gd name="connsiteY719" fmla="*/ 708329 h 1035328"/>
              <a:gd name="connsiteX720" fmla="*/ 256128 w 532194"/>
              <a:gd name="connsiteY720" fmla="*/ 707571 h 1035328"/>
              <a:gd name="connsiteX721" fmla="*/ 255416 w 532194"/>
              <a:gd name="connsiteY721" fmla="*/ 706816 h 1035328"/>
              <a:gd name="connsiteX722" fmla="*/ 255407 w 532194"/>
              <a:gd name="connsiteY722" fmla="*/ 706816 h 1035328"/>
              <a:gd name="connsiteX723" fmla="*/ 255399 w 532194"/>
              <a:gd name="connsiteY723" fmla="*/ 706816 h 1035328"/>
              <a:gd name="connsiteX724" fmla="*/ 254056 w 532194"/>
              <a:gd name="connsiteY724" fmla="*/ 704233 h 1035328"/>
              <a:gd name="connsiteX725" fmla="*/ 252759 w 532194"/>
              <a:gd name="connsiteY725" fmla="*/ 701958 h 1035328"/>
              <a:gd name="connsiteX726" fmla="*/ 251459 w 532194"/>
              <a:gd name="connsiteY726" fmla="*/ 699477 h 1035328"/>
              <a:gd name="connsiteX727" fmla="*/ 250939 w 532194"/>
              <a:gd name="connsiteY727" fmla="*/ 698211 h 1035328"/>
              <a:gd name="connsiteX728" fmla="*/ 250936 w 532194"/>
              <a:gd name="connsiteY728" fmla="*/ 698211 h 1035328"/>
              <a:gd name="connsiteX729" fmla="*/ 250933 w 532194"/>
              <a:gd name="connsiteY729" fmla="*/ 698211 h 1035328"/>
              <a:gd name="connsiteX730" fmla="*/ 250418 w 532194"/>
              <a:gd name="connsiteY730" fmla="*/ 697453 h 1035328"/>
              <a:gd name="connsiteX731" fmla="*/ 249122 w 532194"/>
              <a:gd name="connsiteY731" fmla="*/ 695279 h 1035328"/>
              <a:gd name="connsiteX732" fmla="*/ 247825 w 532194"/>
              <a:gd name="connsiteY732" fmla="*/ 693055 h 1035328"/>
              <a:gd name="connsiteX733" fmla="*/ 246160 w 532194"/>
              <a:gd name="connsiteY733" fmla="*/ 689611 h 1035328"/>
              <a:gd name="connsiteX734" fmla="*/ 246158 w 532194"/>
              <a:gd name="connsiteY734" fmla="*/ 689611 h 1035328"/>
              <a:gd name="connsiteX735" fmla="*/ 246157 w 532194"/>
              <a:gd name="connsiteY735" fmla="*/ 689611 h 1035328"/>
              <a:gd name="connsiteX736" fmla="*/ 245741 w 532194"/>
              <a:gd name="connsiteY736" fmla="*/ 688599 h 1035328"/>
              <a:gd name="connsiteX737" fmla="*/ 245224 w 532194"/>
              <a:gd name="connsiteY737" fmla="*/ 687587 h 1035328"/>
              <a:gd name="connsiteX738" fmla="*/ 245220 w 532194"/>
              <a:gd name="connsiteY738" fmla="*/ 687587 h 1035328"/>
              <a:gd name="connsiteX739" fmla="*/ 245219 w 532194"/>
              <a:gd name="connsiteY739" fmla="*/ 687587 h 1035328"/>
              <a:gd name="connsiteX740" fmla="*/ 244701 w 532194"/>
              <a:gd name="connsiteY740" fmla="*/ 686677 h 1035328"/>
              <a:gd name="connsiteX741" fmla="*/ 243407 w 532194"/>
              <a:gd name="connsiteY741" fmla="*/ 684655 h 1035328"/>
              <a:gd name="connsiteX742" fmla="*/ 241748 w 532194"/>
              <a:gd name="connsiteY742" fmla="*/ 681975 h 1035328"/>
              <a:gd name="connsiteX743" fmla="*/ 240301 w 532194"/>
              <a:gd name="connsiteY743" fmla="*/ 680006 h 1035328"/>
              <a:gd name="connsiteX744" fmla="*/ 238800 w 532194"/>
              <a:gd name="connsiteY744" fmla="*/ 677733 h 1035328"/>
              <a:gd name="connsiteX745" fmla="*/ 237449 w 532194"/>
              <a:gd name="connsiteY745" fmla="*/ 675304 h 1035328"/>
              <a:gd name="connsiteX746" fmla="*/ 236412 w 532194"/>
              <a:gd name="connsiteY746" fmla="*/ 673535 h 1035328"/>
              <a:gd name="connsiteX747" fmla="*/ 234508 w 532194"/>
              <a:gd name="connsiteY747" fmla="*/ 670909 h 1035328"/>
              <a:gd name="connsiteX748" fmla="*/ 234499 w 532194"/>
              <a:gd name="connsiteY748" fmla="*/ 670909 h 1035328"/>
              <a:gd name="connsiteX749" fmla="*/ 234498 w 532194"/>
              <a:gd name="connsiteY749" fmla="*/ 670909 h 1035328"/>
              <a:gd name="connsiteX750" fmla="*/ 233097 w 532194"/>
              <a:gd name="connsiteY750" fmla="*/ 668379 h 1035328"/>
              <a:gd name="connsiteX751" fmla="*/ 231443 w 532194"/>
              <a:gd name="connsiteY751" fmla="*/ 665854 h 1035328"/>
              <a:gd name="connsiteX752" fmla="*/ 231440 w 532194"/>
              <a:gd name="connsiteY752" fmla="*/ 665854 h 1035328"/>
              <a:gd name="connsiteX753" fmla="*/ 231435 w 532194"/>
              <a:gd name="connsiteY753" fmla="*/ 665854 h 1035328"/>
              <a:gd name="connsiteX754" fmla="*/ 230717 w 532194"/>
              <a:gd name="connsiteY754" fmla="*/ 664841 h 1035328"/>
              <a:gd name="connsiteX755" fmla="*/ 230201 w 532194"/>
              <a:gd name="connsiteY755" fmla="*/ 663829 h 1035328"/>
              <a:gd name="connsiteX756" fmla="*/ 230196 w 532194"/>
              <a:gd name="connsiteY756" fmla="*/ 663829 h 1035328"/>
              <a:gd name="connsiteX757" fmla="*/ 230194 w 532194"/>
              <a:gd name="connsiteY757" fmla="*/ 663829 h 1035328"/>
              <a:gd name="connsiteX758" fmla="*/ 229678 w 532194"/>
              <a:gd name="connsiteY758" fmla="*/ 662919 h 1035328"/>
              <a:gd name="connsiteX759" fmla="*/ 228331 w 532194"/>
              <a:gd name="connsiteY759" fmla="*/ 660847 h 1035328"/>
              <a:gd name="connsiteX760" fmla="*/ 226723 w 532194"/>
              <a:gd name="connsiteY760" fmla="*/ 658118 h 1035328"/>
              <a:gd name="connsiteX761" fmla="*/ 225483 w 532194"/>
              <a:gd name="connsiteY761" fmla="*/ 656401 h 1035328"/>
              <a:gd name="connsiteX762" fmla="*/ 224238 w 532194"/>
              <a:gd name="connsiteY762" fmla="*/ 654379 h 1035328"/>
              <a:gd name="connsiteX763" fmla="*/ 222054 w 532194"/>
              <a:gd name="connsiteY763" fmla="*/ 650024 h 1035328"/>
              <a:gd name="connsiteX764" fmla="*/ 221374 w 532194"/>
              <a:gd name="connsiteY764" fmla="*/ 648403 h 1035328"/>
              <a:gd name="connsiteX765" fmla="*/ 220854 w 532194"/>
              <a:gd name="connsiteY765" fmla="*/ 647137 h 1035328"/>
              <a:gd name="connsiteX766" fmla="*/ 220850 w 532194"/>
              <a:gd name="connsiteY766" fmla="*/ 647137 h 1035328"/>
              <a:gd name="connsiteX767" fmla="*/ 220848 w 532194"/>
              <a:gd name="connsiteY767" fmla="*/ 647137 h 1035328"/>
              <a:gd name="connsiteX768" fmla="*/ 220332 w 532194"/>
              <a:gd name="connsiteY768" fmla="*/ 646177 h 1035328"/>
              <a:gd name="connsiteX769" fmla="*/ 219352 w 532194"/>
              <a:gd name="connsiteY769" fmla="*/ 644866 h 1035328"/>
              <a:gd name="connsiteX770" fmla="*/ 217720 w 532194"/>
              <a:gd name="connsiteY770" fmla="*/ 640249 h 1035328"/>
              <a:gd name="connsiteX771" fmla="*/ 216935 w 532194"/>
              <a:gd name="connsiteY771" fmla="*/ 638324 h 1035328"/>
              <a:gd name="connsiteX772" fmla="*/ 215842 w 532194"/>
              <a:gd name="connsiteY772" fmla="*/ 636045 h 1035328"/>
              <a:gd name="connsiteX773" fmla="*/ 215113 w 532194"/>
              <a:gd name="connsiteY773" fmla="*/ 634476 h 1035328"/>
              <a:gd name="connsiteX774" fmla="*/ 215112 w 532194"/>
              <a:gd name="connsiteY774" fmla="*/ 634476 h 1035328"/>
              <a:gd name="connsiteX775" fmla="*/ 215111 w 532194"/>
              <a:gd name="connsiteY775" fmla="*/ 634476 h 1035328"/>
              <a:gd name="connsiteX776" fmla="*/ 214477 w 532194"/>
              <a:gd name="connsiteY776" fmla="*/ 632294 h 1035328"/>
              <a:gd name="connsiteX777" fmla="*/ 212803 w 532194"/>
              <a:gd name="connsiteY777" fmla="*/ 628192 h 1035328"/>
              <a:gd name="connsiteX778" fmla="*/ 211447 w 532194"/>
              <a:gd name="connsiteY778" fmla="*/ 625255 h 1035328"/>
              <a:gd name="connsiteX779" fmla="*/ 210416 w 532194"/>
              <a:gd name="connsiteY779" fmla="*/ 623993 h 1035328"/>
              <a:gd name="connsiteX780" fmla="*/ 208815 w 532194"/>
              <a:gd name="connsiteY780" fmla="*/ 621873 h 1035328"/>
              <a:gd name="connsiteX781" fmla="*/ 205893 w 532194"/>
              <a:gd name="connsiteY781" fmla="*/ 618799 h 1035328"/>
              <a:gd name="connsiteX782" fmla="*/ 205829 w 532194"/>
              <a:gd name="connsiteY782" fmla="*/ 618799 h 1035328"/>
              <a:gd name="connsiteX783" fmla="*/ 202378 w 532194"/>
              <a:gd name="connsiteY783" fmla="*/ 624389 h 1035328"/>
              <a:gd name="connsiteX784" fmla="*/ 201508 w 532194"/>
              <a:gd name="connsiteY784" fmla="*/ 628520 h 1035328"/>
              <a:gd name="connsiteX785" fmla="*/ 199531 w 532194"/>
              <a:gd name="connsiteY785" fmla="*/ 633783 h 1035328"/>
              <a:gd name="connsiteX786" fmla="*/ 198053 w 532194"/>
              <a:gd name="connsiteY786" fmla="*/ 638227 h 1035328"/>
              <a:gd name="connsiteX787" fmla="*/ 197049 w 532194"/>
              <a:gd name="connsiteY787" fmla="*/ 639512 h 1035328"/>
              <a:gd name="connsiteX788" fmla="*/ 195294 w 532194"/>
              <a:gd name="connsiteY788" fmla="*/ 641922 h 1035328"/>
              <a:gd name="connsiteX789" fmla="*/ 193841 w 532194"/>
              <a:gd name="connsiteY789" fmla="*/ 644027 h 1035328"/>
              <a:gd name="connsiteX790" fmla="*/ 192585 w 532194"/>
              <a:gd name="connsiteY790" fmla="*/ 645413 h 1035328"/>
              <a:gd name="connsiteX791" fmla="*/ 191322 w 532194"/>
              <a:gd name="connsiteY791" fmla="*/ 646443 h 1035328"/>
              <a:gd name="connsiteX792" fmla="*/ 189568 w 532194"/>
              <a:gd name="connsiteY792" fmla="*/ 648855 h 1035328"/>
              <a:gd name="connsiteX793" fmla="*/ 187820 w 532194"/>
              <a:gd name="connsiteY793" fmla="*/ 651877 h 1035328"/>
              <a:gd name="connsiteX794" fmla="*/ 186563 w 532194"/>
              <a:gd name="connsiteY794" fmla="*/ 653316 h 1035328"/>
              <a:gd name="connsiteX795" fmla="*/ 184956 w 532194"/>
              <a:gd name="connsiteY795" fmla="*/ 655218 h 1035328"/>
              <a:gd name="connsiteX796" fmla="*/ 183554 w 532194"/>
              <a:gd name="connsiteY796" fmla="*/ 657219 h 1035328"/>
              <a:gd name="connsiteX797" fmla="*/ 182049 w 532194"/>
              <a:gd name="connsiteY797" fmla="*/ 659270 h 1035328"/>
              <a:gd name="connsiteX798" fmla="*/ 180552 w 532194"/>
              <a:gd name="connsiteY798" fmla="*/ 661936 h 1035328"/>
              <a:gd name="connsiteX799" fmla="*/ 179105 w 532194"/>
              <a:gd name="connsiteY799" fmla="*/ 664648 h 1035328"/>
              <a:gd name="connsiteX800" fmla="*/ 177803 w 532194"/>
              <a:gd name="connsiteY800" fmla="*/ 666597 h 1035328"/>
              <a:gd name="connsiteX801" fmla="*/ 176504 w 532194"/>
              <a:gd name="connsiteY801" fmla="*/ 668800 h 1035328"/>
              <a:gd name="connsiteX802" fmla="*/ 174709 w 532194"/>
              <a:gd name="connsiteY802" fmla="*/ 672126 h 1035328"/>
              <a:gd name="connsiteX803" fmla="*/ 173312 w 532194"/>
              <a:gd name="connsiteY803" fmla="*/ 674739 h 1035328"/>
              <a:gd name="connsiteX804" fmla="*/ 171825 w 532194"/>
              <a:gd name="connsiteY804" fmla="*/ 678370 h 1035328"/>
              <a:gd name="connsiteX805" fmla="*/ 170582 w 532194"/>
              <a:gd name="connsiteY805" fmla="*/ 680981 h 1035328"/>
              <a:gd name="connsiteX806" fmla="*/ 169389 w 532194"/>
              <a:gd name="connsiteY806" fmla="*/ 683587 h 1035328"/>
              <a:gd name="connsiteX807" fmla="*/ 167362 w 532194"/>
              <a:gd name="connsiteY807" fmla="*/ 688853 h 1035328"/>
              <a:gd name="connsiteX808" fmla="*/ 166972 w 532194"/>
              <a:gd name="connsiteY808" fmla="*/ 690487 h 1035328"/>
              <a:gd name="connsiteX809" fmla="*/ 164596 w 532194"/>
              <a:gd name="connsiteY809" fmla="*/ 696569 h 1035328"/>
              <a:gd name="connsiteX810" fmla="*/ 163069 w 532194"/>
              <a:gd name="connsiteY810" fmla="*/ 701117 h 1035328"/>
              <a:gd name="connsiteX811" fmla="*/ 161936 w 532194"/>
              <a:gd name="connsiteY811" fmla="*/ 704540 h 1035328"/>
              <a:gd name="connsiteX812" fmla="*/ 160496 w 532194"/>
              <a:gd name="connsiteY812" fmla="*/ 707814 h 1035328"/>
              <a:gd name="connsiteX813" fmla="*/ 158704 w 532194"/>
              <a:gd name="connsiteY813" fmla="*/ 711497 h 1035328"/>
              <a:gd name="connsiteX814" fmla="*/ 157963 w 532194"/>
              <a:gd name="connsiteY814" fmla="*/ 713489 h 1035328"/>
              <a:gd name="connsiteX815" fmla="*/ 155961 w 532194"/>
              <a:gd name="connsiteY815" fmla="*/ 716564 h 1035328"/>
              <a:gd name="connsiteX816" fmla="*/ 155072 w 532194"/>
              <a:gd name="connsiteY816" fmla="*/ 718967 h 1035328"/>
              <a:gd name="connsiteX817" fmla="*/ 152992 w 532194"/>
              <a:gd name="connsiteY817" fmla="*/ 724234 h 1035328"/>
              <a:gd name="connsiteX818" fmla="*/ 152254 w 532194"/>
              <a:gd name="connsiteY818" fmla="*/ 726480 h 1035328"/>
              <a:gd name="connsiteX819" fmla="*/ 151505 w 532194"/>
              <a:gd name="connsiteY819" fmla="*/ 727761 h 1035328"/>
              <a:gd name="connsiteX820" fmla="*/ 151053 w 532194"/>
              <a:gd name="connsiteY820" fmla="*/ 728327 h 1035328"/>
              <a:gd name="connsiteX821" fmla="*/ 150219 w 532194"/>
              <a:gd name="connsiteY821" fmla="*/ 731186 h 1035328"/>
              <a:gd name="connsiteX822" fmla="*/ 148938 w 532194"/>
              <a:gd name="connsiteY822" fmla="*/ 735068 h 1035328"/>
              <a:gd name="connsiteX823" fmla="*/ 147454 w 532194"/>
              <a:gd name="connsiteY823" fmla="*/ 738954 h 1035328"/>
              <a:gd name="connsiteX824" fmla="*/ 146019 w 532194"/>
              <a:gd name="connsiteY824" fmla="*/ 742634 h 1035328"/>
              <a:gd name="connsiteX825" fmla="*/ 144583 w 532194"/>
              <a:gd name="connsiteY825" fmla="*/ 746163 h 1035328"/>
              <a:gd name="connsiteX826" fmla="*/ 143195 w 532194"/>
              <a:gd name="connsiteY826" fmla="*/ 749586 h 1035328"/>
              <a:gd name="connsiteX827" fmla="*/ 141597 w 532194"/>
              <a:gd name="connsiteY827" fmla="*/ 752304 h 1035328"/>
              <a:gd name="connsiteX828" fmla="*/ 140096 w 532194"/>
              <a:gd name="connsiteY828" fmla="*/ 754660 h 1035328"/>
              <a:gd name="connsiteX829" fmla="*/ 138586 w 532194"/>
              <a:gd name="connsiteY829" fmla="*/ 756204 h 1035328"/>
              <a:gd name="connsiteX830" fmla="*/ 137480 w 532194"/>
              <a:gd name="connsiteY830" fmla="*/ 757489 h 1035328"/>
              <a:gd name="connsiteX831" fmla="*/ 136166 w 532194"/>
              <a:gd name="connsiteY831" fmla="*/ 758367 h 1035328"/>
              <a:gd name="connsiteX832" fmla="*/ 135362 w 532194"/>
              <a:gd name="connsiteY832" fmla="*/ 763925 h 1035328"/>
              <a:gd name="connsiteX833" fmla="*/ 134311 w 532194"/>
              <a:gd name="connsiteY833" fmla="*/ 770196 h 1035328"/>
              <a:gd name="connsiteX834" fmla="*/ 132885 w 532194"/>
              <a:gd name="connsiteY834" fmla="*/ 774590 h 1035328"/>
              <a:gd name="connsiteX835" fmla="*/ 131750 w 532194"/>
              <a:gd name="connsiteY835" fmla="*/ 777908 h 1035328"/>
              <a:gd name="connsiteX836" fmla="*/ 130008 w 532194"/>
              <a:gd name="connsiteY836" fmla="*/ 781440 h 1035328"/>
              <a:gd name="connsiteX837" fmla="*/ 128216 w 532194"/>
              <a:gd name="connsiteY837" fmla="*/ 785074 h 1035328"/>
              <a:gd name="connsiteX838" fmla="*/ 126971 w 532194"/>
              <a:gd name="connsiteY838" fmla="*/ 787633 h 1035328"/>
              <a:gd name="connsiteX839" fmla="*/ 125432 w 532194"/>
              <a:gd name="connsiteY839" fmla="*/ 791060 h 1035328"/>
              <a:gd name="connsiteX840" fmla="*/ 124233 w 532194"/>
              <a:gd name="connsiteY840" fmla="*/ 793109 h 1035328"/>
              <a:gd name="connsiteX841" fmla="*/ 121475 w 532194"/>
              <a:gd name="connsiteY841" fmla="*/ 796856 h 1035328"/>
              <a:gd name="connsiteX842" fmla="*/ 120319 w 532194"/>
              <a:gd name="connsiteY842" fmla="*/ 798141 h 1035328"/>
              <a:gd name="connsiteX843" fmla="*/ 119162 w 532194"/>
              <a:gd name="connsiteY843" fmla="*/ 799424 h 1035328"/>
              <a:gd name="connsiteX844" fmla="*/ 116336 w 532194"/>
              <a:gd name="connsiteY844" fmla="*/ 801593 h 1035328"/>
              <a:gd name="connsiteX845" fmla="*/ 112762 w 532194"/>
              <a:gd name="connsiteY845" fmla="*/ 805145 h 1035328"/>
              <a:gd name="connsiteX846" fmla="*/ 110541 w 532194"/>
              <a:gd name="connsiteY846" fmla="*/ 806798 h 1035328"/>
              <a:gd name="connsiteX847" fmla="*/ 109636 w 532194"/>
              <a:gd name="connsiteY847" fmla="*/ 807877 h 1035328"/>
              <a:gd name="connsiteX848" fmla="*/ 108527 w 532194"/>
              <a:gd name="connsiteY848" fmla="*/ 808809 h 1035328"/>
              <a:gd name="connsiteX849" fmla="*/ 106862 w 532194"/>
              <a:gd name="connsiteY849" fmla="*/ 810148 h 1035328"/>
              <a:gd name="connsiteX850" fmla="*/ 105554 w 532194"/>
              <a:gd name="connsiteY850" fmla="*/ 811538 h 1035328"/>
              <a:gd name="connsiteX851" fmla="*/ 104136 w 532194"/>
              <a:gd name="connsiteY851" fmla="*/ 816796 h 1035328"/>
              <a:gd name="connsiteX852" fmla="*/ 102145 w 532194"/>
              <a:gd name="connsiteY852" fmla="*/ 825368 h 1035328"/>
              <a:gd name="connsiteX853" fmla="*/ 100902 w 532194"/>
              <a:gd name="connsiteY853" fmla="*/ 828079 h 1035328"/>
              <a:gd name="connsiteX854" fmla="*/ 100012 w 532194"/>
              <a:gd name="connsiteY854" fmla="*/ 830431 h 1035328"/>
              <a:gd name="connsiteX855" fmla="*/ 98131 w 532194"/>
              <a:gd name="connsiteY855" fmla="*/ 844551 h 1035328"/>
              <a:gd name="connsiteX856" fmla="*/ 96749 w 532194"/>
              <a:gd name="connsiteY856" fmla="*/ 857544 h 1035328"/>
              <a:gd name="connsiteX857" fmla="*/ 95275 w 532194"/>
              <a:gd name="connsiteY857" fmla="*/ 862445 h 1035328"/>
              <a:gd name="connsiteX858" fmla="*/ 93301 w 532194"/>
              <a:gd name="connsiteY858" fmla="*/ 867963 h 1035328"/>
              <a:gd name="connsiteX859" fmla="*/ 92463 w 532194"/>
              <a:gd name="connsiteY859" fmla="*/ 875100 h 1035328"/>
              <a:gd name="connsiteX860" fmla="*/ 91385 w 532194"/>
              <a:gd name="connsiteY860" fmla="*/ 883459 h 1035328"/>
              <a:gd name="connsiteX861" fmla="*/ 89692 w 532194"/>
              <a:gd name="connsiteY861" fmla="*/ 891470 h 1035328"/>
              <a:gd name="connsiteX862" fmla="*/ 88267 w 532194"/>
              <a:gd name="connsiteY862" fmla="*/ 896016 h 1035328"/>
              <a:gd name="connsiteX863" fmla="*/ 86931 w 532194"/>
              <a:gd name="connsiteY863" fmla="*/ 899390 h 1035328"/>
              <a:gd name="connsiteX864" fmla="*/ 84900 w 532194"/>
              <a:gd name="connsiteY864" fmla="*/ 904552 h 1035328"/>
              <a:gd name="connsiteX865" fmla="*/ 84261 w 532194"/>
              <a:gd name="connsiteY865" fmla="*/ 906594 h 1035328"/>
              <a:gd name="connsiteX866" fmla="*/ 84223 w 532194"/>
              <a:gd name="connsiteY866" fmla="*/ 916928 h 1035328"/>
              <a:gd name="connsiteX867" fmla="*/ 83363 w 532194"/>
              <a:gd name="connsiteY867" fmla="*/ 926709 h 1035328"/>
              <a:gd name="connsiteX868" fmla="*/ 82051 w 532194"/>
              <a:gd name="connsiteY868" fmla="*/ 927590 h 1035328"/>
              <a:gd name="connsiteX869" fmla="*/ 80968 w 532194"/>
              <a:gd name="connsiteY869" fmla="*/ 930961 h 1035328"/>
              <a:gd name="connsiteX870" fmla="*/ 83987 w 532194"/>
              <a:gd name="connsiteY870" fmla="*/ 936985 h 1035328"/>
              <a:gd name="connsiteX871" fmla="*/ 84614 w 532194"/>
              <a:gd name="connsiteY871" fmla="*/ 938453 h 1035328"/>
              <a:gd name="connsiteX872" fmla="*/ 85178 w 532194"/>
              <a:gd name="connsiteY872" fmla="*/ 939261 h 1035328"/>
              <a:gd name="connsiteX873" fmla="*/ 85182 w 532194"/>
              <a:gd name="connsiteY873" fmla="*/ 939261 h 1035328"/>
              <a:gd name="connsiteX874" fmla="*/ 85197 w 532194"/>
              <a:gd name="connsiteY874" fmla="*/ 939261 h 1035328"/>
              <a:gd name="connsiteX875" fmla="*/ 87412 w 532194"/>
              <a:gd name="connsiteY875" fmla="*/ 942951 h 1035328"/>
              <a:gd name="connsiteX876" fmla="*/ 88566 w 532194"/>
              <a:gd name="connsiteY876" fmla="*/ 946096 h 1035328"/>
              <a:gd name="connsiteX877" fmla="*/ 90376 w 532194"/>
              <a:gd name="connsiteY877" fmla="*/ 953299 h 1035328"/>
              <a:gd name="connsiteX878" fmla="*/ 88596 w 532194"/>
              <a:gd name="connsiteY878" fmla="*/ 958053 h 1035328"/>
              <a:gd name="connsiteX879" fmla="*/ 87386 w 532194"/>
              <a:gd name="connsiteY879" fmla="*/ 959087 h 1035328"/>
              <a:gd name="connsiteX880" fmla="*/ 85107 w 532194"/>
              <a:gd name="connsiteY880" fmla="*/ 960127 h 1035328"/>
              <a:gd name="connsiteX881" fmla="*/ 82823 w 532194"/>
              <a:gd name="connsiteY881" fmla="*/ 960613 h 1035328"/>
              <a:gd name="connsiteX882" fmla="*/ 82124 w 532194"/>
              <a:gd name="connsiteY882" fmla="*/ 961842 h 1035328"/>
              <a:gd name="connsiteX883" fmla="*/ 81695 w 532194"/>
              <a:gd name="connsiteY883" fmla="*/ 973655 h 1035328"/>
              <a:gd name="connsiteX884" fmla="*/ 83866 w 532194"/>
              <a:gd name="connsiteY884" fmla="*/ 982028 h 1035328"/>
              <a:gd name="connsiteX885" fmla="*/ 83874 w 532194"/>
              <a:gd name="connsiteY885" fmla="*/ 982028 h 1035328"/>
              <a:gd name="connsiteX886" fmla="*/ 83881 w 532194"/>
              <a:gd name="connsiteY886" fmla="*/ 982028 h 1035328"/>
              <a:gd name="connsiteX887" fmla="*/ 84598 w 532194"/>
              <a:gd name="connsiteY887" fmla="*/ 983040 h 1035328"/>
              <a:gd name="connsiteX888" fmla="*/ 85650 w 532194"/>
              <a:gd name="connsiteY888" fmla="*/ 984043 h 1035328"/>
              <a:gd name="connsiteX889" fmla="*/ 85677 w 532194"/>
              <a:gd name="connsiteY889" fmla="*/ 984043 h 1035328"/>
              <a:gd name="connsiteX890" fmla="*/ 85689 w 532194"/>
              <a:gd name="connsiteY890" fmla="*/ 984043 h 1035328"/>
              <a:gd name="connsiteX891" fmla="*/ 88710 w 532194"/>
              <a:gd name="connsiteY891" fmla="*/ 986657 h 1035328"/>
              <a:gd name="connsiteX892" fmla="*/ 89706 w 532194"/>
              <a:gd name="connsiteY892" fmla="*/ 987055 h 1035328"/>
              <a:gd name="connsiteX893" fmla="*/ 89732 w 532194"/>
              <a:gd name="connsiteY893" fmla="*/ 987055 h 1035328"/>
              <a:gd name="connsiteX894" fmla="*/ 89757 w 532194"/>
              <a:gd name="connsiteY894" fmla="*/ 987055 h 1035328"/>
              <a:gd name="connsiteX895" fmla="*/ 90754 w 532194"/>
              <a:gd name="connsiteY895" fmla="*/ 987450 h 1035328"/>
              <a:gd name="connsiteX896" fmla="*/ 93337 w 532194"/>
              <a:gd name="connsiteY896" fmla="*/ 990931 h 1035328"/>
              <a:gd name="connsiteX897" fmla="*/ 93862 w 532194"/>
              <a:gd name="connsiteY897" fmla="*/ 992351 h 1035328"/>
              <a:gd name="connsiteX898" fmla="*/ 94625 w 532194"/>
              <a:gd name="connsiteY898" fmla="*/ 993106 h 1035328"/>
              <a:gd name="connsiteX899" fmla="*/ 94632 w 532194"/>
              <a:gd name="connsiteY899" fmla="*/ 993106 h 1035328"/>
              <a:gd name="connsiteX900" fmla="*/ 94646 w 532194"/>
              <a:gd name="connsiteY900" fmla="*/ 993106 h 1035328"/>
              <a:gd name="connsiteX901" fmla="*/ 95402 w 532194"/>
              <a:gd name="connsiteY901" fmla="*/ 993606 h 1035328"/>
              <a:gd name="connsiteX902" fmla="*/ 96358 w 532194"/>
              <a:gd name="connsiteY902" fmla="*/ 994103 h 1035328"/>
              <a:gd name="connsiteX903" fmla="*/ 96374 w 532194"/>
              <a:gd name="connsiteY903" fmla="*/ 994103 h 1035328"/>
              <a:gd name="connsiteX904" fmla="*/ 96386 w 532194"/>
              <a:gd name="connsiteY904" fmla="*/ 994103 h 1035328"/>
              <a:gd name="connsiteX905" fmla="*/ 97709 w 532194"/>
              <a:gd name="connsiteY905" fmla="*/ 995107 h 1035328"/>
              <a:gd name="connsiteX906" fmla="*/ 99882 w 532194"/>
              <a:gd name="connsiteY906" fmla="*/ 996102 h 1035328"/>
              <a:gd name="connsiteX907" fmla="*/ 100062 w 532194"/>
              <a:gd name="connsiteY907" fmla="*/ 996102 h 1035328"/>
              <a:gd name="connsiteX908" fmla="*/ 100224 w 532194"/>
              <a:gd name="connsiteY908" fmla="*/ 996099 h 1035328"/>
              <a:gd name="connsiteX909" fmla="*/ 102055 w 532194"/>
              <a:gd name="connsiteY909" fmla="*/ 996894 h 1035328"/>
              <a:gd name="connsiteX910" fmla="*/ 104056 w 532194"/>
              <a:gd name="connsiteY910" fmla="*/ 999109 h 1035328"/>
              <a:gd name="connsiteX911" fmla="*/ 104066 w 532194"/>
              <a:gd name="connsiteY911" fmla="*/ 999109 h 1035328"/>
              <a:gd name="connsiteX912" fmla="*/ 104073 w 532194"/>
              <a:gd name="connsiteY912" fmla="*/ 999109 h 1035328"/>
              <a:gd name="connsiteX913" fmla="*/ 104631 w 532194"/>
              <a:gd name="connsiteY913" fmla="*/ 999612 h 1035328"/>
              <a:gd name="connsiteX914" fmla="*/ 105389 w 532194"/>
              <a:gd name="connsiteY914" fmla="*/ 1000113 h 1035328"/>
              <a:gd name="connsiteX915" fmla="*/ 105399 w 532194"/>
              <a:gd name="connsiteY915" fmla="*/ 1000113 h 1035328"/>
              <a:gd name="connsiteX916" fmla="*/ 105413 w 532194"/>
              <a:gd name="connsiteY916" fmla="*/ 1000113 h 1035328"/>
              <a:gd name="connsiteX917" fmla="*/ 106168 w 532194"/>
              <a:gd name="connsiteY917" fmla="*/ 1000613 h 1035328"/>
              <a:gd name="connsiteX918" fmla="*/ 107171 w 532194"/>
              <a:gd name="connsiteY918" fmla="*/ 1001111 h 1035328"/>
              <a:gd name="connsiteX919" fmla="*/ 107191 w 532194"/>
              <a:gd name="connsiteY919" fmla="*/ 1001111 h 1035328"/>
              <a:gd name="connsiteX920" fmla="*/ 107217 w 532194"/>
              <a:gd name="connsiteY920" fmla="*/ 1001111 h 1035328"/>
              <a:gd name="connsiteX921" fmla="*/ 108215 w 532194"/>
              <a:gd name="connsiteY921" fmla="*/ 1001607 h 1035328"/>
              <a:gd name="connsiteX922" fmla="*/ 110406 w 532194"/>
              <a:gd name="connsiteY922" fmla="*/ 1002094 h 1035328"/>
              <a:gd name="connsiteX923" fmla="*/ 110511 w 532194"/>
              <a:gd name="connsiteY923" fmla="*/ 1002094 h 1035328"/>
              <a:gd name="connsiteX924" fmla="*/ 110642 w 532194"/>
              <a:gd name="connsiteY924" fmla="*/ 1002091 h 1035328"/>
              <a:gd name="connsiteX925" fmla="*/ 112806 w 532194"/>
              <a:gd name="connsiteY925" fmla="*/ 1002576 h 1035328"/>
              <a:gd name="connsiteX926" fmla="*/ 114903 w 532194"/>
              <a:gd name="connsiteY926" fmla="*/ 1003062 h 1035328"/>
              <a:gd name="connsiteX927" fmla="*/ 115001 w 532194"/>
              <a:gd name="connsiteY927" fmla="*/ 1003060 h 1035328"/>
              <a:gd name="connsiteX928" fmla="*/ 115152 w 532194"/>
              <a:gd name="connsiteY928" fmla="*/ 1003060 h 1035328"/>
              <a:gd name="connsiteX929" fmla="*/ 117912 w 532194"/>
              <a:gd name="connsiteY929" fmla="*/ 1004046 h 1035328"/>
              <a:gd name="connsiteX930" fmla="*/ 121905 w 532194"/>
              <a:gd name="connsiteY930" fmla="*/ 1005017 h 1035328"/>
              <a:gd name="connsiteX931" fmla="*/ 122861 w 532194"/>
              <a:gd name="connsiteY931" fmla="*/ 1005011 h 1035328"/>
              <a:gd name="connsiteX932" fmla="*/ 123806 w 532194"/>
              <a:gd name="connsiteY932" fmla="*/ 1005005 h 1035328"/>
              <a:gd name="connsiteX933" fmla="*/ 127093 w 532194"/>
              <a:gd name="connsiteY933" fmla="*/ 1005777 h 1035328"/>
              <a:gd name="connsiteX934" fmla="*/ 129343 w 532194"/>
              <a:gd name="connsiteY934" fmla="*/ 1007992 h 1035328"/>
              <a:gd name="connsiteX935" fmla="*/ 129357 w 532194"/>
              <a:gd name="connsiteY935" fmla="*/ 1007992 h 1035328"/>
              <a:gd name="connsiteX936" fmla="*/ 129365 w 532194"/>
              <a:gd name="connsiteY936" fmla="*/ 1007992 h 1035328"/>
              <a:gd name="connsiteX937" fmla="*/ 130183 w 532194"/>
              <a:gd name="connsiteY937" fmla="*/ 1009001 h 1035328"/>
              <a:gd name="connsiteX938" fmla="*/ 131144 w 532194"/>
              <a:gd name="connsiteY938" fmla="*/ 1010008 h 1035328"/>
              <a:gd name="connsiteX939" fmla="*/ 131160 w 532194"/>
              <a:gd name="connsiteY939" fmla="*/ 1010008 h 1035328"/>
              <a:gd name="connsiteX940" fmla="*/ 131171 w 532194"/>
              <a:gd name="connsiteY940" fmla="*/ 1010008 h 1035328"/>
              <a:gd name="connsiteX941" fmla="*/ 132985 w 532194"/>
              <a:gd name="connsiteY941" fmla="*/ 1023069 h 1035328"/>
              <a:gd name="connsiteX942" fmla="*/ 130995 w 532194"/>
              <a:gd name="connsiteY942" fmla="*/ 1031896 h 1035328"/>
              <a:gd name="connsiteX943" fmla="*/ 129429 w 532194"/>
              <a:gd name="connsiteY943" fmla="*/ 1032929 h 1035328"/>
              <a:gd name="connsiteX944" fmla="*/ 118651 w 532194"/>
              <a:gd name="connsiteY944" fmla="*/ 1034067 h 1035328"/>
              <a:gd name="connsiteX945" fmla="*/ 108580 w 532194"/>
              <a:gd name="connsiteY945" fmla="*/ 1034688 h 1035328"/>
              <a:gd name="connsiteX946" fmla="*/ 98153 w 532194"/>
              <a:gd name="connsiteY946" fmla="*/ 1035311 h 1035328"/>
              <a:gd name="connsiteX947" fmla="*/ 95182 w 532194"/>
              <a:gd name="connsiteY947" fmla="*/ 1035329 h 1035328"/>
              <a:gd name="connsiteX948" fmla="*/ 87715 w 532194"/>
              <a:gd name="connsiteY948" fmla="*/ 1034919 h 1035328"/>
              <a:gd name="connsiteX949" fmla="*/ 82317 w 532194"/>
              <a:gd name="connsiteY949" fmla="*/ 1034478 h 1035328"/>
              <a:gd name="connsiteX950" fmla="*/ 81094 w 532194"/>
              <a:gd name="connsiteY950" fmla="*/ 1034483 h 1035328"/>
              <a:gd name="connsiteX951" fmla="*/ 79871 w 532194"/>
              <a:gd name="connsiteY951" fmla="*/ 1034489 h 1035328"/>
              <a:gd name="connsiteX952" fmla="*/ 74472 w 532194"/>
              <a:gd name="connsiteY952" fmla="*/ 1034047 h 1035328"/>
              <a:gd name="connsiteX953" fmla="*/ 73000 w 532194"/>
              <a:gd name="connsiteY953" fmla="*/ 1033556 h 1035328"/>
              <a:gd name="connsiteX954" fmla="*/ 72940 w 532194"/>
              <a:gd name="connsiteY954" fmla="*/ 1033556 h 1035328"/>
              <a:gd name="connsiteX955" fmla="*/ 72897 w 532194"/>
              <a:gd name="connsiteY955" fmla="*/ 1033556 h 1035328"/>
              <a:gd name="connsiteX956" fmla="*/ 71407 w 532194"/>
              <a:gd name="connsiteY956" fmla="*/ 1033064 h 1035328"/>
              <a:gd name="connsiteX957" fmla="*/ 65704 w 532194"/>
              <a:gd name="connsiteY957" fmla="*/ 1032625 h 1035328"/>
              <a:gd name="connsiteX958" fmla="*/ 64277 w 532194"/>
              <a:gd name="connsiteY958" fmla="*/ 1032634 h 1035328"/>
              <a:gd name="connsiteX959" fmla="*/ 57158 w 532194"/>
              <a:gd name="connsiteY959" fmla="*/ 1033220 h 1035328"/>
              <a:gd name="connsiteX960" fmla="*/ 55382 w 532194"/>
              <a:gd name="connsiteY960" fmla="*/ 1033749 h 1035328"/>
              <a:gd name="connsiteX961" fmla="*/ 53607 w 532194"/>
              <a:gd name="connsiteY961" fmla="*/ 1034278 h 1035328"/>
              <a:gd name="connsiteX962" fmla="*/ 45470 w 532194"/>
              <a:gd name="connsiteY962" fmla="*/ 1034878 h 1035328"/>
              <a:gd name="connsiteX963" fmla="*/ 43624 w 532194"/>
              <a:gd name="connsiteY963" fmla="*/ 1034887 h 1035328"/>
              <a:gd name="connsiteX964" fmla="*/ 37322 w 532194"/>
              <a:gd name="connsiteY964" fmla="*/ 1034457 h 1035328"/>
              <a:gd name="connsiteX965" fmla="*/ 36323 w 532194"/>
              <a:gd name="connsiteY965" fmla="*/ 1033959 h 1035328"/>
              <a:gd name="connsiteX966" fmla="*/ 36299 w 532194"/>
              <a:gd name="connsiteY966" fmla="*/ 1033959 h 1035328"/>
              <a:gd name="connsiteX967" fmla="*/ 36278 w 532194"/>
              <a:gd name="connsiteY967" fmla="*/ 1033959 h 1035328"/>
              <a:gd name="connsiteX968" fmla="*/ 35276 w 532194"/>
              <a:gd name="connsiteY968" fmla="*/ 1033461 h 1035328"/>
              <a:gd name="connsiteX969" fmla="*/ 32657 w 532194"/>
              <a:gd name="connsiteY969" fmla="*/ 1032982 h 1035328"/>
              <a:gd name="connsiteX970" fmla="*/ 32471 w 532194"/>
              <a:gd name="connsiteY970" fmla="*/ 1032982 h 1035328"/>
              <a:gd name="connsiteX971" fmla="*/ 32319 w 532194"/>
              <a:gd name="connsiteY971" fmla="*/ 1032985 h 1035328"/>
              <a:gd name="connsiteX972" fmla="*/ 29665 w 532194"/>
              <a:gd name="connsiteY972" fmla="*/ 1032506 h 1035328"/>
              <a:gd name="connsiteX973" fmla="*/ 28910 w 532194"/>
              <a:gd name="connsiteY973" fmla="*/ 1032004 h 1035328"/>
              <a:gd name="connsiteX974" fmla="*/ 28897 w 532194"/>
              <a:gd name="connsiteY974" fmla="*/ 1032004 h 1035328"/>
              <a:gd name="connsiteX975" fmla="*/ 28886 w 532194"/>
              <a:gd name="connsiteY975" fmla="*/ 1032004 h 1035328"/>
              <a:gd name="connsiteX976" fmla="*/ 28128 w 532194"/>
              <a:gd name="connsiteY976" fmla="*/ 1031507 h 1035328"/>
              <a:gd name="connsiteX977" fmla="*/ 27131 w 532194"/>
              <a:gd name="connsiteY977" fmla="*/ 1031010 h 1035328"/>
              <a:gd name="connsiteX978" fmla="*/ 27105 w 532194"/>
              <a:gd name="connsiteY978" fmla="*/ 1031010 h 1035328"/>
              <a:gd name="connsiteX979" fmla="*/ 27085 w 532194"/>
              <a:gd name="connsiteY979" fmla="*/ 1031010 h 1035328"/>
              <a:gd name="connsiteX980" fmla="*/ 26082 w 532194"/>
              <a:gd name="connsiteY980" fmla="*/ 1030513 h 1035328"/>
              <a:gd name="connsiteX981" fmla="*/ 25326 w 532194"/>
              <a:gd name="connsiteY981" fmla="*/ 1030013 h 1035328"/>
              <a:gd name="connsiteX982" fmla="*/ 25312 w 532194"/>
              <a:gd name="connsiteY982" fmla="*/ 1030013 h 1035328"/>
              <a:gd name="connsiteX983" fmla="*/ 25303 w 532194"/>
              <a:gd name="connsiteY983" fmla="*/ 1030013 h 1035328"/>
              <a:gd name="connsiteX984" fmla="*/ 24544 w 532194"/>
              <a:gd name="connsiteY984" fmla="*/ 1029512 h 1035328"/>
              <a:gd name="connsiteX985" fmla="*/ 22017 w 532194"/>
              <a:gd name="connsiteY985" fmla="*/ 1029033 h 1035328"/>
              <a:gd name="connsiteX986" fmla="*/ 21841 w 532194"/>
              <a:gd name="connsiteY986" fmla="*/ 1029033 h 1035328"/>
              <a:gd name="connsiteX987" fmla="*/ 21536 w 532194"/>
              <a:gd name="connsiteY987" fmla="*/ 1029035 h 1035328"/>
              <a:gd name="connsiteX988" fmla="*/ 18420 w 532194"/>
              <a:gd name="connsiteY988" fmla="*/ 1028049 h 1035328"/>
              <a:gd name="connsiteX989" fmla="*/ 15121 w 532194"/>
              <a:gd name="connsiteY989" fmla="*/ 1027069 h 1035328"/>
              <a:gd name="connsiteX990" fmla="*/ 14745 w 532194"/>
              <a:gd name="connsiteY990" fmla="*/ 1027072 h 1035328"/>
              <a:gd name="connsiteX991" fmla="*/ 14533 w 532194"/>
              <a:gd name="connsiteY991" fmla="*/ 1027075 h 1035328"/>
              <a:gd name="connsiteX992" fmla="*/ 11787 w 532194"/>
              <a:gd name="connsiteY992" fmla="*/ 1026598 h 1035328"/>
              <a:gd name="connsiteX993" fmla="*/ 11032 w 532194"/>
              <a:gd name="connsiteY993" fmla="*/ 1026094 h 1035328"/>
              <a:gd name="connsiteX994" fmla="*/ 11019 w 532194"/>
              <a:gd name="connsiteY994" fmla="*/ 1026098 h 1035328"/>
              <a:gd name="connsiteX995" fmla="*/ 11008 w 532194"/>
              <a:gd name="connsiteY995" fmla="*/ 1026098 h 1035328"/>
              <a:gd name="connsiteX996" fmla="*/ 10249 w 532194"/>
              <a:gd name="connsiteY996" fmla="*/ 1025594 h 1035328"/>
              <a:gd name="connsiteX997" fmla="*/ 9493 w 532194"/>
              <a:gd name="connsiteY997" fmla="*/ 1025094 h 1035328"/>
              <a:gd name="connsiteX998" fmla="*/ 9481 w 532194"/>
              <a:gd name="connsiteY998" fmla="*/ 1025094 h 1035328"/>
              <a:gd name="connsiteX999" fmla="*/ 9470 w 532194"/>
              <a:gd name="connsiteY999" fmla="*/ 1025094 h 1035328"/>
              <a:gd name="connsiteX1000" fmla="*/ 8712 w 532194"/>
              <a:gd name="connsiteY1000" fmla="*/ 1024593 h 1035328"/>
              <a:gd name="connsiteX1001" fmla="*/ 5717 w 532194"/>
              <a:gd name="connsiteY1001" fmla="*/ 1024120 h 1035328"/>
              <a:gd name="connsiteX1002" fmla="*/ 5449 w 532194"/>
              <a:gd name="connsiteY1002" fmla="*/ 1024122 h 1035328"/>
              <a:gd name="connsiteX1003" fmla="*/ 4818 w 532194"/>
              <a:gd name="connsiteY1003" fmla="*/ 1024126 h 1035328"/>
              <a:gd name="connsiteX1004" fmla="*/ 1825 w 532194"/>
              <a:gd name="connsiteY1004" fmla="*/ 1023146 h 1035328"/>
              <a:gd name="connsiteX1005" fmla="*/ 751 w 532194"/>
              <a:gd name="connsiteY1005" fmla="*/ 1022135 h 1035328"/>
              <a:gd name="connsiteX1006" fmla="*/ 744 w 532194"/>
              <a:gd name="connsiteY1006" fmla="*/ 1022135 h 1035328"/>
              <a:gd name="connsiteX1007" fmla="*/ 738 w 532194"/>
              <a:gd name="connsiteY1007" fmla="*/ 1022135 h 1035328"/>
              <a:gd name="connsiteX1008" fmla="*/ 1 w 532194"/>
              <a:gd name="connsiteY1008" fmla="*/ 1019345 h 1035328"/>
              <a:gd name="connsiteX1009" fmla="*/ 479 w 532194"/>
              <a:gd name="connsiteY1009" fmla="*/ 1016541 h 1035328"/>
              <a:gd name="connsiteX1010" fmla="*/ 2229 w 532194"/>
              <a:gd name="connsiteY1010" fmla="*/ 1008990 h 1035328"/>
              <a:gd name="connsiteX1011" fmla="*/ 3146 w 532194"/>
              <a:gd name="connsiteY1011" fmla="*/ 1004602 h 1035328"/>
              <a:gd name="connsiteX1012" fmla="*/ 5374 w 532194"/>
              <a:gd name="connsiteY1012" fmla="*/ 998927 h 1035328"/>
              <a:gd name="connsiteX1013" fmla="*/ 6067 w 532194"/>
              <a:gd name="connsiteY1013" fmla="*/ 997137 h 1035328"/>
              <a:gd name="connsiteX1014" fmla="*/ 8110 w 532194"/>
              <a:gd name="connsiteY1014" fmla="*/ 993146 h 1035328"/>
              <a:gd name="connsiteX1015" fmla="*/ 9560 w 532194"/>
              <a:gd name="connsiteY1015" fmla="*/ 990838 h 1035328"/>
              <a:gd name="connsiteX1016" fmla="*/ 11058 w 532194"/>
              <a:gd name="connsiteY1016" fmla="*/ 988280 h 1035328"/>
              <a:gd name="connsiteX1017" fmla="*/ 12658 w 532194"/>
              <a:gd name="connsiteY1017" fmla="*/ 985615 h 1035328"/>
              <a:gd name="connsiteX1018" fmla="*/ 13635 w 532194"/>
              <a:gd name="connsiteY1018" fmla="*/ 981888 h 1035328"/>
              <a:gd name="connsiteX1019" fmla="*/ 13745 w 532194"/>
              <a:gd name="connsiteY1019" fmla="*/ 973491 h 1035328"/>
              <a:gd name="connsiteX1020" fmla="*/ 15036 w 532194"/>
              <a:gd name="connsiteY1020" fmla="*/ 970573 h 1035328"/>
              <a:gd name="connsiteX1021" fmla="*/ 15737 w 532194"/>
              <a:gd name="connsiteY1021" fmla="*/ 969549 h 1035328"/>
              <a:gd name="connsiteX1022" fmla="*/ 16184 w 532194"/>
              <a:gd name="connsiteY1022" fmla="*/ 968526 h 1035328"/>
              <a:gd name="connsiteX1023" fmla="*/ 16987 w 532194"/>
              <a:gd name="connsiteY1023" fmla="*/ 967498 h 1035328"/>
              <a:gd name="connsiteX1024" fmla="*/ 17994 w 532194"/>
              <a:gd name="connsiteY1024" fmla="*/ 966468 h 1035328"/>
              <a:gd name="connsiteX1025" fmla="*/ 19000 w 532194"/>
              <a:gd name="connsiteY1025" fmla="*/ 965389 h 1035328"/>
              <a:gd name="connsiteX1026" fmla="*/ 18201 w 532194"/>
              <a:gd name="connsiteY1026" fmla="*/ 961887 h 1035328"/>
              <a:gd name="connsiteX1027" fmla="*/ 18198 w 532194"/>
              <a:gd name="connsiteY1027" fmla="*/ 961887 h 1035328"/>
              <a:gd name="connsiteX1028" fmla="*/ 18195 w 532194"/>
              <a:gd name="connsiteY1028" fmla="*/ 961887 h 1035328"/>
              <a:gd name="connsiteX1029" fmla="*/ 18258 w 532194"/>
              <a:gd name="connsiteY1029" fmla="*/ 958118 h 1035328"/>
              <a:gd name="connsiteX1030" fmla="*/ 19663 w 532194"/>
              <a:gd name="connsiteY1030" fmla="*/ 956272 h 1035328"/>
              <a:gd name="connsiteX1031" fmla="*/ 21067 w 532194"/>
              <a:gd name="connsiteY1031" fmla="*/ 954422 h 1035328"/>
              <a:gd name="connsiteX1032" fmla="*/ 21061 w 532194"/>
              <a:gd name="connsiteY1032" fmla="*/ 953712 h 1035328"/>
              <a:gd name="connsiteX1033" fmla="*/ 21009 w 532194"/>
              <a:gd name="connsiteY1033" fmla="*/ 953712 h 1035328"/>
              <a:gd name="connsiteX1034" fmla="*/ 21003 w 532194"/>
              <a:gd name="connsiteY1034" fmla="*/ 953712 h 1035328"/>
              <a:gd name="connsiteX1035" fmla="*/ 19578 w 532194"/>
              <a:gd name="connsiteY1035" fmla="*/ 948585 h 1035328"/>
              <a:gd name="connsiteX1036" fmla="*/ 18801 w 532194"/>
              <a:gd name="connsiteY1036" fmla="*/ 946607 h 1035328"/>
              <a:gd name="connsiteX1037" fmla="*/ 18792 w 532194"/>
              <a:gd name="connsiteY1037" fmla="*/ 946611 h 1035328"/>
              <a:gd name="connsiteX1038" fmla="*/ 18788 w 532194"/>
              <a:gd name="connsiteY1038" fmla="*/ 946611 h 1035328"/>
              <a:gd name="connsiteX1039" fmla="*/ 17550 w 532194"/>
              <a:gd name="connsiteY1039" fmla="*/ 944691 h 1035328"/>
              <a:gd name="connsiteX1040" fmla="*/ 17967 w 532194"/>
              <a:gd name="connsiteY1040" fmla="*/ 941022 h 1035328"/>
              <a:gd name="connsiteX1041" fmla="*/ 18980 w 532194"/>
              <a:gd name="connsiteY1041" fmla="*/ 940501 h 1035328"/>
              <a:gd name="connsiteX1042" fmla="*/ 19940 w 532194"/>
              <a:gd name="connsiteY1042" fmla="*/ 939981 h 1035328"/>
              <a:gd name="connsiteX1043" fmla="*/ 21253 w 532194"/>
              <a:gd name="connsiteY1043" fmla="*/ 938951 h 1035328"/>
              <a:gd name="connsiteX1044" fmla="*/ 23583 w 532194"/>
              <a:gd name="connsiteY1044" fmla="*/ 937906 h 1035328"/>
              <a:gd name="connsiteX1045" fmla="*/ 25562 w 532194"/>
              <a:gd name="connsiteY1045" fmla="*/ 937427 h 1035328"/>
              <a:gd name="connsiteX1046" fmla="*/ 26312 w 532194"/>
              <a:gd name="connsiteY1046" fmla="*/ 936145 h 1035328"/>
              <a:gd name="connsiteX1047" fmla="*/ 26297 w 532194"/>
              <a:gd name="connsiteY1047" fmla="*/ 930240 h 1035328"/>
              <a:gd name="connsiteX1048" fmla="*/ 26316 w 532194"/>
              <a:gd name="connsiteY1048" fmla="*/ 918128 h 1035328"/>
              <a:gd name="connsiteX1049" fmla="*/ 27218 w 532194"/>
              <a:gd name="connsiteY1049" fmla="*/ 912211 h 1035328"/>
              <a:gd name="connsiteX1050" fmla="*/ 25684 w 532194"/>
              <a:gd name="connsiteY1050" fmla="*/ 910906 h 1035328"/>
              <a:gd name="connsiteX1051" fmla="*/ 25676 w 532194"/>
              <a:gd name="connsiteY1051" fmla="*/ 910906 h 1035328"/>
              <a:gd name="connsiteX1052" fmla="*/ 25661 w 532194"/>
              <a:gd name="connsiteY1052" fmla="*/ 910906 h 1035328"/>
              <a:gd name="connsiteX1053" fmla="*/ 24748 w 532194"/>
              <a:gd name="connsiteY1053" fmla="*/ 909897 h 1035328"/>
              <a:gd name="connsiteX1054" fmla="*/ 23788 w 532194"/>
              <a:gd name="connsiteY1054" fmla="*/ 908890 h 1035328"/>
              <a:gd name="connsiteX1055" fmla="*/ 23770 w 532194"/>
              <a:gd name="connsiteY1055" fmla="*/ 908890 h 1035328"/>
              <a:gd name="connsiteX1056" fmla="*/ 23762 w 532194"/>
              <a:gd name="connsiteY1056" fmla="*/ 908890 h 1035328"/>
              <a:gd name="connsiteX1057" fmla="*/ 22176 w 532194"/>
              <a:gd name="connsiteY1057" fmla="*/ 907381 h 1035328"/>
              <a:gd name="connsiteX1058" fmla="*/ 20569 w 532194"/>
              <a:gd name="connsiteY1058" fmla="*/ 904803 h 1035328"/>
              <a:gd name="connsiteX1059" fmla="*/ 20631 w 532194"/>
              <a:gd name="connsiteY1059" fmla="*/ 896558 h 1035328"/>
              <a:gd name="connsiteX1060" fmla="*/ 21875 w 532194"/>
              <a:gd name="connsiteY1060" fmla="*/ 889317 h 1035328"/>
              <a:gd name="connsiteX1061" fmla="*/ 23175 w 532194"/>
              <a:gd name="connsiteY1061" fmla="*/ 882687 h 1035328"/>
              <a:gd name="connsiteX1062" fmla="*/ 24660 w 532194"/>
              <a:gd name="connsiteY1062" fmla="*/ 878851 h 1035328"/>
              <a:gd name="connsiteX1063" fmla="*/ 26198 w 532194"/>
              <a:gd name="connsiteY1063" fmla="*/ 875322 h 1035328"/>
              <a:gd name="connsiteX1064" fmla="*/ 27399 w 532194"/>
              <a:gd name="connsiteY1064" fmla="*/ 873426 h 1035328"/>
              <a:gd name="connsiteX1065" fmla="*/ 29065 w 532194"/>
              <a:gd name="connsiteY1065" fmla="*/ 872237 h 1035328"/>
              <a:gd name="connsiteX1066" fmla="*/ 32768 w 532194"/>
              <a:gd name="connsiteY1066" fmla="*/ 866445 h 1035328"/>
              <a:gd name="connsiteX1067" fmla="*/ 31513 w 532194"/>
              <a:gd name="connsiteY1067" fmla="*/ 863404 h 1035328"/>
              <a:gd name="connsiteX1068" fmla="*/ 30496 w 532194"/>
              <a:gd name="connsiteY1068" fmla="*/ 854154 h 1035328"/>
              <a:gd name="connsiteX1069" fmla="*/ 31504 w 532194"/>
              <a:gd name="connsiteY1069" fmla="*/ 844167 h 1035328"/>
              <a:gd name="connsiteX1070" fmla="*/ 33054 w 532194"/>
              <a:gd name="connsiteY1070" fmla="*/ 837075 h 1035328"/>
              <a:gd name="connsiteX1071" fmla="*/ 34313 w 532194"/>
              <a:gd name="connsiteY1071" fmla="*/ 831206 h 1035328"/>
              <a:gd name="connsiteX1072" fmla="*/ 36017 w 532194"/>
              <a:gd name="connsiteY1072" fmla="*/ 824368 h 1035328"/>
              <a:gd name="connsiteX1073" fmla="*/ 37100 w 532194"/>
              <a:gd name="connsiteY1073" fmla="*/ 821048 h 1035328"/>
              <a:gd name="connsiteX1074" fmla="*/ 38758 w 532194"/>
              <a:gd name="connsiteY1074" fmla="*/ 814414 h 1035328"/>
              <a:gd name="connsiteX1075" fmla="*/ 40118 w 532194"/>
              <a:gd name="connsiteY1075" fmla="*/ 808493 h 1035328"/>
              <a:gd name="connsiteX1076" fmla="*/ 41426 w 532194"/>
              <a:gd name="connsiteY1076" fmla="*/ 802527 h 1035328"/>
              <a:gd name="connsiteX1077" fmla="*/ 42937 w 532194"/>
              <a:gd name="connsiteY1077" fmla="*/ 796400 h 1035328"/>
              <a:gd name="connsiteX1078" fmla="*/ 44165 w 532194"/>
              <a:gd name="connsiteY1078" fmla="*/ 792364 h 1035328"/>
              <a:gd name="connsiteX1079" fmla="*/ 45690 w 532194"/>
              <a:gd name="connsiteY1079" fmla="*/ 787616 h 1035328"/>
              <a:gd name="connsiteX1080" fmla="*/ 47168 w 532194"/>
              <a:gd name="connsiteY1080" fmla="*/ 783172 h 1035328"/>
              <a:gd name="connsiteX1081" fmla="*/ 48547 w 532194"/>
              <a:gd name="connsiteY1081" fmla="*/ 779084 h 1035328"/>
              <a:gd name="connsiteX1082" fmla="*/ 50034 w 532194"/>
              <a:gd name="connsiteY1082" fmla="*/ 775503 h 1035328"/>
              <a:gd name="connsiteX1083" fmla="*/ 51822 w 532194"/>
              <a:gd name="connsiteY1083" fmla="*/ 771466 h 1035328"/>
              <a:gd name="connsiteX1084" fmla="*/ 53216 w 532194"/>
              <a:gd name="connsiteY1084" fmla="*/ 768548 h 1035328"/>
              <a:gd name="connsiteX1085" fmla="*/ 54410 w 532194"/>
              <a:gd name="connsiteY1085" fmla="*/ 766193 h 1035328"/>
              <a:gd name="connsiteX1086" fmla="*/ 55951 w 532194"/>
              <a:gd name="connsiteY1086" fmla="*/ 762816 h 1035328"/>
              <a:gd name="connsiteX1087" fmla="*/ 56795 w 532194"/>
              <a:gd name="connsiteY1087" fmla="*/ 760923 h 1035328"/>
              <a:gd name="connsiteX1088" fmla="*/ 58245 w 532194"/>
              <a:gd name="connsiteY1088" fmla="*/ 758618 h 1035328"/>
              <a:gd name="connsiteX1089" fmla="*/ 60395 w 532194"/>
              <a:gd name="connsiteY1089" fmla="*/ 755031 h 1035328"/>
              <a:gd name="connsiteX1090" fmla="*/ 61836 w 532194"/>
              <a:gd name="connsiteY1090" fmla="*/ 751912 h 1035328"/>
              <a:gd name="connsiteX1091" fmla="*/ 63030 w 532194"/>
              <a:gd name="connsiteY1091" fmla="*/ 749404 h 1035328"/>
              <a:gd name="connsiteX1092" fmla="*/ 63749 w 532194"/>
              <a:gd name="connsiteY1092" fmla="*/ 745425 h 1035328"/>
              <a:gd name="connsiteX1093" fmla="*/ 64066 w 532194"/>
              <a:gd name="connsiteY1093" fmla="*/ 741809 h 1035328"/>
              <a:gd name="connsiteX1094" fmla="*/ 64611 w 532194"/>
              <a:gd name="connsiteY1094" fmla="*/ 740530 h 1035328"/>
              <a:gd name="connsiteX1095" fmla="*/ 65606 w 532194"/>
              <a:gd name="connsiteY1095" fmla="*/ 738532 h 1035328"/>
              <a:gd name="connsiteX1096" fmla="*/ 67590 w 532194"/>
              <a:gd name="connsiteY1096" fmla="*/ 733777 h 1035328"/>
              <a:gd name="connsiteX1097" fmla="*/ 68586 w 532194"/>
              <a:gd name="connsiteY1097" fmla="*/ 731782 h 1035328"/>
              <a:gd name="connsiteX1098" fmla="*/ 70129 w 532194"/>
              <a:gd name="connsiteY1098" fmla="*/ 728558 h 1035328"/>
              <a:gd name="connsiteX1099" fmla="*/ 72387 w 532194"/>
              <a:gd name="connsiteY1099" fmla="*/ 725685 h 1035328"/>
              <a:gd name="connsiteX1100" fmla="*/ 74102 w 532194"/>
              <a:gd name="connsiteY1100" fmla="*/ 724288 h 1035328"/>
              <a:gd name="connsiteX1101" fmla="*/ 74501 w 532194"/>
              <a:gd name="connsiteY1101" fmla="*/ 723572 h 1035328"/>
              <a:gd name="connsiteX1102" fmla="*/ 76085 w 532194"/>
              <a:gd name="connsiteY1102" fmla="*/ 719534 h 1035328"/>
              <a:gd name="connsiteX1103" fmla="*/ 77276 w 532194"/>
              <a:gd name="connsiteY1103" fmla="*/ 716773 h 1035328"/>
              <a:gd name="connsiteX1104" fmla="*/ 78768 w 532194"/>
              <a:gd name="connsiteY1104" fmla="*/ 709068 h 1035328"/>
              <a:gd name="connsiteX1105" fmla="*/ 79658 w 532194"/>
              <a:gd name="connsiteY1105" fmla="*/ 701985 h 1035328"/>
              <a:gd name="connsiteX1106" fmla="*/ 82005 w 532194"/>
              <a:gd name="connsiteY1106" fmla="*/ 697889 h 1035328"/>
              <a:gd name="connsiteX1107" fmla="*/ 83466 w 532194"/>
              <a:gd name="connsiteY1107" fmla="*/ 696499 h 1035328"/>
              <a:gd name="connsiteX1108" fmla="*/ 85188 w 532194"/>
              <a:gd name="connsiteY1108" fmla="*/ 691238 h 1035328"/>
              <a:gd name="connsiteX1109" fmla="*/ 84990 w 532194"/>
              <a:gd name="connsiteY1109" fmla="*/ 687016 h 1035328"/>
              <a:gd name="connsiteX1110" fmla="*/ 86164 w 532194"/>
              <a:gd name="connsiteY1110" fmla="*/ 682829 h 1035328"/>
              <a:gd name="connsiteX1111" fmla="*/ 87818 w 532194"/>
              <a:gd name="connsiteY1111" fmla="*/ 680419 h 1035328"/>
              <a:gd name="connsiteX1112" fmla="*/ 89880 w 532194"/>
              <a:gd name="connsiteY1112" fmla="*/ 678260 h 1035328"/>
              <a:gd name="connsiteX1113" fmla="*/ 91390 w 532194"/>
              <a:gd name="connsiteY1113" fmla="*/ 676665 h 1035328"/>
              <a:gd name="connsiteX1114" fmla="*/ 91936 w 532194"/>
              <a:gd name="connsiteY1114" fmla="*/ 675436 h 1035328"/>
              <a:gd name="connsiteX1115" fmla="*/ 93278 w 532194"/>
              <a:gd name="connsiteY1115" fmla="*/ 658726 h 1035328"/>
              <a:gd name="connsiteX1116" fmla="*/ 94728 w 532194"/>
              <a:gd name="connsiteY1116" fmla="*/ 637894 h 1035328"/>
              <a:gd name="connsiteX1117" fmla="*/ 95983 w 532194"/>
              <a:gd name="connsiteY1117" fmla="*/ 627191 h 1035328"/>
              <a:gd name="connsiteX1118" fmla="*/ 95983 w 532194"/>
              <a:gd name="connsiteY1118" fmla="*/ 613449 h 1035328"/>
              <a:gd name="connsiteX1119" fmla="*/ 96349 w 532194"/>
              <a:gd name="connsiteY1119" fmla="*/ 609624 h 1035328"/>
              <a:gd name="connsiteX1120" fmla="*/ 98696 w 532194"/>
              <a:gd name="connsiteY1120" fmla="*/ 600897 h 1035328"/>
              <a:gd name="connsiteX1121" fmla="*/ 100490 w 532194"/>
              <a:gd name="connsiteY1121" fmla="*/ 592734 h 1035328"/>
              <a:gd name="connsiteX1122" fmla="*/ 101423 w 532194"/>
              <a:gd name="connsiteY1122" fmla="*/ 589670 h 1035328"/>
              <a:gd name="connsiteX1123" fmla="*/ 102746 w 532194"/>
              <a:gd name="connsiteY1123" fmla="*/ 585074 h 1035328"/>
              <a:gd name="connsiteX1124" fmla="*/ 103757 w 532194"/>
              <a:gd name="connsiteY1124" fmla="*/ 575239 h 1035328"/>
              <a:gd name="connsiteX1125" fmla="*/ 102490 w 532194"/>
              <a:gd name="connsiteY1125" fmla="*/ 566500 h 1035328"/>
              <a:gd name="connsiteX1126" fmla="*/ 101309 w 532194"/>
              <a:gd name="connsiteY1126" fmla="*/ 560965 h 1035328"/>
              <a:gd name="connsiteX1127" fmla="*/ 102516 w 532194"/>
              <a:gd name="connsiteY1127" fmla="*/ 554999 h 1035328"/>
              <a:gd name="connsiteX1128" fmla="*/ 104063 w 532194"/>
              <a:gd name="connsiteY1128" fmla="*/ 552284 h 1035328"/>
              <a:gd name="connsiteX1129" fmla="*/ 104500 w 532194"/>
              <a:gd name="connsiteY1129" fmla="*/ 550393 h 1035328"/>
              <a:gd name="connsiteX1130" fmla="*/ 104166 w 532194"/>
              <a:gd name="connsiteY1130" fmla="*/ 543169 h 1035328"/>
              <a:gd name="connsiteX1131" fmla="*/ 102238 w 532194"/>
              <a:gd name="connsiteY1131" fmla="*/ 534488 h 1035328"/>
              <a:gd name="connsiteX1132" fmla="*/ 101066 w 532194"/>
              <a:gd name="connsiteY1132" fmla="*/ 529819 h 1035328"/>
              <a:gd name="connsiteX1133" fmla="*/ 101848 w 532194"/>
              <a:gd name="connsiteY1133" fmla="*/ 526857 h 1035328"/>
              <a:gd name="connsiteX1134" fmla="*/ 103404 w 532194"/>
              <a:gd name="connsiteY1134" fmla="*/ 520274 h 1035328"/>
              <a:gd name="connsiteX1135" fmla="*/ 105254 w 532194"/>
              <a:gd name="connsiteY1135" fmla="*/ 512722 h 1035328"/>
              <a:gd name="connsiteX1136" fmla="*/ 106406 w 532194"/>
              <a:gd name="connsiteY1136" fmla="*/ 506449 h 1035328"/>
              <a:gd name="connsiteX1137" fmla="*/ 107905 w 532194"/>
              <a:gd name="connsiteY1137" fmla="*/ 499254 h 1035328"/>
              <a:gd name="connsiteX1138" fmla="*/ 109244 w 532194"/>
              <a:gd name="connsiteY1138" fmla="*/ 496136 h 1035328"/>
              <a:gd name="connsiteX1139" fmla="*/ 110494 w 532194"/>
              <a:gd name="connsiteY1139" fmla="*/ 494035 h 1035328"/>
              <a:gd name="connsiteX1140" fmla="*/ 111755 w 532194"/>
              <a:gd name="connsiteY1140" fmla="*/ 493055 h 1035328"/>
              <a:gd name="connsiteX1141" fmla="*/ 113461 w 532194"/>
              <a:gd name="connsiteY1141" fmla="*/ 490899 h 1035328"/>
              <a:gd name="connsiteX1142" fmla="*/ 115499 w 532194"/>
              <a:gd name="connsiteY1142" fmla="*/ 486396 h 1035328"/>
              <a:gd name="connsiteX1143" fmla="*/ 116728 w 532194"/>
              <a:gd name="connsiteY1143" fmla="*/ 482464 h 1035328"/>
              <a:gd name="connsiteX1144" fmla="*/ 117962 w 532194"/>
              <a:gd name="connsiteY1144" fmla="*/ 479139 h 1035328"/>
              <a:gd name="connsiteX1145" fmla="*/ 119454 w 532194"/>
              <a:gd name="connsiteY1145" fmla="*/ 475919 h 1035328"/>
              <a:gd name="connsiteX1146" fmla="*/ 120898 w 532194"/>
              <a:gd name="connsiteY1146" fmla="*/ 472901 h 1035328"/>
              <a:gd name="connsiteX1147" fmla="*/ 122438 w 532194"/>
              <a:gd name="connsiteY1147" fmla="*/ 469473 h 1035328"/>
              <a:gd name="connsiteX1148" fmla="*/ 123893 w 532194"/>
              <a:gd name="connsiteY1148" fmla="*/ 462995 h 1035328"/>
              <a:gd name="connsiteX1149" fmla="*/ 121433 w 532194"/>
              <a:gd name="connsiteY1149" fmla="*/ 461444 h 1035328"/>
              <a:gd name="connsiteX1150" fmla="*/ 117755 w 532194"/>
              <a:gd name="connsiteY1150" fmla="*/ 460361 h 1035328"/>
              <a:gd name="connsiteX1151" fmla="*/ 114182 w 532194"/>
              <a:gd name="connsiteY1151" fmla="*/ 459434 h 1035328"/>
              <a:gd name="connsiteX1152" fmla="*/ 108814 w 532194"/>
              <a:gd name="connsiteY1152" fmla="*/ 457205 h 1035328"/>
              <a:gd name="connsiteX1153" fmla="*/ 107370 w 532194"/>
              <a:gd name="connsiteY1153" fmla="*/ 455540 h 1035328"/>
              <a:gd name="connsiteX1154" fmla="*/ 105934 w 532194"/>
              <a:gd name="connsiteY1154" fmla="*/ 449907 h 1035328"/>
              <a:gd name="connsiteX1155" fmla="*/ 104483 w 532194"/>
              <a:gd name="connsiteY1155" fmla="*/ 442900 h 1035328"/>
              <a:gd name="connsiteX1156" fmla="*/ 102691 w 532194"/>
              <a:gd name="connsiteY1156" fmla="*/ 432841 h 1035328"/>
              <a:gd name="connsiteX1157" fmla="*/ 101056 w 532194"/>
              <a:gd name="connsiteY1157" fmla="*/ 422987 h 1035328"/>
              <a:gd name="connsiteX1158" fmla="*/ 99573 w 532194"/>
              <a:gd name="connsiteY1158" fmla="*/ 413126 h 1035328"/>
              <a:gd name="connsiteX1159" fmla="*/ 97467 w 532194"/>
              <a:gd name="connsiteY1159" fmla="*/ 402309 h 1035328"/>
              <a:gd name="connsiteX1160" fmla="*/ 94942 w 532194"/>
              <a:gd name="connsiteY1160" fmla="*/ 399384 h 1035328"/>
              <a:gd name="connsiteX1161" fmla="*/ 92429 w 532194"/>
              <a:gd name="connsiteY1161" fmla="*/ 397734 h 1035328"/>
              <a:gd name="connsiteX1162" fmla="*/ 86019 w 532194"/>
              <a:gd name="connsiteY1162" fmla="*/ 393123 h 1035328"/>
              <a:gd name="connsiteX1163" fmla="*/ 86017 w 532194"/>
              <a:gd name="connsiteY1163" fmla="*/ 393123 h 1035328"/>
              <a:gd name="connsiteX1164" fmla="*/ 86012 w 532194"/>
              <a:gd name="connsiteY1164" fmla="*/ 393123 h 1035328"/>
              <a:gd name="connsiteX1165" fmla="*/ 84784 w 532194"/>
              <a:gd name="connsiteY1165" fmla="*/ 392116 h 1035328"/>
              <a:gd name="connsiteX1166" fmla="*/ 82934 w 532194"/>
              <a:gd name="connsiteY1166" fmla="*/ 390609 h 1035328"/>
              <a:gd name="connsiteX1167" fmla="*/ 81438 w 532194"/>
              <a:gd name="connsiteY1167" fmla="*/ 388643 h 1035328"/>
              <a:gd name="connsiteX1168" fmla="*/ 79982 w 532194"/>
              <a:gd name="connsiteY1168" fmla="*/ 386013 h 1035328"/>
              <a:gd name="connsiteX1169" fmla="*/ 78373 w 532194"/>
              <a:gd name="connsiteY1169" fmla="*/ 383078 h 1035328"/>
              <a:gd name="connsiteX1170" fmla="*/ 76606 w 532194"/>
              <a:gd name="connsiteY1170" fmla="*/ 379838 h 1035328"/>
              <a:gd name="connsiteX1171" fmla="*/ 75345 w 532194"/>
              <a:gd name="connsiteY1171" fmla="*/ 376290 h 1035328"/>
              <a:gd name="connsiteX1172" fmla="*/ 76602 w 532194"/>
              <a:gd name="connsiteY1172" fmla="*/ 370320 h 1035328"/>
              <a:gd name="connsiteX1173" fmla="*/ 78099 w 532194"/>
              <a:gd name="connsiteY1173" fmla="*/ 367453 h 1035328"/>
              <a:gd name="connsiteX1174" fmla="*/ 79691 w 532194"/>
              <a:gd name="connsiteY1174" fmla="*/ 364331 h 1035328"/>
              <a:gd name="connsiteX1175" fmla="*/ 81289 w 532194"/>
              <a:gd name="connsiteY1175" fmla="*/ 361464 h 1035328"/>
              <a:gd name="connsiteX1176" fmla="*/ 82120 w 532194"/>
              <a:gd name="connsiteY1176" fmla="*/ 358401 h 1035328"/>
              <a:gd name="connsiteX1177" fmla="*/ 81966 w 532194"/>
              <a:gd name="connsiteY1177" fmla="*/ 353620 h 1035328"/>
              <a:gd name="connsiteX1178" fmla="*/ 80877 w 532194"/>
              <a:gd name="connsiteY1178" fmla="*/ 351849 h 1035328"/>
              <a:gd name="connsiteX1179" fmla="*/ 79325 w 532194"/>
              <a:gd name="connsiteY1179" fmla="*/ 349574 h 1035328"/>
              <a:gd name="connsiteX1180" fmla="*/ 78071 w 532194"/>
              <a:gd name="connsiteY1180" fmla="*/ 346586 h 1035328"/>
              <a:gd name="connsiteX1181" fmla="*/ 80053 w 532194"/>
              <a:gd name="connsiteY1181" fmla="*/ 341679 h 1035328"/>
              <a:gd name="connsiteX1182" fmla="*/ 80883 w 532194"/>
              <a:gd name="connsiteY1182" fmla="*/ 338464 h 1035328"/>
              <a:gd name="connsiteX1183" fmla="*/ 82363 w 532194"/>
              <a:gd name="connsiteY1183" fmla="*/ 334274 h 1035328"/>
              <a:gd name="connsiteX1184" fmla="*/ 83512 w 532194"/>
              <a:gd name="connsiteY1184" fmla="*/ 332326 h 1035328"/>
              <a:gd name="connsiteX1185" fmla="*/ 84012 w 532194"/>
              <a:gd name="connsiteY1185" fmla="*/ 331559 h 1035328"/>
              <a:gd name="connsiteX1186" fmla="*/ 84513 w 532194"/>
              <a:gd name="connsiteY1186" fmla="*/ 330789 h 1035328"/>
              <a:gd name="connsiteX1187" fmla="*/ 85064 w 532194"/>
              <a:gd name="connsiteY1187" fmla="*/ 330021 h 1035328"/>
              <a:gd name="connsiteX1188" fmla="*/ 87526 w 532194"/>
              <a:gd name="connsiteY1188" fmla="*/ 327092 h 1035328"/>
              <a:gd name="connsiteX1189" fmla="*/ 87926 w 532194"/>
              <a:gd name="connsiteY1189" fmla="*/ 326424 h 1035328"/>
              <a:gd name="connsiteX1190" fmla="*/ 88979 w 532194"/>
              <a:gd name="connsiteY1190" fmla="*/ 325091 h 1035328"/>
              <a:gd name="connsiteX1191" fmla="*/ 87708 w 532194"/>
              <a:gd name="connsiteY1191" fmla="*/ 306830 h 1035328"/>
              <a:gd name="connsiteX1192" fmla="*/ 87001 w 532194"/>
              <a:gd name="connsiteY1192" fmla="*/ 298034 h 1035328"/>
              <a:gd name="connsiteX1193" fmla="*/ 87806 w 532194"/>
              <a:gd name="connsiteY1193" fmla="*/ 292578 h 1035328"/>
              <a:gd name="connsiteX1194" fmla="*/ 89219 w 532194"/>
              <a:gd name="connsiteY1194" fmla="*/ 286914 h 1035328"/>
              <a:gd name="connsiteX1195" fmla="*/ 90631 w 532194"/>
              <a:gd name="connsiteY1195" fmla="*/ 281147 h 1035328"/>
              <a:gd name="connsiteX1196" fmla="*/ 91866 w 532194"/>
              <a:gd name="connsiteY1196" fmla="*/ 277773 h 1035328"/>
              <a:gd name="connsiteX1197" fmla="*/ 93538 w 532194"/>
              <a:gd name="connsiteY1197" fmla="*/ 272410 h 1035328"/>
              <a:gd name="connsiteX1198" fmla="*/ 95256 w 532194"/>
              <a:gd name="connsiteY1198" fmla="*/ 266641 h 1035328"/>
              <a:gd name="connsiteX1199" fmla="*/ 95992 w 532194"/>
              <a:gd name="connsiteY1199" fmla="*/ 264239 h 1035328"/>
              <a:gd name="connsiteX1200" fmla="*/ 97746 w 532194"/>
              <a:gd name="connsiteY1200" fmla="*/ 257096 h 1035328"/>
              <a:gd name="connsiteX1201" fmla="*/ 98748 w 532194"/>
              <a:gd name="connsiteY1201" fmla="*/ 251078 h 1035328"/>
              <a:gd name="connsiteX1202" fmla="*/ 99209 w 532194"/>
              <a:gd name="connsiteY1202" fmla="*/ 246748 h 1035328"/>
              <a:gd name="connsiteX1203" fmla="*/ 99217 w 532194"/>
              <a:gd name="connsiteY1203" fmla="*/ 229084 h 1035328"/>
              <a:gd name="connsiteX1204" fmla="*/ 100598 w 532194"/>
              <a:gd name="connsiteY1204" fmla="*/ 225099 h 1035328"/>
              <a:gd name="connsiteX1205" fmla="*/ 102083 w 532194"/>
              <a:gd name="connsiteY1205" fmla="*/ 221266 h 1035328"/>
              <a:gd name="connsiteX1206" fmla="*/ 103121 w 532194"/>
              <a:gd name="connsiteY1206" fmla="*/ 218506 h 1035328"/>
              <a:gd name="connsiteX1207" fmla="*/ 104663 w 532194"/>
              <a:gd name="connsiteY1207" fmla="*/ 215232 h 1035328"/>
              <a:gd name="connsiteX1208" fmla="*/ 106969 w 532194"/>
              <a:gd name="connsiteY1208" fmla="*/ 212000 h 1035328"/>
              <a:gd name="connsiteX1209" fmla="*/ 108420 w 532194"/>
              <a:gd name="connsiteY1209" fmla="*/ 209744 h 1035328"/>
              <a:gd name="connsiteX1210" fmla="*/ 109118 w 532194"/>
              <a:gd name="connsiteY1210" fmla="*/ 208363 h 1035328"/>
              <a:gd name="connsiteX1211" fmla="*/ 110624 w 532194"/>
              <a:gd name="connsiteY1211" fmla="*/ 206563 h 1035328"/>
              <a:gd name="connsiteX1212" fmla="*/ 112131 w 532194"/>
              <a:gd name="connsiteY1212" fmla="*/ 204714 h 1035328"/>
              <a:gd name="connsiteX1213" fmla="*/ 113141 w 532194"/>
              <a:gd name="connsiteY1213" fmla="*/ 203991 h 1035328"/>
              <a:gd name="connsiteX1214" fmla="*/ 114153 w 532194"/>
              <a:gd name="connsiteY1214" fmla="*/ 203520 h 1035328"/>
              <a:gd name="connsiteX1215" fmla="*/ 117019 w 532194"/>
              <a:gd name="connsiteY1215" fmla="*/ 200384 h 1035328"/>
              <a:gd name="connsiteX1216" fmla="*/ 118074 w 532194"/>
              <a:gd name="connsiteY1216" fmla="*/ 199099 h 1035328"/>
              <a:gd name="connsiteX1217" fmla="*/ 120198 w 532194"/>
              <a:gd name="connsiteY1217" fmla="*/ 197807 h 1035328"/>
              <a:gd name="connsiteX1218" fmla="*/ 121719 w 532194"/>
              <a:gd name="connsiteY1218" fmla="*/ 197282 h 1035328"/>
              <a:gd name="connsiteX1219" fmla="*/ 122477 w 532194"/>
              <a:gd name="connsiteY1219" fmla="*/ 196765 h 1035328"/>
              <a:gd name="connsiteX1220" fmla="*/ 123231 w 532194"/>
              <a:gd name="connsiteY1220" fmla="*/ 195939 h 1035328"/>
              <a:gd name="connsiteX1221" fmla="*/ 124743 w 532194"/>
              <a:gd name="connsiteY1221" fmla="*/ 194550 h 1035328"/>
              <a:gd name="connsiteX1222" fmla="*/ 126555 w 532194"/>
              <a:gd name="connsiteY1222" fmla="*/ 192800 h 1035328"/>
              <a:gd name="connsiteX1223" fmla="*/ 127306 w 532194"/>
              <a:gd name="connsiteY1223" fmla="*/ 191621 h 1035328"/>
              <a:gd name="connsiteX1224" fmla="*/ 129223 w 532194"/>
              <a:gd name="connsiteY1224" fmla="*/ 190123 h 1035328"/>
              <a:gd name="connsiteX1225" fmla="*/ 131646 w 532194"/>
              <a:gd name="connsiteY1225" fmla="*/ 188315 h 1035328"/>
              <a:gd name="connsiteX1226" fmla="*/ 132954 w 532194"/>
              <a:gd name="connsiteY1226" fmla="*/ 186975 h 1035328"/>
              <a:gd name="connsiteX1227" fmla="*/ 134317 w 532194"/>
              <a:gd name="connsiteY1227" fmla="*/ 185942 h 1035328"/>
              <a:gd name="connsiteX1228" fmla="*/ 136997 w 532194"/>
              <a:gd name="connsiteY1228" fmla="*/ 184335 h 1035328"/>
              <a:gd name="connsiteX1229" fmla="*/ 139724 w 532194"/>
              <a:gd name="connsiteY1229" fmla="*/ 182323 h 1035328"/>
              <a:gd name="connsiteX1230" fmla="*/ 141634 w 532194"/>
              <a:gd name="connsiteY1230" fmla="*/ 180163 h 1035328"/>
              <a:gd name="connsiteX1231" fmla="*/ 149110 w 532194"/>
              <a:gd name="connsiteY1231" fmla="*/ 170511 h 1035328"/>
              <a:gd name="connsiteX1232" fmla="*/ 152452 w 532194"/>
              <a:gd name="connsiteY1232" fmla="*/ 168896 h 1035328"/>
              <a:gd name="connsiteX1233" fmla="*/ 154218 w 532194"/>
              <a:gd name="connsiteY1233" fmla="*/ 167450 h 1035328"/>
              <a:gd name="connsiteX1234" fmla="*/ 155130 w 532194"/>
              <a:gd name="connsiteY1234" fmla="*/ 162453 h 1035328"/>
              <a:gd name="connsiteX1235" fmla="*/ 155088 w 532194"/>
              <a:gd name="connsiteY1235" fmla="*/ 158688 h 1035328"/>
              <a:gd name="connsiteX1236" fmla="*/ 155879 w 532194"/>
              <a:gd name="connsiteY1236" fmla="*/ 156593 h 1035328"/>
              <a:gd name="connsiteX1237" fmla="*/ 157130 w 532194"/>
              <a:gd name="connsiteY1237" fmla="*/ 154644 h 1035328"/>
              <a:gd name="connsiteX1238" fmla="*/ 158928 w 532194"/>
              <a:gd name="connsiteY1238" fmla="*/ 151621 h 1035328"/>
              <a:gd name="connsiteX1239" fmla="*/ 160428 w 532194"/>
              <a:gd name="connsiteY1239" fmla="*/ 149111 h 1035328"/>
              <a:gd name="connsiteX1240" fmla="*/ 161875 w 532194"/>
              <a:gd name="connsiteY1240" fmla="*/ 146449 h 1035328"/>
              <a:gd name="connsiteX1241" fmla="*/ 163619 w 532194"/>
              <a:gd name="connsiteY1241" fmla="*/ 143172 h 1035328"/>
              <a:gd name="connsiteX1242" fmla="*/ 164872 w 532194"/>
              <a:gd name="connsiteY1242" fmla="*/ 141427 h 1035328"/>
              <a:gd name="connsiteX1243" fmla="*/ 166134 w 532194"/>
              <a:gd name="connsiteY1243" fmla="*/ 140395 h 1035328"/>
              <a:gd name="connsiteX1244" fmla="*/ 167392 w 532194"/>
              <a:gd name="connsiteY1244" fmla="*/ 139058 h 1035328"/>
              <a:gd name="connsiteX1245" fmla="*/ 170225 w 532194"/>
              <a:gd name="connsiteY1245" fmla="*/ 137703 h 1035328"/>
              <a:gd name="connsiteX1246" fmla="*/ 173465 w 532194"/>
              <a:gd name="connsiteY1246" fmla="*/ 135936 h 1035328"/>
              <a:gd name="connsiteX1247" fmla="*/ 174664 w 532194"/>
              <a:gd name="connsiteY1247" fmla="*/ 133937 h 1035328"/>
              <a:gd name="connsiteX1248" fmla="*/ 176183 w 532194"/>
              <a:gd name="connsiteY1248" fmla="*/ 128627 h 1035328"/>
              <a:gd name="connsiteX1249" fmla="*/ 176538 w 532194"/>
              <a:gd name="connsiteY1249" fmla="*/ 123890 h 1035328"/>
              <a:gd name="connsiteX1250" fmla="*/ 181298 w 532194"/>
              <a:gd name="connsiteY1250" fmla="*/ 122883 h 1035328"/>
              <a:gd name="connsiteX1251" fmla="*/ 185543 w 532194"/>
              <a:gd name="connsiteY1251" fmla="*/ 123537 h 1035328"/>
              <a:gd name="connsiteX1252" fmla="*/ 188102 w 532194"/>
              <a:gd name="connsiteY1252" fmla="*/ 124832 h 1035328"/>
              <a:gd name="connsiteX1253" fmla="*/ 193914 w 532194"/>
              <a:gd name="connsiteY1253" fmla="*/ 125297 h 1035328"/>
              <a:gd name="connsiteX1254" fmla="*/ 202199 w 532194"/>
              <a:gd name="connsiteY1254" fmla="*/ 124677 h 1035328"/>
              <a:gd name="connsiteX1255" fmla="*/ 207352 w 532194"/>
              <a:gd name="connsiteY1255" fmla="*/ 116628 h 1035328"/>
              <a:gd name="connsiteX1256" fmla="*/ 206294 w 532194"/>
              <a:gd name="connsiteY1256" fmla="*/ 108342 h 1035328"/>
              <a:gd name="connsiteX1257" fmla="*/ 204326 w 532194"/>
              <a:gd name="connsiteY1257" fmla="*/ 99661 h 1035328"/>
              <a:gd name="connsiteX1258" fmla="*/ 204314 w 532194"/>
              <a:gd name="connsiteY1258" fmla="*/ 99661 h 1035328"/>
              <a:gd name="connsiteX1259" fmla="*/ 204280 w 532194"/>
              <a:gd name="connsiteY1259" fmla="*/ 99661 h 1035328"/>
              <a:gd name="connsiteX1260" fmla="*/ 202527 w 532194"/>
              <a:gd name="connsiteY1260" fmla="*/ 94541 h 1035328"/>
              <a:gd name="connsiteX1261" fmla="*/ 200960 w 532194"/>
              <a:gd name="connsiteY1261" fmla="*/ 90793 h 1035328"/>
              <a:gd name="connsiteX1262" fmla="*/ 199578 w 532194"/>
              <a:gd name="connsiteY1262" fmla="*/ 85567 h 1035328"/>
              <a:gd name="connsiteX1263" fmla="*/ 198299 w 532194"/>
              <a:gd name="connsiteY1263" fmla="*/ 80286 h 1035328"/>
              <a:gd name="connsiteX1264" fmla="*/ 196662 w 532194"/>
              <a:gd name="connsiteY1264" fmla="*/ 70429 h 1035328"/>
              <a:gd name="connsiteX1265" fmla="*/ 198087 w 532194"/>
              <a:gd name="connsiteY1265" fmla="*/ 61151 h 1035328"/>
              <a:gd name="connsiteX1266" fmla="*/ 199309 w 532194"/>
              <a:gd name="connsiteY1266" fmla="*/ 56657 h 1035328"/>
              <a:gd name="connsiteX1267" fmla="*/ 200574 w 532194"/>
              <a:gd name="connsiteY1267" fmla="*/ 51250 h 1035328"/>
              <a:gd name="connsiteX1268" fmla="*/ 201486 w 532194"/>
              <a:gd name="connsiteY1268" fmla="*/ 46352 h 1035328"/>
              <a:gd name="connsiteX1269" fmla="*/ 203682 w 532194"/>
              <a:gd name="connsiteY1269" fmla="*/ 37779 h 1035328"/>
              <a:gd name="connsiteX1270" fmla="*/ 205125 w 532194"/>
              <a:gd name="connsiteY1270" fmla="*/ 34760 h 1035328"/>
              <a:gd name="connsiteX1271" fmla="*/ 206665 w 532194"/>
              <a:gd name="connsiteY1271" fmla="*/ 31433 h 1035328"/>
              <a:gd name="connsiteX1272" fmla="*/ 207705 w 532194"/>
              <a:gd name="connsiteY1272" fmla="*/ 28826 h 1035328"/>
              <a:gd name="connsiteX1273" fmla="*/ 208446 w 532194"/>
              <a:gd name="connsiteY1273" fmla="*/ 26833 h 1035328"/>
              <a:gd name="connsiteX1274" fmla="*/ 208894 w 532194"/>
              <a:gd name="connsiteY1274" fmla="*/ 25912 h 1035328"/>
              <a:gd name="connsiteX1275" fmla="*/ 209892 w 532194"/>
              <a:gd name="connsiteY1275" fmla="*/ 24016 h 1035328"/>
              <a:gd name="connsiteX1276" fmla="*/ 210888 w 532194"/>
              <a:gd name="connsiteY1276" fmla="*/ 22123 h 1035328"/>
              <a:gd name="connsiteX1277" fmla="*/ 212136 w 532194"/>
              <a:gd name="connsiteY1277" fmla="*/ 19870 h 1035328"/>
              <a:gd name="connsiteX1278" fmla="*/ 213388 w 532194"/>
              <a:gd name="connsiteY1278" fmla="*/ 18123 h 1035328"/>
              <a:gd name="connsiteX1279" fmla="*/ 213893 w 532194"/>
              <a:gd name="connsiteY1279" fmla="*/ 17612 h 1035328"/>
              <a:gd name="connsiteX1280" fmla="*/ 214390 w 532194"/>
              <a:gd name="connsiteY1280" fmla="*/ 16640 h 1035328"/>
              <a:gd name="connsiteX1281" fmla="*/ 218309 w 532194"/>
              <a:gd name="connsiteY1281" fmla="*/ 11964 h 1035328"/>
              <a:gd name="connsiteX1282" fmla="*/ 218911 w 532194"/>
              <a:gd name="connsiteY1282" fmla="*/ 11192 h 1035328"/>
              <a:gd name="connsiteX1283" fmla="*/ 220270 w 532194"/>
              <a:gd name="connsiteY1283" fmla="*/ 9855 h 1035328"/>
              <a:gd name="connsiteX1284" fmla="*/ 226151 w 532194"/>
              <a:gd name="connsiteY1284" fmla="*/ 3122 h 1035328"/>
              <a:gd name="connsiteX1285" fmla="*/ 228520 w 532194"/>
              <a:gd name="connsiteY1285" fmla="*/ 957 h 1035328"/>
              <a:gd name="connsiteX1286" fmla="*/ 231854 w 532194"/>
              <a:gd name="connsiteY1286" fmla="*/ 770 h 1035328"/>
              <a:gd name="connsiteX1287" fmla="*/ 235187 w 532194"/>
              <a:gd name="connsiteY1287" fmla="*/ 887 h 1035328"/>
              <a:gd name="connsiteX1288" fmla="*/ 240698 w 532194"/>
              <a:gd name="connsiteY1288" fmla="*/ 2148 h 1035328"/>
              <a:gd name="connsiteX1289" fmla="*/ 242198 w 532194"/>
              <a:gd name="connsiteY1289" fmla="*/ 2861 h 1035328"/>
              <a:gd name="connsiteX1290" fmla="*/ 245521 w 532194"/>
              <a:gd name="connsiteY1290" fmla="*/ 1127 h 1035328"/>
              <a:gd name="connsiteX1291" fmla="*/ 248216 w 532194"/>
              <a:gd name="connsiteY1291" fmla="*/ 0 h 10353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</a:cxnLst>
            <a:rect l="l" t="t" r="r" b="b"/>
            <a:pathLst>
              <a:path w="532194" h="1035328">
                <a:moveTo>
                  <a:pt x="248216" y="0"/>
                </a:moveTo>
                <a:cubicBezTo>
                  <a:pt x="248781" y="0"/>
                  <a:pt x="249504" y="59"/>
                  <a:pt x="250498" y="156"/>
                </a:cubicBezTo>
                <a:cubicBezTo>
                  <a:pt x="252434" y="287"/>
                  <a:pt x="254320" y="571"/>
                  <a:pt x="254730" y="720"/>
                </a:cubicBezTo>
                <a:cubicBezTo>
                  <a:pt x="255138" y="870"/>
                  <a:pt x="255449" y="1425"/>
                  <a:pt x="255455" y="1935"/>
                </a:cubicBezTo>
                <a:cubicBezTo>
                  <a:pt x="255462" y="2546"/>
                  <a:pt x="255925" y="2996"/>
                  <a:pt x="256893" y="3137"/>
                </a:cubicBezTo>
                <a:cubicBezTo>
                  <a:pt x="257659" y="3334"/>
                  <a:pt x="259242" y="3874"/>
                  <a:pt x="260470" y="4422"/>
                </a:cubicBezTo>
                <a:cubicBezTo>
                  <a:pt x="261800" y="5018"/>
                  <a:pt x="263076" y="5308"/>
                  <a:pt x="264221" y="5308"/>
                </a:cubicBezTo>
                <a:cubicBezTo>
                  <a:pt x="265366" y="5308"/>
                  <a:pt x="266381" y="5018"/>
                  <a:pt x="267188" y="4447"/>
                </a:cubicBezTo>
                <a:cubicBezTo>
                  <a:pt x="268051" y="3830"/>
                  <a:pt x="270088" y="3479"/>
                  <a:pt x="271751" y="3479"/>
                </a:cubicBezTo>
                <a:cubicBezTo>
                  <a:pt x="273009" y="3479"/>
                  <a:pt x="274051" y="3681"/>
                  <a:pt x="274209" y="4117"/>
                </a:cubicBezTo>
                <a:cubicBezTo>
                  <a:pt x="274521" y="5121"/>
                  <a:pt x="277127" y="6197"/>
                  <a:pt x="279300" y="6197"/>
                </a:cubicBezTo>
                <a:cubicBezTo>
                  <a:pt x="279325" y="6197"/>
                  <a:pt x="279349" y="6197"/>
                  <a:pt x="279372" y="6197"/>
                </a:cubicBezTo>
                <a:cubicBezTo>
                  <a:pt x="279403" y="6197"/>
                  <a:pt x="279434" y="6197"/>
                  <a:pt x="279464" y="6197"/>
                </a:cubicBezTo>
                <a:cubicBezTo>
                  <a:pt x="280841" y="6197"/>
                  <a:pt x="281838" y="6546"/>
                  <a:pt x="282745" y="7382"/>
                </a:cubicBezTo>
                <a:cubicBezTo>
                  <a:pt x="283619" y="8187"/>
                  <a:pt x="285152" y="8781"/>
                  <a:pt x="287192" y="9115"/>
                </a:cubicBezTo>
                <a:cubicBezTo>
                  <a:pt x="288925" y="9402"/>
                  <a:pt x="290561" y="9992"/>
                  <a:pt x="290870" y="10446"/>
                </a:cubicBezTo>
                <a:cubicBezTo>
                  <a:pt x="291232" y="10902"/>
                  <a:pt x="292510" y="11343"/>
                  <a:pt x="293835" y="11484"/>
                </a:cubicBezTo>
                <a:lnTo>
                  <a:pt x="296229" y="11713"/>
                </a:lnTo>
                <a:lnTo>
                  <a:pt x="296578" y="15630"/>
                </a:lnTo>
                <a:cubicBezTo>
                  <a:pt x="297040" y="20552"/>
                  <a:pt x="297363" y="22281"/>
                  <a:pt x="297922" y="22281"/>
                </a:cubicBezTo>
                <a:cubicBezTo>
                  <a:pt x="297923" y="22281"/>
                  <a:pt x="297925" y="22281"/>
                  <a:pt x="297925" y="22281"/>
                </a:cubicBezTo>
                <a:cubicBezTo>
                  <a:pt x="297926" y="22281"/>
                  <a:pt x="297927" y="22281"/>
                  <a:pt x="297927" y="22281"/>
                </a:cubicBezTo>
                <a:cubicBezTo>
                  <a:pt x="298182" y="22281"/>
                  <a:pt x="298493" y="22939"/>
                  <a:pt x="298706" y="23800"/>
                </a:cubicBezTo>
                <a:cubicBezTo>
                  <a:pt x="298918" y="24610"/>
                  <a:pt x="299280" y="25318"/>
                  <a:pt x="299485" y="25318"/>
                </a:cubicBezTo>
                <a:cubicBezTo>
                  <a:pt x="299485" y="25318"/>
                  <a:pt x="299485" y="25318"/>
                  <a:pt x="299485" y="25318"/>
                </a:cubicBezTo>
                <a:cubicBezTo>
                  <a:pt x="299486" y="25318"/>
                  <a:pt x="299487" y="25318"/>
                  <a:pt x="299487" y="25318"/>
                </a:cubicBezTo>
                <a:cubicBezTo>
                  <a:pt x="299741" y="25318"/>
                  <a:pt x="300105" y="26075"/>
                  <a:pt x="300268" y="26989"/>
                </a:cubicBezTo>
                <a:cubicBezTo>
                  <a:pt x="300535" y="28156"/>
                  <a:pt x="301051" y="28815"/>
                  <a:pt x="302074" y="29259"/>
                </a:cubicBezTo>
                <a:cubicBezTo>
                  <a:pt x="302995" y="29706"/>
                  <a:pt x="303767" y="30514"/>
                  <a:pt x="304136" y="31629"/>
                </a:cubicBezTo>
                <a:cubicBezTo>
                  <a:pt x="304452" y="32592"/>
                  <a:pt x="304970" y="33403"/>
                  <a:pt x="305225" y="33501"/>
                </a:cubicBezTo>
                <a:cubicBezTo>
                  <a:pt x="305532" y="33598"/>
                  <a:pt x="305901" y="34715"/>
                  <a:pt x="306067" y="35933"/>
                </a:cubicBezTo>
                <a:cubicBezTo>
                  <a:pt x="306233" y="37206"/>
                  <a:pt x="306809" y="38624"/>
                  <a:pt x="307324" y="39128"/>
                </a:cubicBezTo>
                <a:cubicBezTo>
                  <a:pt x="307889" y="39628"/>
                  <a:pt x="308304" y="40336"/>
                  <a:pt x="308308" y="40746"/>
                </a:cubicBezTo>
                <a:cubicBezTo>
                  <a:pt x="308314" y="41150"/>
                  <a:pt x="308519" y="41503"/>
                  <a:pt x="308723" y="41503"/>
                </a:cubicBezTo>
                <a:cubicBezTo>
                  <a:pt x="308723" y="41503"/>
                  <a:pt x="308724" y="41503"/>
                  <a:pt x="308724" y="41503"/>
                </a:cubicBezTo>
                <a:cubicBezTo>
                  <a:pt x="308724" y="41503"/>
                  <a:pt x="308724" y="41503"/>
                  <a:pt x="308724" y="41503"/>
                </a:cubicBezTo>
                <a:cubicBezTo>
                  <a:pt x="308979" y="41503"/>
                  <a:pt x="309375" y="45111"/>
                  <a:pt x="309625" y="49483"/>
                </a:cubicBezTo>
                <a:cubicBezTo>
                  <a:pt x="309891" y="55080"/>
                  <a:pt x="310225" y="57672"/>
                  <a:pt x="310687" y="58023"/>
                </a:cubicBezTo>
                <a:cubicBezTo>
                  <a:pt x="312741" y="59580"/>
                  <a:pt x="313039" y="72708"/>
                  <a:pt x="311074" y="74613"/>
                </a:cubicBezTo>
                <a:cubicBezTo>
                  <a:pt x="309562" y="76002"/>
                  <a:pt x="309667" y="80787"/>
                  <a:pt x="311209" y="82194"/>
                </a:cubicBezTo>
                <a:cubicBezTo>
                  <a:pt x="311826" y="82747"/>
                  <a:pt x="312345" y="83607"/>
                  <a:pt x="312349" y="84013"/>
                </a:cubicBezTo>
                <a:cubicBezTo>
                  <a:pt x="312353" y="84420"/>
                  <a:pt x="313177" y="85125"/>
                  <a:pt x="314148" y="85524"/>
                </a:cubicBezTo>
                <a:cubicBezTo>
                  <a:pt x="315324" y="85968"/>
                  <a:pt x="315941" y="86570"/>
                  <a:pt x="315948" y="87232"/>
                </a:cubicBezTo>
                <a:cubicBezTo>
                  <a:pt x="315955" y="87793"/>
                  <a:pt x="316420" y="88449"/>
                  <a:pt x="316982" y="88748"/>
                </a:cubicBezTo>
                <a:cubicBezTo>
                  <a:pt x="317648" y="89096"/>
                  <a:pt x="318011" y="89804"/>
                  <a:pt x="318022" y="90772"/>
                </a:cubicBezTo>
                <a:cubicBezTo>
                  <a:pt x="318030" y="91533"/>
                  <a:pt x="318293" y="92294"/>
                  <a:pt x="318600" y="92393"/>
                </a:cubicBezTo>
                <a:cubicBezTo>
                  <a:pt x="319520" y="92689"/>
                  <a:pt x="319901" y="99556"/>
                  <a:pt x="319045" y="100480"/>
                </a:cubicBezTo>
                <a:cubicBezTo>
                  <a:pt x="318643" y="100893"/>
                  <a:pt x="318193" y="101610"/>
                  <a:pt x="317994" y="102072"/>
                </a:cubicBezTo>
                <a:cubicBezTo>
                  <a:pt x="317748" y="102737"/>
                  <a:pt x="317089" y="102997"/>
                  <a:pt x="315461" y="103017"/>
                </a:cubicBezTo>
                <a:cubicBezTo>
                  <a:pt x="313883" y="103034"/>
                  <a:pt x="312868" y="103351"/>
                  <a:pt x="311961" y="104173"/>
                </a:cubicBezTo>
                <a:cubicBezTo>
                  <a:pt x="310852" y="105203"/>
                  <a:pt x="310656" y="105867"/>
                  <a:pt x="310444" y="109685"/>
                </a:cubicBezTo>
                <a:cubicBezTo>
                  <a:pt x="310318" y="112078"/>
                  <a:pt x="309983" y="114069"/>
                  <a:pt x="309679" y="114173"/>
                </a:cubicBezTo>
                <a:cubicBezTo>
                  <a:pt x="309375" y="114279"/>
                  <a:pt x="309126" y="114791"/>
                  <a:pt x="309131" y="115248"/>
                </a:cubicBezTo>
                <a:cubicBezTo>
                  <a:pt x="309137" y="115757"/>
                  <a:pt x="308740" y="116678"/>
                  <a:pt x="308237" y="117243"/>
                </a:cubicBezTo>
                <a:cubicBezTo>
                  <a:pt x="307433" y="118167"/>
                  <a:pt x="307245" y="119595"/>
                  <a:pt x="307052" y="125096"/>
                </a:cubicBezTo>
                <a:cubicBezTo>
                  <a:pt x="306892" y="128967"/>
                  <a:pt x="306567" y="131919"/>
                  <a:pt x="306263" y="132025"/>
                </a:cubicBezTo>
                <a:cubicBezTo>
                  <a:pt x="306009" y="132129"/>
                  <a:pt x="305763" y="132793"/>
                  <a:pt x="305771" y="133557"/>
                </a:cubicBezTo>
                <a:cubicBezTo>
                  <a:pt x="305779" y="134269"/>
                  <a:pt x="305546" y="136258"/>
                  <a:pt x="305259" y="137990"/>
                </a:cubicBezTo>
                <a:cubicBezTo>
                  <a:pt x="304831" y="140644"/>
                  <a:pt x="304532" y="141255"/>
                  <a:pt x="303269" y="142033"/>
                </a:cubicBezTo>
                <a:cubicBezTo>
                  <a:pt x="302459" y="142502"/>
                  <a:pt x="301806" y="143221"/>
                  <a:pt x="301810" y="143628"/>
                </a:cubicBezTo>
                <a:cubicBezTo>
                  <a:pt x="301820" y="144441"/>
                  <a:pt x="300398" y="144713"/>
                  <a:pt x="294855" y="145182"/>
                </a:cubicBezTo>
                <a:cubicBezTo>
                  <a:pt x="292719" y="145357"/>
                  <a:pt x="290281" y="145892"/>
                  <a:pt x="288814" y="146571"/>
                </a:cubicBezTo>
                <a:cubicBezTo>
                  <a:pt x="287092" y="147405"/>
                  <a:pt x="285010" y="147835"/>
                  <a:pt x="281399" y="148078"/>
                </a:cubicBezTo>
                <a:cubicBezTo>
                  <a:pt x="277483" y="148327"/>
                  <a:pt x="276214" y="148593"/>
                  <a:pt x="275763" y="149261"/>
                </a:cubicBezTo>
                <a:cubicBezTo>
                  <a:pt x="275411" y="149722"/>
                  <a:pt x="274504" y="150445"/>
                  <a:pt x="273644" y="150864"/>
                </a:cubicBezTo>
                <a:cubicBezTo>
                  <a:pt x="272124" y="151590"/>
                  <a:pt x="272124" y="151642"/>
                  <a:pt x="272172" y="155864"/>
                </a:cubicBezTo>
                <a:cubicBezTo>
                  <a:pt x="272206" y="159124"/>
                  <a:pt x="272423" y="160189"/>
                  <a:pt x="273039" y="160643"/>
                </a:cubicBezTo>
                <a:cubicBezTo>
                  <a:pt x="273501" y="160994"/>
                  <a:pt x="274023" y="162108"/>
                  <a:pt x="274238" y="163226"/>
                </a:cubicBezTo>
                <a:cubicBezTo>
                  <a:pt x="274614" y="165104"/>
                  <a:pt x="274926" y="165610"/>
                  <a:pt x="276729" y="167574"/>
                </a:cubicBezTo>
                <a:cubicBezTo>
                  <a:pt x="277192" y="168079"/>
                  <a:pt x="277662" y="169040"/>
                  <a:pt x="277770" y="169700"/>
                </a:cubicBezTo>
                <a:cubicBezTo>
                  <a:pt x="277881" y="170412"/>
                  <a:pt x="278550" y="171170"/>
                  <a:pt x="279523" y="171666"/>
                </a:cubicBezTo>
                <a:cubicBezTo>
                  <a:pt x="280393" y="172065"/>
                  <a:pt x="281726" y="173015"/>
                  <a:pt x="282397" y="173773"/>
                </a:cubicBezTo>
                <a:cubicBezTo>
                  <a:pt x="283114" y="174522"/>
                  <a:pt x="283982" y="175122"/>
                  <a:pt x="284341" y="175122"/>
                </a:cubicBezTo>
                <a:cubicBezTo>
                  <a:pt x="284342" y="175122"/>
                  <a:pt x="284343" y="175122"/>
                  <a:pt x="284345" y="175122"/>
                </a:cubicBezTo>
                <a:cubicBezTo>
                  <a:pt x="284345" y="175122"/>
                  <a:pt x="284345" y="175122"/>
                  <a:pt x="284346" y="175122"/>
                </a:cubicBezTo>
                <a:cubicBezTo>
                  <a:pt x="284963" y="175122"/>
                  <a:pt x="289483" y="179546"/>
                  <a:pt x="289489" y="180105"/>
                </a:cubicBezTo>
                <a:cubicBezTo>
                  <a:pt x="289490" y="180256"/>
                  <a:pt x="290210" y="180860"/>
                  <a:pt x="291031" y="181410"/>
                </a:cubicBezTo>
                <a:cubicBezTo>
                  <a:pt x="291851" y="181963"/>
                  <a:pt x="292573" y="182820"/>
                  <a:pt x="292578" y="183276"/>
                </a:cubicBezTo>
                <a:cubicBezTo>
                  <a:pt x="292583" y="183735"/>
                  <a:pt x="293154" y="184748"/>
                  <a:pt x="293876" y="185503"/>
                </a:cubicBezTo>
                <a:cubicBezTo>
                  <a:pt x="294596" y="186258"/>
                  <a:pt x="295167" y="187168"/>
                  <a:pt x="295170" y="187525"/>
                </a:cubicBezTo>
                <a:cubicBezTo>
                  <a:pt x="295175" y="187932"/>
                  <a:pt x="295431" y="188233"/>
                  <a:pt x="295684" y="188233"/>
                </a:cubicBezTo>
                <a:cubicBezTo>
                  <a:pt x="295685" y="188233"/>
                  <a:pt x="295686" y="188233"/>
                  <a:pt x="295686" y="188233"/>
                </a:cubicBezTo>
                <a:cubicBezTo>
                  <a:pt x="295689" y="188233"/>
                  <a:pt x="295689" y="188233"/>
                  <a:pt x="295690" y="188233"/>
                </a:cubicBezTo>
                <a:cubicBezTo>
                  <a:pt x="295995" y="188233"/>
                  <a:pt x="296203" y="188788"/>
                  <a:pt x="296210" y="189447"/>
                </a:cubicBezTo>
                <a:cubicBezTo>
                  <a:pt x="296229" y="191171"/>
                  <a:pt x="296746" y="192282"/>
                  <a:pt x="297505" y="192282"/>
                </a:cubicBezTo>
                <a:cubicBezTo>
                  <a:pt x="297507" y="192282"/>
                  <a:pt x="297511" y="192282"/>
                  <a:pt x="297513" y="192282"/>
                </a:cubicBezTo>
                <a:cubicBezTo>
                  <a:pt x="297514" y="192282"/>
                  <a:pt x="297515" y="192282"/>
                  <a:pt x="297517" y="192282"/>
                </a:cubicBezTo>
                <a:cubicBezTo>
                  <a:pt x="297922" y="192282"/>
                  <a:pt x="298290" y="193400"/>
                  <a:pt x="298514" y="195275"/>
                </a:cubicBezTo>
                <a:cubicBezTo>
                  <a:pt x="298737" y="197104"/>
                  <a:pt x="299264" y="198679"/>
                  <a:pt x="299883" y="199383"/>
                </a:cubicBezTo>
                <a:cubicBezTo>
                  <a:pt x="300449" y="200039"/>
                  <a:pt x="300916" y="200849"/>
                  <a:pt x="300921" y="201203"/>
                </a:cubicBezTo>
                <a:cubicBezTo>
                  <a:pt x="300924" y="201560"/>
                  <a:pt x="301131" y="201914"/>
                  <a:pt x="301387" y="202013"/>
                </a:cubicBezTo>
                <a:cubicBezTo>
                  <a:pt x="301643" y="202061"/>
                  <a:pt x="302134" y="205110"/>
                  <a:pt x="302429" y="208720"/>
                </a:cubicBezTo>
                <a:cubicBezTo>
                  <a:pt x="302774" y="212330"/>
                  <a:pt x="303215" y="215379"/>
                  <a:pt x="303522" y="215581"/>
                </a:cubicBezTo>
                <a:cubicBezTo>
                  <a:pt x="304137" y="215979"/>
                  <a:pt x="305021" y="231492"/>
                  <a:pt x="304601" y="234909"/>
                </a:cubicBezTo>
                <a:cubicBezTo>
                  <a:pt x="304415" y="236489"/>
                  <a:pt x="304018" y="237510"/>
                  <a:pt x="303613" y="237516"/>
                </a:cubicBezTo>
                <a:cubicBezTo>
                  <a:pt x="303256" y="237519"/>
                  <a:pt x="302859" y="238540"/>
                  <a:pt x="302726" y="240173"/>
                </a:cubicBezTo>
                <a:cubicBezTo>
                  <a:pt x="302538" y="241598"/>
                  <a:pt x="302196" y="242926"/>
                  <a:pt x="301943" y="243081"/>
                </a:cubicBezTo>
                <a:cubicBezTo>
                  <a:pt x="301691" y="243289"/>
                  <a:pt x="301292" y="244055"/>
                  <a:pt x="301148" y="244822"/>
                </a:cubicBezTo>
                <a:cubicBezTo>
                  <a:pt x="300954" y="245586"/>
                  <a:pt x="300604" y="246200"/>
                  <a:pt x="300349" y="246202"/>
                </a:cubicBezTo>
                <a:cubicBezTo>
                  <a:pt x="300094" y="246206"/>
                  <a:pt x="299897" y="246768"/>
                  <a:pt x="299905" y="247481"/>
                </a:cubicBezTo>
                <a:cubicBezTo>
                  <a:pt x="299913" y="248193"/>
                  <a:pt x="300122" y="248749"/>
                  <a:pt x="300426" y="248749"/>
                </a:cubicBezTo>
                <a:cubicBezTo>
                  <a:pt x="300426" y="248749"/>
                  <a:pt x="300428" y="248749"/>
                  <a:pt x="300428" y="248749"/>
                </a:cubicBezTo>
                <a:cubicBezTo>
                  <a:pt x="300429" y="248749"/>
                  <a:pt x="300429" y="248749"/>
                  <a:pt x="300429" y="248749"/>
                </a:cubicBezTo>
                <a:cubicBezTo>
                  <a:pt x="300684" y="248749"/>
                  <a:pt x="301100" y="249658"/>
                  <a:pt x="301265" y="250777"/>
                </a:cubicBezTo>
                <a:cubicBezTo>
                  <a:pt x="301480" y="251890"/>
                  <a:pt x="301795" y="252801"/>
                  <a:pt x="302050" y="252801"/>
                </a:cubicBezTo>
                <a:cubicBezTo>
                  <a:pt x="302050" y="252801"/>
                  <a:pt x="302051" y="252801"/>
                  <a:pt x="302051" y="252801"/>
                </a:cubicBezTo>
                <a:cubicBezTo>
                  <a:pt x="302051" y="252801"/>
                  <a:pt x="302051" y="252801"/>
                  <a:pt x="302051" y="252801"/>
                </a:cubicBezTo>
                <a:cubicBezTo>
                  <a:pt x="302306" y="252801"/>
                  <a:pt x="302544" y="256004"/>
                  <a:pt x="302587" y="259923"/>
                </a:cubicBezTo>
                <a:cubicBezTo>
                  <a:pt x="302630" y="263840"/>
                  <a:pt x="302463" y="267047"/>
                  <a:pt x="302208" y="267050"/>
                </a:cubicBezTo>
                <a:cubicBezTo>
                  <a:pt x="301953" y="267052"/>
                  <a:pt x="301606" y="267822"/>
                  <a:pt x="301464" y="268791"/>
                </a:cubicBezTo>
                <a:cubicBezTo>
                  <a:pt x="301271" y="269759"/>
                  <a:pt x="300873" y="270628"/>
                  <a:pt x="300570" y="270733"/>
                </a:cubicBezTo>
                <a:cubicBezTo>
                  <a:pt x="299911" y="270996"/>
                  <a:pt x="299241" y="274923"/>
                  <a:pt x="299283" y="278636"/>
                </a:cubicBezTo>
                <a:cubicBezTo>
                  <a:pt x="299248" y="280114"/>
                  <a:pt x="299057" y="281336"/>
                  <a:pt x="298753" y="281342"/>
                </a:cubicBezTo>
                <a:cubicBezTo>
                  <a:pt x="298040" y="281348"/>
                  <a:pt x="297264" y="284819"/>
                  <a:pt x="297298" y="287821"/>
                </a:cubicBezTo>
                <a:cubicBezTo>
                  <a:pt x="297314" y="289297"/>
                  <a:pt x="297124" y="290521"/>
                  <a:pt x="296869" y="290524"/>
                </a:cubicBezTo>
                <a:cubicBezTo>
                  <a:pt x="296665" y="290526"/>
                  <a:pt x="296322" y="291700"/>
                  <a:pt x="296185" y="293177"/>
                </a:cubicBezTo>
                <a:cubicBezTo>
                  <a:pt x="295998" y="294605"/>
                  <a:pt x="295707" y="295931"/>
                  <a:pt x="295455" y="296089"/>
                </a:cubicBezTo>
                <a:cubicBezTo>
                  <a:pt x="294393" y="296812"/>
                  <a:pt x="293873" y="300278"/>
                  <a:pt x="293933" y="305876"/>
                </a:cubicBezTo>
                <a:cubicBezTo>
                  <a:pt x="293970" y="309132"/>
                  <a:pt x="293797" y="311936"/>
                  <a:pt x="293545" y="312038"/>
                </a:cubicBezTo>
                <a:cubicBezTo>
                  <a:pt x="292985" y="312198"/>
                  <a:pt x="292031" y="317857"/>
                  <a:pt x="292062" y="320707"/>
                </a:cubicBezTo>
                <a:cubicBezTo>
                  <a:pt x="292074" y="321775"/>
                  <a:pt x="291880" y="322644"/>
                  <a:pt x="291574" y="322647"/>
                </a:cubicBezTo>
                <a:cubicBezTo>
                  <a:pt x="291269" y="322650"/>
                  <a:pt x="291094" y="325248"/>
                  <a:pt x="291141" y="329473"/>
                </a:cubicBezTo>
                <a:cubicBezTo>
                  <a:pt x="291230" y="337563"/>
                  <a:pt x="290861" y="340978"/>
                  <a:pt x="289945" y="340990"/>
                </a:cubicBezTo>
                <a:cubicBezTo>
                  <a:pt x="289487" y="340995"/>
                  <a:pt x="289194" y="342066"/>
                  <a:pt x="288961" y="344052"/>
                </a:cubicBezTo>
                <a:cubicBezTo>
                  <a:pt x="288776" y="345735"/>
                  <a:pt x="288485" y="347110"/>
                  <a:pt x="288231" y="347113"/>
                </a:cubicBezTo>
                <a:cubicBezTo>
                  <a:pt x="288026" y="347116"/>
                  <a:pt x="287676" y="347628"/>
                  <a:pt x="287480" y="348243"/>
                </a:cubicBezTo>
                <a:cubicBezTo>
                  <a:pt x="287283" y="348907"/>
                  <a:pt x="286935" y="349571"/>
                  <a:pt x="286682" y="349726"/>
                </a:cubicBezTo>
                <a:cubicBezTo>
                  <a:pt x="285672" y="350398"/>
                  <a:pt x="285406" y="354018"/>
                  <a:pt x="285966" y="358644"/>
                </a:cubicBezTo>
                <a:cubicBezTo>
                  <a:pt x="286301" y="361283"/>
                  <a:pt x="286782" y="363416"/>
                  <a:pt x="286986" y="363416"/>
                </a:cubicBezTo>
                <a:cubicBezTo>
                  <a:pt x="286986" y="363416"/>
                  <a:pt x="286986" y="363416"/>
                  <a:pt x="286986" y="363416"/>
                </a:cubicBezTo>
                <a:cubicBezTo>
                  <a:pt x="286987" y="363416"/>
                  <a:pt x="286987" y="363416"/>
                  <a:pt x="286988" y="363416"/>
                </a:cubicBezTo>
                <a:cubicBezTo>
                  <a:pt x="287597" y="363416"/>
                  <a:pt x="287601" y="368398"/>
                  <a:pt x="286993" y="368607"/>
                </a:cubicBezTo>
                <a:cubicBezTo>
                  <a:pt x="286739" y="368711"/>
                  <a:pt x="286268" y="372126"/>
                  <a:pt x="285958" y="376255"/>
                </a:cubicBezTo>
                <a:cubicBezTo>
                  <a:pt x="285611" y="381756"/>
                  <a:pt x="285278" y="383794"/>
                  <a:pt x="284820" y="383801"/>
                </a:cubicBezTo>
                <a:cubicBezTo>
                  <a:pt x="284413" y="383803"/>
                  <a:pt x="284016" y="384774"/>
                  <a:pt x="283830" y="386354"/>
                </a:cubicBezTo>
                <a:cubicBezTo>
                  <a:pt x="283642" y="387733"/>
                  <a:pt x="283349" y="388907"/>
                  <a:pt x="283145" y="388907"/>
                </a:cubicBezTo>
                <a:cubicBezTo>
                  <a:pt x="282941" y="388909"/>
                  <a:pt x="282669" y="391814"/>
                  <a:pt x="282555" y="395378"/>
                </a:cubicBezTo>
                <a:cubicBezTo>
                  <a:pt x="282391" y="398942"/>
                  <a:pt x="282067" y="401950"/>
                  <a:pt x="281866" y="402105"/>
                </a:cubicBezTo>
                <a:cubicBezTo>
                  <a:pt x="280957" y="402725"/>
                  <a:pt x="280742" y="406341"/>
                  <a:pt x="280691" y="420084"/>
                </a:cubicBezTo>
                <a:lnTo>
                  <a:pt x="280592" y="434184"/>
                </a:lnTo>
                <a:lnTo>
                  <a:pt x="281880" y="435544"/>
                </a:lnTo>
                <a:cubicBezTo>
                  <a:pt x="282703" y="436451"/>
                  <a:pt x="283173" y="437513"/>
                  <a:pt x="283185" y="438584"/>
                </a:cubicBezTo>
                <a:cubicBezTo>
                  <a:pt x="283196" y="439546"/>
                  <a:pt x="283458" y="440308"/>
                  <a:pt x="283712" y="440308"/>
                </a:cubicBezTo>
                <a:cubicBezTo>
                  <a:pt x="283713" y="440308"/>
                  <a:pt x="283713" y="440308"/>
                  <a:pt x="283714" y="440308"/>
                </a:cubicBezTo>
                <a:cubicBezTo>
                  <a:pt x="283714" y="440308"/>
                  <a:pt x="283715" y="440308"/>
                  <a:pt x="283716" y="440308"/>
                </a:cubicBezTo>
                <a:cubicBezTo>
                  <a:pt x="284020" y="440308"/>
                  <a:pt x="284229" y="440916"/>
                  <a:pt x="284237" y="441677"/>
                </a:cubicBezTo>
                <a:cubicBezTo>
                  <a:pt x="284259" y="443658"/>
                  <a:pt x="285260" y="446903"/>
                  <a:pt x="285821" y="446903"/>
                </a:cubicBezTo>
                <a:cubicBezTo>
                  <a:pt x="285821" y="446903"/>
                  <a:pt x="285822" y="446903"/>
                  <a:pt x="285822" y="446903"/>
                </a:cubicBezTo>
                <a:cubicBezTo>
                  <a:pt x="285823" y="446903"/>
                  <a:pt x="285823" y="446903"/>
                  <a:pt x="285824" y="446903"/>
                </a:cubicBezTo>
                <a:cubicBezTo>
                  <a:pt x="286128" y="446903"/>
                  <a:pt x="286344" y="448017"/>
                  <a:pt x="286359" y="449390"/>
                </a:cubicBezTo>
                <a:cubicBezTo>
                  <a:pt x="286396" y="452798"/>
                  <a:pt x="287493" y="459811"/>
                  <a:pt x="288004" y="460110"/>
                </a:cubicBezTo>
                <a:cubicBezTo>
                  <a:pt x="288260" y="460261"/>
                  <a:pt x="288629" y="461377"/>
                  <a:pt x="288845" y="462544"/>
                </a:cubicBezTo>
                <a:cubicBezTo>
                  <a:pt x="289171" y="464373"/>
                  <a:pt x="289024" y="464884"/>
                  <a:pt x="288117" y="465760"/>
                </a:cubicBezTo>
                <a:cubicBezTo>
                  <a:pt x="287565" y="466324"/>
                  <a:pt x="287063" y="466941"/>
                  <a:pt x="287065" y="467196"/>
                </a:cubicBezTo>
                <a:cubicBezTo>
                  <a:pt x="287067" y="467401"/>
                  <a:pt x="286516" y="468220"/>
                  <a:pt x="285813" y="468992"/>
                </a:cubicBezTo>
                <a:cubicBezTo>
                  <a:pt x="285108" y="469762"/>
                  <a:pt x="284559" y="470736"/>
                  <a:pt x="284564" y="471143"/>
                </a:cubicBezTo>
                <a:cubicBezTo>
                  <a:pt x="284567" y="471500"/>
                  <a:pt x="284369" y="471857"/>
                  <a:pt x="284063" y="471860"/>
                </a:cubicBezTo>
                <a:cubicBezTo>
                  <a:pt x="283757" y="471865"/>
                  <a:pt x="283570" y="473291"/>
                  <a:pt x="283589" y="475176"/>
                </a:cubicBezTo>
                <a:cubicBezTo>
                  <a:pt x="283610" y="477003"/>
                  <a:pt x="283830" y="478475"/>
                  <a:pt x="284084" y="478475"/>
                </a:cubicBezTo>
                <a:cubicBezTo>
                  <a:pt x="284085" y="478475"/>
                  <a:pt x="284085" y="478475"/>
                  <a:pt x="284085" y="478475"/>
                </a:cubicBezTo>
                <a:cubicBezTo>
                  <a:pt x="284085" y="478475"/>
                  <a:pt x="284085" y="478475"/>
                  <a:pt x="284085" y="478475"/>
                </a:cubicBezTo>
                <a:cubicBezTo>
                  <a:pt x="284288" y="478475"/>
                  <a:pt x="284662" y="480000"/>
                  <a:pt x="284835" y="481879"/>
                </a:cubicBezTo>
                <a:cubicBezTo>
                  <a:pt x="285011" y="484015"/>
                  <a:pt x="285384" y="485485"/>
                  <a:pt x="285895" y="485787"/>
                </a:cubicBezTo>
                <a:cubicBezTo>
                  <a:pt x="286409" y="486188"/>
                  <a:pt x="286732" y="487812"/>
                  <a:pt x="286923" y="491171"/>
                </a:cubicBezTo>
                <a:cubicBezTo>
                  <a:pt x="287340" y="496765"/>
                  <a:pt x="287501" y="497423"/>
                  <a:pt x="289240" y="498268"/>
                </a:cubicBezTo>
                <a:cubicBezTo>
                  <a:pt x="290265" y="498820"/>
                  <a:pt x="290474" y="499325"/>
                  <a:pt x="290495" y="501259"/>
                </a:cubicBezTo>
                <a:cubicBezTo>
                  <a:pt x="290519" y="503447"/>
                  <a:pt x="290369" y="503705"/>
                  <a:pt x="289001" y="504229"/>
                </a:cubicBezTo>
                <a:cubicBezTo>
                  <a:pt x="287733" y="504699"/>
                  <a:pt x="287485" y="505110"/>
                  <a:pt x="287500" y="506534"/>
                </a:cubicBezTo>
                <a:cubicBezTo>
                  <a:pt x="287515" y="507910"/>
                  <a:pt x="287930" y="508618"/>
                  <a:pt x="289317" y="509774"/>
                </a:cubicBezTo>
                <a:cubicBezTo>
                  <a:pt x="290293" y="510575"/>
                  <a:pt x="291117" y="511482"/>
                  <a:pt x="291122" y="511839"/>
                </a:cubicBezTo>
                <a:cubicBezTo>
                  <a:pt x="291129" y="512500"/>
                  <a:pt x="291894" y="512643"/>
                  <a:pt x="298925" y="513331"/>
                </a:cubicBezTo>
                <a:cubicBezTo>
                  <a:pt x="301931" y="513604"/>
                  <a:pt x="303615" y="513993"/>
                  <a:pt x="304029" y="514549"/>
                </a:cubicBezTo>
                <a:cubicBezTo>
                  <a:pt x="304389" y="515002"/>
                  <a:pt x="305618" y="515599"/>
                  <a:pt x="306792" y="515892"/>
                </a:cubicBezTo>
                <a:cubicBezTo>
                  <a:pt x="308986" y="516427"/>
                  <a:pt x="311551" y="518279"/>
                  <a:pt x="311562" y="519350"/>
                </a:cubicBezTo>
                <a:cubicBezTo>
                  <a:pt x="311566" y="519651"/>
                  <a:pt x="311868" y="519900"/>
                  <a:pt x="312270" y="519900"/>
                </a:cubicBezTo>
                <a:cubicBezTo>
                  <a:pt x="312274" y="519900"/>
                  <a:pt x="312277" y="519900"/>
                  <a:pt x="312281" y="519900"/>
                </a:cubicBezTo>
                <a:cubicBezTo>
                  <a:pt x="312282" y="519900"/>
                  <a:pt x="312284" y="519900"/>
                  <a:pt x="312287" y="519900"/>
                </a:cubicBezTo>
                <a:cubicBezTo>
                  <a:pt x="312692" y="519900"/>
                  <a:pt x="313203" y="520403"/>
                  <a:pt x="313413" y="521009"/>
                </a:cubicBezTo>
                <a:cubicBezTo>
                  <a:pt x="313624" y="521667"/>
                  <a:pt x="314039" y="522325"/>
                  <a:pt x="314346" y="522524"/>
                </a:cubicBezTo>
                <a:cubicBezTo>
                  <a:pt x="315012" y="522975"/>
                  <a:pt x="315097" y="544352"/>
                  <a:pt x="314440" y="544817"/>
                </a:cubicBezTo>
                <a:cubicBezTo>
                  <a:pt x="314188" y="544971"/>
                  <a:pt x="313897" y="546349"/>
                  <a:pt x="313812" y="547877"/>
                </a:cubicBezTo>
                <a:cubicBezTo>
                  <a:pt x="313676" y="549407"/>
                  <a:pt x="313284" y="550735"/>
                  <a:pt x="312981" y="550841"/>
                </a:cubicBezTo>
                <a:cubicBezTo>
                  <a:pt x="312067" y="551154"/>
                  <a:pt x="312362" y="564077"/>
                  <a:pt x="313339" y="564982"/>
                </a:cubicBezTo>
                <a:cubicBezTo>
                  <a:pt x="313752" y="565435"/>
                  <a:pt x="314120" y="566553"/>
                  <a:pt x="314131" y="567518"/>
                </a:cubicBezTo>
                <a:cubicBezTo>
                  <a:pt x="314142" y="568484"/>
                  <a:pt x="314353" y="569244"/>
                  <a:pt x="314606" y="569244"/>
                </a:cubicBezTo>
                <a:cubicBezTo>
                  <a:pt x="314607" y="569244"/>
                  <a:pt x="314607" y="569244"/>
                  <a:pt x="314607" y="569244"/>
                </a:cubicBezTo>
                <a:cubicBezTo>
                  <a:pt x="314609" y="569244"/>
                  <a:pt x="314609" y="569244"/>
                  <a:pt x="314610" y="569244"/>
                </a:cubicBezTo>
                <a:cubicBezTo>
                  <a:pt x="314863" y="569244"/>
                  <a:pt x="315233" y="570512"/>
                  <a:pt x="315454" y="572036"/>
                </a:cubicBezTo>
                <a:cubicBezTo>
                  <a:pt x="315675" y="573709"/>
                  <a:pt x="316043" y="574824"/>
                  <a:pt x="316449" y="574824"/>
                </a:cubicBezTo>
                <a:cubicBezTo>
                  <a:pt x="316449" y="574824"/>
                  <a:pt x="316450" y="574824"/>
                  <a:pt x="316451" y="574824"/>
                </a:cubicBezTo>
                <a:cubicBezTo>
                  <a:pt x="316451" y="574824"/>
                  <a:pt x="316453" y="574824"/>
                  <a:pt x="316453" y="574824"/>
                </a:cubicBezTo>
                <a:cubicBezTo>
                  <a:pt x="316860" y="574824"/>
                  <a:pt x="317284" y="576395"/>
                  <a:pt x="317671" y="579239"/>
                </a:cubicBezTo>
                <a:cubicBezTo>
                  <a:pt x="318004" y="581680"/>
                  <a:pt x="318536" y="583760"/>
                  <a:pt x="318842" y="583860"/>
                </a:cubicBezTo>
                <a:cubicBezTo>
                  <a:pt x="319149" y="583959"/>
                  <a:pt x="319407" y="584362"/>
                  <a:pt x="319412" y="584719"/>
                </a:cubicBezTo>
                <a:cubicBezTo>
                  <a:pt x="319415" y="585126"/>
                  <a:pt x="319728" y="585732"/>
                  <a:pt x="320088" y="586086"/>
                </a:cubicBezTo>
                <a:cubicBezTo>
                  <a:pt x="320449" y="586436"/>
                  <a:pt x="321033" y="588570"/>
                  <a:pt x="321362" y="590752"/>
                </a:cubicBezTo>
                <a:cubicBezTo>
                  <a:pt x="321799" y="593448"/>
                  <a:pt x="322273" y="594916"/>
                  <a:pt x="322785" y="595217"/>
                </a:cubicBezTo>
                <a:cubicBezTo>
                  <a:pt x="323348" y="595516"/>
                  <a:pt x="323611" y="596379"/>
                  <a:pt x="323629" y="597907"/>
                </a:cubicBezTo>
                <a:cubicBezTo>
                  <a:pt x="323643" y="599176"/>
                  <a:pt x="323857" y="600191"/>
                  <a:pt x="324111" y="600191"/>
                </a:cubicBezTo>
                <a:cubicBezTo>
                  <a:pt x="324111" y="600191"/>
                  <a:pt x="324113" y="600191"/>
                  <a:pt x="324113" y="600191"/>
                </a:cubicBezTo>
                <a:cubicBezTo>
                  <a:pt x="324113" y="600191"/>
                  <a:pt x="324114" y="600191"/>
                  <a:pt x="324114" y="600191"/>
                </a:cubicBezTo>
                <a:cubicBezTo>
                  <a:pt x="324368" y="600191"/>
                  <a:pt x="324680" y="600847"/>
                  <a:pt x="324842" y="601710"/>
                </a:cubicBezTo>
                <a:cubicBezTo>
                  <a:pt x="325054" y="602520"/>
                  <a:pt x="325676" y="603632"/>
                  <a:pt x="326242" y="604083"/>
                </a:cubicBezTo>
                <a:cubicBezTo>
                  <a:pt x="326807" y="604586"/>
                  <a:pt x="327275" y="605496"/>
                  <a:pt x="327282" y="606157"/>
                </a:cubicBezTo>
                <a:cubicBezTo>
                  <a:pt x="327289" y="606769"/>
                  <a:pt x="327602" y="607427"/>
                  <a:pt x="328010" y="607576"/>
                </a:cubicBezTo>
                <a:cubicBezTo>
                  <a:pt x="328419" y="607722"/>
                  <a:pt x="328884" y="608380"/>
                  <a:pt x="329045" y="609092"/>
                </a:cubicBezTo>
                <a:cubicBezTo>
                  <a:pt x="329255" y="609748"/>
                  <a:pt x="329617" y="610303"/>
                  <a:pt x="329872" y="610303"/>
                </a:cubicBezTo>
                <a:cubicBezTo>
                  <a:pt x="329872" y="610303"/>
                  <a:pt x="329873" y="610303"/>
                  <a:pt x="329874" y="610303"/>
                </a:cubicBezTo>
                <a:cubicBezTo>
                  <a:pt x="329874" y="610303"/>
                  <a:pt x="329874" y="610303"/>
                  <a:pt x="329875" y="610303"/>
                </a:cubicBezTo>
                <a:cubicBezTo>
                  <a:pt x="330129" y="610303"/>
                  <a:pt x="330492" y="611114"/>
                  <a:pt x="330708" y="612077"/>
                </a:cubicBezTo>
                <a:cubicBezTo>
                  <a:pt x="330869" y="613039"/>
                  <a:pt x="331334" y="613846"/>
                  <a:pt x="331691" y="613846"/>
                </a:cubicBezTo>
                <a:cubicBezTo>
                  <a:pt x="331691" y="613846"/>
                  <a:pt x="331692" y="613846"/>
                  <a:pt x="331694" y="613846"/>
                </a:cubicBezTo>
                <a:cubicBezTo>
                  <a:pt x="331695" y="613846"/>
                  <a:pt x="331696" y="613846"/>
                  <a:pt x="331696" y="613846"/>
                </a:cubicBezTo>
                <a:cubicBezTo>
                  <a:pt x="332103" y="613846"/>
                  <a:pt x="332518" y="614757"/>
                  <a:pt x="332735" y="615971"/>
                </a:cubicBezTo>
                <a:cubicBezTo>
                  <a:pt x="332952" y="617190"/>
                  <a:pt x="333577" y="618458"/>
                  <a:pt x="334090" y="618805"/>
                </a:cubicBezTo>
                <a:cubicBezTo>
                  <a:pt x="334654" y="619156"/>
                  <a:pt x="335068" y="619816"/>
                  <a:pt x="335072" y="620221"/>
                </a:cubicBezTo>
                <a:cubicBezTo>
                  <a:pt x="335077" y="620626"/>
                  <a:pt x="335333" y="620927"/>
                  <a:pt x="335585" y="620927"/>
                </a:cubicBezTo>
                <a:cubicBezTo>
                  <a:pt x="335586" y="620927"/>
                  <a:pt x="335589" y="620927"/>
                  <a:pt x="335589" y="620927"/>
                </a:cubicBezTo>
                <a:cubicBezTo>
                  <a:pt x="335590" y="620927"/>
                  <a:pt x="335591" y="620927"/>
                  <a:pt x="335591" y="620927"/>
                </a:cubicBezTo>
                <a:lnTo>
                  <a:pt x="335596" y="620930"/>
                </a:lnTo>
                <a:cubicBezTo>
                  <a:pt x="336555" y="620935"/>
                  <a:pt x="336191" y="624944"/>
                  <a:pt x="335138" y="626023"/>
                </a:cubicBezTo>
                <a:cubicBezTo>
                  <a:pt x="334583" y="626589"/>
                  <a:pt x="334135" y="627511"/>
                  <a:pt x="334141" y="628069"/>
                </a:cubicBezTo>
                <a:cubicBezTo>
                  <a:pt x="334148" y="628630"/>
                  <a:pt x="333949" y="629090"/>
                  <a:pt x="333645" y="629093"/>
                </a:cubicBezTo>
                <a:cubicBezTo>
                  <a:pt x="333339" y="629097"/>
                  <a:pt x="333150" y="630474"/>
                  <a:pt x="333169" y="632153"/>
                </a:cubicBezTo>
                <a:cubicBezTo>
                  <a:pt x="333188" y="633830"/>
                  <a:pt x="333405" y="635202"/>
                  <a:pt x="333609" y="635202"/>
                </a:cubicBezTo>
                <a:cubicBezTo>
                  <a:pt x="333610" y="635202"/>
                  <a:pt x="333610" y="635202"/>
                  <a:pt x="333610" y="635202"/>
                </a:cubicBezTo>
                <a:cubicBezTo>
                  <a:pt x="333610" y="635202"/>
                  <a:pt x="333611" y="635202"/>
                  <a:pt x="333611" y="635202"/>
                </a:cubicBezTo>
                <a:cubicBezTo>
                  <a:pt x="333865" y="635202"/>
                  <a:pt x="334340" y="636774"/>
                  <a:pt x="334717" y="638702"/>
                </a:cubicBezTo>
                <a:cubicBezTo>
                  <a:pt x="335096" y="640682"/>
                  <a:pt x="335571" y="642306"/>
                  <a:pt x="335827" y="642406"/>
                </a:cubicBezTo>
                <a:cubicBezTo>
                  <a:pt x="336032" y="642505"/>
                  <a:pt x="336478" y="646163"/>
                  <a:pt x="336782" y="650589"/>
                </a:cubicBezTo>
                <a:cubicBezTo>
                  <a:pt x="337204" y="656488"/>
                  <a:pt x="337535" y="658776"/>
                  <a:pt x="338048" y="659075"/>
                </a:cubicBezTo>
                <a:cubicBezTo>
                  <a:pt x="338509" y="659376"/>
                  <a:pt x="338830" y="660900"/>
                  <a:pt x="339016" y="663849"/>
                </a:cubicBezTo>
                <a:cubicBezTo>
                  <a:pt x="339144" y="666240"/>
                  <a:pt x="339472" y="668221"/>
                  <a:pt x="339674" y="668221"/>
                </a:cubicBezTo>
                <a:cubicBezTo>
                  <a:pt x="339674" y="668221"/>
                  <a:pt x="339674" y="668221"/>
                  <a:pt x="339676" y="668221"/>
                </a:cubicBezTo>
                <a:cubicBezTo>
                  <a:pt x="339676" y="668221"/>
                  <a:pt x="339677" y="668221"/>
                  <a:pt x="339677" y="668221"/>
                </a:cubicBezTo>
                <a:cubicBezTo>
                  <a:pt x="339880" y="668221"/>
                  <a:pt x="340345" y="668925"/>
                  <a:pt x="340710" y="669736"/>
                </a:cubicBezTo>
                <a:cubicBezTo>
                  <a:pt x="341076" y="670594"/>
                  <a:pt x="341539" y="671249"/>
                  <a:pt x="341794" y="671249"/>
                </a:cubicBezTo>
                <a:cubicBezTo>
                  <a:pt x="341795" y="671249"/>
                  <a:pt x="341795" y="671249"/>
                  <a:pt x="341795" y="671249"/>
                </a:cubicBezTo>
                <a:cubicBezTo>
                  <a:pt x="341796" y="671249"/>
                  <a:pt x="341796" y="671249"/>
                  <a:pt x="341796" y="671249"/>
                </a:cubicBezTo>
                <a:cubicBezTo>
                  <a:pt x="342001" y="671249"/>
                  <a:pt x="342361" y="671702"/>
                  <a:pt x="342520" y="672258"/>
                </a:cubicBezTo>
                <a:cubicBezTo>
                  <a:pt x="342678" y="672815"/>
                  <a:pt x="343187" y="673265"/>
                  <a:pt x="343594" y="673265"/>
                </a:cubicBezTo>
                <a:cubicBezTo>
                  <a:pt x="343595" y="673265"/>
                  <a:pt x="343597" y="673265"/>
                  <a:pt x="343600" y="673265"/>
                </a:cubicBezTo>
                <a:cubicBezTo>
                  <a:pt x="343600" y="673265"/>
                  <a:pt x="343600" y="673265"/>
                  <a:pt x="343601" y="673265"/>
                </a:cubicBezTo>
                <a:lnTo>
                  <a:pt x="343606" y="673268"/>
                </a:lnTo>
                <a:cubicBezTo>
                  <a:pt x="344718" y="673274"/>
                  <a:pt x="344674" y="678652"/>
                  <a:pt x="343561" y="679070"/>
                </a:cubicBezTo>
                <a:cubicBezTo>
                  <a:pt x="342852" y="679383"/>
                  <a:pt x="342757" y="679941"/>
                  <a:pt x="343045" y="683046"/>
                </a:cubicBezTo>
                <a:cubicBezTo>
                  <a:pt x="343221" y="685027"/>
                  <a:pt x="343647" y="686806"/>
                  <a:pt x="343903" y="686955"/>
                </a:cubicBezTo>
                <a:cubicBezTo>
                  <a:pt x="344211" y="687153"/>
                  <a:pt x="344580" y="688268"/>
                  <a:pt x="344796" y="689436"/>
                </a:cubicBezTo>
                <a:cubicBezTo>
                  <a:pt x="345011" y="690603"/>
                  <a:pt x="345328" y="691566"/>
                  <a:pt x="345581" y="691566"/>
                </a:cubicBezTo>
                <a:cubicBezTo>
                  <a:pt x="345581" y="691566"/>
                  <a:pt x="345582" y="691566"/>
                  <a:pt x="345582" y="691566"/>
                </a:cubicBezTo>
                <a:cubicBezTo>
                  <a:pt x="345583" y="691566"/>
                  <a:pt x="345583" y="691566"/>
                  <a:pt x="345583" y="691566"/>
                </a:cubicBezTo>
                <a:cubicBezTo>
                  <a:pt x="345838" y="691566"/>
                  <a:pt x="346054" y="692886"/>
                  <a:pt x="346074" y="694562"/>
                </a:cubicBezTo>
                <a:cubicBezTo>
                  <a:pt x="346116" y="698375"/>
                  <a:pt x="346598" y="700710"/>
                  <a:pt x="347359" y="700710"/>
                </a:cubicBezTo>
                <a:cubicBezTo>
                  <a:pt x="347360" y="700710"/>
                  <a:pt x="347362" y="700710"/>
                  <a:pt x="347364" y="700710"/>
                </a:cubicBezTo>
                <a:cubicBezTo>
                  <a:pt x="347365" y="700710"/>
                  <a:pt x="347366" y="700710"/>
                  <a:pt x="347368" y="700710"/>
                </a:cubicBezTo>
                <a:cubicBezTo>
                  <a:pt x="347725" y="700710"/>
                  <a:pt x="348440" y="701157"/>
                  <a:pt x="349053" y="701657"/>
                </a:cubicBezTo>
                <a:cubicBezTo>
                  <a:pt x="349618" y="702157"/>
                  <a:pt x="350490" y="702711"/>
                  <a:pt x="350999" y="702755"/>
                </a:cubicBezTo>
                <a:cubicBezTo>
                  <a:pt x="352428" y="703044"/>
                  <a:pt x="352811" y="705431"/>
                  <a:pt x="352249" y="709967"/>
                </a:cubicBezTo>
                <a:cubicBezTo>
                  <a:pt x="351597" y="715318"/>
                  <a:pt x="352332" y="726600"/>
                  <a:pt x="353349" y="726600"/>
                </a:cubicBezTo>
                <a:cubicBezTo>
                  <a:pt x="353349" y="726600"/>
                  <a:pt x="353349" y="726600"/>
                  <a:pt x="353350" y="726600"/>
                </a:cubicBezTo>
                <a:cubicBezTo>
                  <a:pt x="353352" y="726600"/>
                  <a:pt x="353353" y="726600"/>
                  <a:pt x="353354" y="726600"/>
                </a:cubicBezTo>
                <a:cubicBezTo>
                  <a:pt x="353710" y="726600"/>
                  <a:pt x="354171" y="727153"/>
                  <a:pt x="354382" y="727861"/>
                </a:cubicBezTo>
                <a:cubicBezTo>
                  <a:pt x="354542" y="728570"/>
                  <a:pt x="355003" y="729123"/>
                  <a:pt x="355408" y="729123"/>
                </a:cubicBezTo>
                <a:cubicBezTo>
                  <a:pt x="355411" y="729123"/>
                  <a:pt x="355413" y="729123"/>
                  <a:pt x="355414" y="729123"/>
                </a:cubicBezTo>
                <a:cubicBezTo>
                  <a:pt x="355419" y="729123"/>
                  <a:pt x="355422" y="729123"/>
                  <a:pt x="355427" y="729123"/>
                </a:cubicBezTo>
                <a:cubicBezTo>
                  <a:pt x="355828" y="729123"/>
                  <a:pt x="356128" y="729322"/>
                  <a:pt x="356132" y="729573"/>
                </a:cubicBezTo>
                <a:cubicBezTo>
                  <a:pt x="356139" y="730181"/>
                  <a:pt x="360246" y="734152"/>
                  <a:pt x="360864" y="734152"/>
                </a:cubicBezTo>
                <a:cubicBezTo>
                  <a:pt x="360864" y="734152"/>
                  <a:pt x="360864" y="734152"/>
                  <a:pt x="360865" y="734152"/>
                </a:cubicBezTo>
                <a:cubicBezTo>
                  <a:pt x="360865" y="734152"/>
                  <a:pt x="360865" y="734152"/>
                  <a:pt x="360865" y="734152"/>
                </a:cubicBezTo>
                <a:cubicBezTo>
                  <a:pt x="361068" y="734152"/>
                  <a:pt x="361292" y="735981"/>
                  <a:pt x="361317" y="738219"/>
                </a:cubicBezTo>
                <a:cubicBezTo>
                  <a:pt x="361343" y="740609"/>
                  <a:pt x="361158" y="742292"/>
                  <a:pt x="360853" y="742294"/>
                </a:cubicBezTo>
                <a:cubicBezTo>
                  <a:pt x="360599" y="742298"/>
                  <a:pt x="360351" y="742863"/>
                  <a:pt x="360358" y="743523"/>
                </a:cubicBezTo>
                <a:cubicBezTo>
                  <a:pt x="360365" y="744235"/>
                  <a:pt x="360070" y="745103"/>
                  <a:pt x="359666" y="745464"/>
                </a:cubicBezTo>
                <a:cubicBezTo>
                  <a:pt x="358710" y="746444"/>
                  <a:pt x="358231" y="749144"/>
                  <a:pt x="358658" y="750923"/>
                </a:cubicBezTo>
                <a:cubicBezTo>
                  <a:pt x="358926" y="752090"/>
                  <a:pt x="359337" y="752491"/>
                  <a:pt x="360357" y="752582"/>
                </a:cubicBezTo>
                <a:cubicBezTo>
                  <a:pt x="361324" y="752673"/>
                  <a:pt x="361786" y="753076"/>
                  <a:pt x="361896" y="753838"/>
                </a:cubicBezTo>
                <a:cubicBezTo>
                  <a:pt x="362060" y="754753"/>
                  <a:pt x="362521" y="755002"/>
                  <a:pt x="364712" y="755332"/>
                </a:cubicBezTo>
                <a:lnTo>
                  <a:pt x="367363" y="755713"/>
                </a:lnTo>
                <a:lnTo>
                  <a:pt x="367731" y="765886"/>
                </a:lnTo>
                <a:lnTo>
                  <a:pt x="368096" y="776062"/>
                </a:lnTo>
                <a:lnTo>
                  <a:pt x="369523" y="776199"/>
                </a:lnTo>
                <a:cubicBezTo>
                  <a:pt x="370288" y="776293"/>
                  <a:pt x="370902" y="776641"/>
                  <a:pt x="370906" y="777048"/>
                </a:cubicBezTo>
                <a:cubicBezTo>
                  <a:pt x="370911" y="777455"/>
                  <a:pt x="371478" y="778163"/>
                  <a:pt x="372196" y="778611"/>
                </a:cubicBezTo>
                <a:cubicBezTo>
                  <a:pt x="373477" y="779412"/>
                  <a:pt x="373478" y="779462"/>
                  <a:pt x="373563" y="787148"/>
                </a:cubicBezTo>
                <a:cubicBezTo>
                  <a:pt x="373663" y="796121"/>
                  <a:pt x="373874" y="797101"/>
                  <a:pt x="375461" y="797101"/>
                </a:cubicBezTo>
                <a:cubicBezTo>
                  <a:pt x="375475" y="797101"/>
                  <a:pt x="375491" y="797101"/>
                  <a:pt x="375506" y="797101"/>
                </a:cubicBezTo>
                <a:cubicBezTo>
                  <a:pt x="375525" y="797101"/>
                  <a:pt x="375544" y="797101"/>
                  <a:pt x="375563" y="797101"/>
                </a:cubicBezTo>
                <a:cubicBezTo>
                  <a:pt x="376483" y="797101"/>
                  <a:pt x="376731" y="797365"/>
                  <a:pt x="376742" y="798363"/>
                </a:cubicBezTo>
                <a:cubicBezTo>
                  <a:pt x="376750" y="799075"/>
                  <a:pt x="377217" y="799885"/>
                  <a:pt x="377780" y="800236"/>
                </a:cubicBezTo>
                <a:cubicBezTo>
                  <a:pt x="378344" y="800584"/>
                  <a:pt x="378809" y="801140"/>
                  <a:pt x="378812" y="801444"/>
                </a:cubicBezTo>
                <a:cubicBezTo>
                  <a:pt x="378816" y="801801"/>
                  <a:pt x="379539" y="802810"/>
                  <a:pt x="380364" y="803667"/>
                </a:cubicBezTo>
                <a:cubicBezTo>
                  <a:pt x="381393" y="804724"/>
                  <a:pt x="382174" y="806243"/>
                  <a:pt x="382549" y="807919"/>
                </a:cubicBezTo>
                <a:cubicBezTo>
                  <a:pt x="382818" y="809341"/>
                  <a:pt x="383499" y="810962"/>
                  <a:pt x="384014" y="811514"/>
                </a:cubicBezTo>
                <a:cubicBezTo>
                  <a:pt x="384529" y="812120"/>
                  <a:pt x="385162" y="814098"/>
                  <a:pt x="385493" y="816386"/>
                </a:cubicBezTo>
                <a:cubicBezTo>
                  <a:pt x="386198" y="820643"/>
                  <a:pt x="386934" y="822925"/>
                  <a:pt x="387647" y="822925"/>
                </a:cubicBezTo>
                <a:cubicBezTo>
                  <a:pt x="387647" y="822925"/>
                  <a:pt x="387648" y="822925"/>
                  <a:pt x="387651" y="822925"/>
                </a:cubicBezTo>
                <a:cubicBezTo>
                  <a:pt x="387651" y="822925"/>
                  <a:pt x="387651" y="822925"/>
                  <a:pt x="387651" y="822925"/>
                </a:cubicBezTo>
                <a:cubicBezTo>
                  <a:pt x="387905" y="822925"/>
                  <a:pt x="388282" y="824804"/>
                  <a:pt x="388511" y="827141"/>
                </a:cubicBezTo>
                <a:cubicBezTo>
                  <a:pt x="388861" y="831159"/>
                  <a:pt x="389390" y="832985"/>
                  <a:pt x="390679" y="834600"/>
                </a:cubicBezTo>
                <a:cubicBezTo>
                  <a:pt x="390990" y="835004"/>
                  <a:pt x="391528" y="837593"/>
                  <a:pt x="391812" y="840337"/>
                </a:cubicBezTo>
                <a:cubicBezTo>
                  <a:pt x="392207" y="843796"/>
                  <a:pt x="392634" y="845572"/>
                  <a:pt x="393304" y="846277"/>
                </a:cubicBezTo>
                <a:cubicBezTo>
                  <a:pt x="393870" y="846882"/>
                  <a:pt x="394347" y="848606"/>
                  <a:pt x="394680" y="851148"/>
                </a:cubicBezTo>
                <a:cubicBezTo>
                  <a:pt x="395185" y="855412"/>
                  <a:pt x="396083" y="858455"/>
                  <a:pt x="396745" y="858455"/>
                </a:cubicBezTo>
                <a:cubicBezTo>
                  <a:pt x="396747" y="858455"/>
                  <a:pt x="396747" y="858455"/>
                  <a:pt x="396748" y="858455"/>
                </a:cubicBezTo>
                <a:cubicBezTo>
                  <a:pt x="396748" y="858455"/>
                  <a:pt x="396748" y="858455"/>
                  <a:pt x="396749" y="858455"/>
                </a:cubicBezTo>
                <a:cubicBezTo>
                  <a:pt x="397002" y="858455"/>
                  <a:pt x="397320" y="859520"/>
                  <a:pt x="397536" y="860839"/>
                </a:cubicBezTo>
                <a:cubicBezTo>
                  <a:pt x="398035" y="864496"/>
                  <a:pt x="398980" y="867083"/>
                  <a:pt x="399952" y="867580"/>
                </a:cubicBezTo>
                <a:cubicBezTo>
                  <a:pt x="400413" y="867828"/>
                  <a:pt x="400985" y="868841"/>
                  <a:pt x="401147" y="869806"/>
                </a:cubicBezTo>
                <a:cubicBezTo>
                  <a:pt x="401363" y="870822"/>
                  <a:pt x="401881" y="871682"/>
                  <a:pt x="402392" y="871828"/>
                </a:cubicBezTo>
                <a:cubicBezTo>
                  <a:pt x="402902" y="872027"/>
                  <a:pt x="403575" y="873090"/>
                  <a:pt x="403997" y="874406"/>
                </a:cubicBezTo>
                <a:cubicBezTo>
                  <a:pt x="404368" y="875676"/>
                  <a:pt x="405094" y="876940"/>
                  <a:pt x="405606" y="877188"/>
                </a:cubicBezTo>
                <a:cubicBezTo>
                  <a:pt x="406323" y="877537"/>
                  <a:pt x="406538" y="878552"/>
                  <a:pt x="406775" y="881603"/>
                </a:cubicBezTo>
                <a:cubicBezTo>
                  <a:pt x="407130" y="886130"/>
                  <a:pt x="407863" y="888005"/>
                  <a:pt x="409603" y="888802"/>
                </a:cubicBezTo>
                <a:cubicBezTo>
                  <a:pt x="410268" y="889097"/>
                  <a:pt x="410833" y="889653"/>
                  <a:pt x="410839" y="890110"/>
                </a:cubicBezTo>
                <a:cubicBezTo>
                  <a:pt x="410843" y="890515"/>
                  <a:pt x="411099" y="890867"/>
                  <a:pt x="411403" y="890867"/>
                </a:cubicBezTo>
                <a:cubicBezTo>
                  <a:pt x="411404" y="890867"/>
                  <a:pt x="411405" y="890867"/>
                  <a:pt x="411407" y="890867"/>
                </a:cubicBezTo>
                <a:cubicBezTo>
                  <a:pt x="411408" y="890867"/>
                  <a:pt x="411410" y="890867"/>
                  <a:pt x="411411" y="890867"/>
                </a:cubicBezTo>
                <a:cubicBezTo>
                  <a:pt x="412076" y="890867"/>
                  <a:pt x="413921" y="892775"/>
                  <a:pt x="413929" y="893486"/>
                </a:cubicBezTo>
                <a:cubicBezTo>
                  <a:pt x="413932" y="893687"/>
                  <a:pt x="414233" y="893886"/>
                  <a:pt x="414634" y="893886"/>
                </a:cubicBezTo>
                <a:cubicBezTo>
                  <a:pt x="414637" y="893886"/>
                  <a:pt x="414642" y="893886"/>
                  <a:pt x="414647" y="893884"/>
                </a:cubicBezTo>
                <a:cubicBezTo>
                  <a:pt x="414649" y="893884"/>
                  <a:pt x="414651" y="893884"/>
                  <a:pt x="414654" y="893884"/>
                </a:cubicBezTo>
                <a:cubicBezTo>
                  <a:pt x="415059" y="893884"/>
                  <a:pt x="415569" y="894334"/>
                  <a:pt x="415727" y="894890"/>
                </a:cubicBezTo>
                <a:cubicBezTo>
                  <a:pt x="415885" y="895447"/>
                  <a:pt x="416345" y="895900"/>
                  <a:pt x="416751" y="895900"/>
                </a:cubicBezTo>
                <a:cubicBezTo>
                  <a:pt x="416753" y="895900"/>
                  <a:pt x="416756" y="895900"/>
                  <a:pt x="416757" y="895900"/>
                </a:cubicBezTo>
                <a:cubicBezTo>
                  <a:pt x="416759" y="895900"/>
                  <a:pt x="416762" y="895900"/>
                  <a:pt x="416763" y="895900"/>
                </a:cubicBezTo>
                <a:cubicBezTo>
                  <a:pt x="417169" y="895900"/>
                  <a:pt x="417628" y="896350"/>
                  <a:pt x="417786" y="896906"/>
                </a:cubicBezTo>
                <a:cubicBezTo>
                  <a:pt x="417944" y="897462"/>
                  <a:pt x="418305" y="897915"/>
                  <a:pt x="418509" y="897915"/>
                </a:cubicBezTo>
                <a:cubicBezTo>
                  <a:pt x="418509" y="897915"/>
                  <a:pt x="418509" y="897915"/>
                  <a:pt x="418510" y="897915"/>
                </a:cubicBezTo>
                <a:cubicBezTo>
                  <a:pt x="418510" y="897915"/>
                  <a:pt x="418510" y="897915"/>
                  <a:pt x="418511" y="897915"/>
                </a:cubicBezTo>
                <a:cubicBezTo>
                  <a:pt x="418766" y="897915"/>
                  <a:pt x="419231" y="898621"/>
                  <a:pt x="419595" y="899431"/>
                </a:cubicBezTo>
                <a:cubicBezTo>
                  <a:pt x="419960" y="900288"/>
                  <a:pt x="420425" y="900944"/>
                  <a:pt x="420680" y="900944"/>
                </a:cubicBezTo>
                <a:cubicBezTo>
                  <a:pt x="420680" y="900944"/>
                  <a:pt x="420680" y="900944"/>
                  <a:pt x="420681" y="900944"/>
                </a:cubicBezTo>
                <a:cubicBezTo>
                  <a:pt x="420682" y="900944"/>
                  <a:pt x="420682" y="900944"/>
                  <a:pt x="420682" y="900944"/>
                </a:cubicBezTo>
                <a:cubicBezTo>
                  <a:pt x="420936" y="900944"/>
                  <a:pt x="421147" y="901757"/>
                  <a:pt x="421159" y="902723"/>
                </a:cubicBezTo>
                <a:cubicBezTo>
                  <a:pt x="421168" y="903688"/>
                  <a:pt x="420974" y="904504"/>
                  <a:pt x="420719" y="904508"/>
                </a:cubicBezTo>
                <a:cubicBezTo>
                  <a:pt x="418988" y="904525"/>
                  <a:pt x="418195" y="915579"/>
                  <a:pt x="419793" y="917393"/>
                </a:cubicBezTo>
                <a:cubicBezTo>
                  <a:pt x="420206" y="917899"/>
                  <a:pt x="420824" y="918554"/>
                  <a:pt x="421133" y="918906"/>
                </a:cubicBezTo>
                <a:cubicBezTo>
                  <a:pt x="421443" y="919259"/>
                  <a:pt x="422017" y="920576"/>
                  <a:pt x="422388" y="921946"/>
                </a:cubicBezTo>
                <a:cubicBezTo>
                  <a:pt x="422861" y="923465"/>
                  <a:pt x="423429" y="924322"/>
                  <a:pt x="423936" y="924322"/>
                </a:cubicBezTo>
                <a:cubicBezTo>
                  <a:pt x="423938" y="924322"/>
                  <a:pt x="423940" y="924322"/>
                  <a:pt x="423941" y="924322"/>
                </a:cubicBezTo>
                <a:cubicBezTo>
                  <a:pt x="423944" y="924322"/>
                  <a:pt x="423945" y="924322"/>
                  <a:pt x="423946" y="924322"/>
                </a:cubicBezTo>
                <a:cubicBezTo>
                  <a:pt x="424504" y="924322"/>
                  <a:pt x="424920" y="925284"/>
                  <a:pt x="425404" y="927715"/>
                </a:cubicBezTo>
                <a:cubicBezTo>
                  <a:pt x="425781" y="929593"/>
                  <a:pt x="426309" y="931268"/>
                  <a:pt x="426513" y="931420"/>
                </a:cubicBezTo>
                <a:cubicBezTo>
                  <a:pt x="427385" y="931970"/>
                  <a:pt x="428017" y="933845"/>
                  <a:pt x="428409" y="937099"/>
                </a:cubicBezTo>
                <a:cubicBezTo>
                  <a:pt x="428639" y="939483"/>
                  <a:pt x="429005" y="940548"/>
                  <a:pt x="429462" y="940548"/>
                </a:cubicBezTo>
                <a:cubicBezTo>
                  <a:pt x="429463" y="940548"/>
                  <a:pt x="429464" y="940548"/>
                  <a:pt x="429464" y="940548"/>
                </a:cubicBezTo>
                <a:cubicBezTo>
                  <a:pt x="429467" y="940548"/>
                  <a:pt x="429469" y="940548"/>
                  <a:pt x="429471" y="940548"/>
                </a:cubicBezTo>
                <a:cubicBezTo>
                  <a:pt x="429876" y="940548"/>
                  <a:pt x="430335" y="940998"/>
                  <a:pt x="430493" y="941554"/>
                </a:cubicBezTo>
                <a:cubicBezTo>
                  <a:pt x="430746" y="942330"/>
                  <a:pt x="431224" y="942544"/>
                  <a:pt x="432863" y="942544"/>
                </a:cubicBezTo>
                <a:cubicBezTo>
                  <a:pt x="432940" y="942544"/>
                  <a:pt x="433019" y="942544"/>
                  <a:pt x="433100" y="942544"/>
                </a:cubicBezTo>
                <a:cubicBezTo>
                  <a:pt x="433141" y="942544"/>
                  <a:pt x="433182" y="942544"/>
                  <a:pt x="433221" y="942544"/>
                </a:cubicBezTo>
                <a:cubicBezTo>
                  <a:pt x="434388" y="942544"/>
                  <a:pt x="435342" y="942731"/>
                  <a:pt x="435345" y="943026"/>
                </a:cubicBezTo>
                <a:cubicBezTo>
                  <a:pt x="435349" y="943279"/>
                  <a:pt x="435651" y="943530"/>
                  <a:pt x="436053" y="943530"/>
                </a:cubicBezTo>
                <a:cubicBezTo>
                  <a:pt x="436057" y="943530"/>
                  <a:pt x="436060" y="943530"/>
                  <a:pt x="436064" y="943530"/>
                </a:cubicBezTo>
                <a:cubicBezTo>
                  <a:pt x="436066" y="943530"/>
                  <a:pt x="436069" y="943530"/>
                  <a:pt x="436071" y="943530"/>
                </a:cubicBezTo>
                <a:cubicBezTo>
                  <a:pt x="436477" y="943530"/>
                  <a:pt x="436986" y="943980"/>
                  <a:pt x="437144" y="944537"/>
                </a:cubicBezTo>
                <a:cubicBezTo>
                  <a:pt x="437352" y="945233"/>
                  <a:pt x="437898" y="945534"/>
                  <a:pt x="438928" y="945534"/>
                </a:cubicBezTo>
                <a:cubicBezTo>
                  <a:pt x="438947" y="945534"/>
                  <a:pt x="438967" y="945534"/>
                  <a:pt x="438987" y="945534"/>
                </a:cubicBezTo>
                <a:cubicBezTo>
                  <a:pt x="439014" y="945534"/>
                  <a:pt x="439039" y="945534"/>
                  <a:pt x="439065" y="945534"/>
                </a:cubicBezTo>
                <a:cubicBezTo>
                  <a:pt x="440123" y="945531"/>
                  <a:pt x="440466" y="945789"/>
                  <a:pt x="440474" y="946532"/>
                </a:cubicBezTo>
                <a:cubicBezTo>
                  <a:pt x="440482" y="947281"/>
                  <a:pt x="440828" y="947538"/>
                  <a:pt x="441704" y="947538"/>
                </a:cubicBezTo>
                <a:cubicBezTo>
                  <a:pt x="441723" y="947538"/>
                  <a:pt x="441739" y="947538"/>
                  <a:pt x="441758" y="947538"/>
                </a:cubicBezTo>
                <a:cubicBezTo>
                  <a:pt x="441775" y="947535"/>
                  <a:pt x="441793" y="947535"/>
                  <a:pt x="441809" y="947535"/>
                </a:cubicBezTo>
                <a:cubicBezTo>
                  <a:pt x="442687" y="947535"/>
                  <a:pt x="443032" y="947792"/>
                  <a:pt x="443040" y="948542"/>
                </a:cubicBezTo>
                <a:cubicBezTo>
                  <a:pt x="443047" y="949098"/>
                  <a:pt x="443254" y="949554"/>
                  <a:pt x="443508" y="949554"/>
                </a:cubicBezTo>
                <a:cubicBezTo>
                  <a:pt x="443509" y="949554"/>
                  <a:pt x="443509" y="949554"/>
                  <a:pt x="443510" y="949554"/>
                </a:cubicBezTo>
                <a:cubicBezTo>
                  <a:pt x="443511" y="949554"/>
                  <a:pt x="443511" y="949554"/>
                  <a:pt x="443512" y="949554"/>
                </a:cubicBezTo>
                <a:cubicBezTo>
                  <a:pt x="443767" y="949554"/>
                  <a:pt x="444177" y="950005"/>
                  <a:pt x="444335" y="950563"/>
                </a:cubicBezTo>
                <a:cubicBezTo>
                  <a:pt x="444588" y="951342"/>
                  <a:pt x="445070" y="951555"/>
                  <a:pt x="446507" y="951555"/>
                </a:cubicBezTo>
                <a:cubicBezTo>
                  <a:pt x="446566" y="951555"/>
                  <a:pt x="446626" y="951555"/>
                  <a:pt x="446688" y="951552"/>
                </a:cubicBezTo>
                <a:cubicBezTo>
                  <a:pt x="446719" y="951552"/>
                  <a:pt x="446749" y="951552"/>
                  <a:pt x="446781" y="951552"/>
                </a:cubicBezTo>
                <a:cubicBezTo>
                  <a:pt x="447809" y="951552"/>
                  <a:pt x="448675" y="951745"/>
                  <a:pt x="448678" y="952041"/>
                </a:cubicBezTo>
                <a:cubicBezTo>
                  <a:pt x="448681" y="952290"/>
                  <a:pt x="449226" y="952535"/>
                  <a:pt x="449922" y="952535"/>
                </a:cubicBezTo>
                <a:cubicBezTo>
                  <a:pt x="449934" y="952535"/>
                  <a:pt x="449944" y="952535"/>
                  <a:pt x="449956" y="952535"/>
                </a:cubicBezTo>
                <a:cubicBezTo>
                  <a:pt x="449970" y="952535"/>
                  <a:pt x="449983" y="952535"/>
                  <a:pt x="449997" y="952535"/>
                </a:cubicBezTo>
                <a:cubicBezTo>
                  <a:pt x="450690" y="952535"/>
                  <a:pt x="451230" y="952731"/>
                  <a:pt x="451234" y="953030"/>
                </a:cubicBezTo>
                <a:cubicBezTo>
                  <a:pt x="451236" y="953279"/>
                  <a:pt x="452112" y="953515"/>
                  <a:pt x="453193" y="953515"/>
                </a:cubicBezTo>
                <a:cubicBezTo>
                  <a:pt x="453220" y="953515"/>
                  <a:pt x="453248" y="953515"/>
                  <a:pt x="453276" y="953515"/>
                </a:cubicBezTo>
                <a:cubicBezTo>
                  <a:pt x="453308" y="953515"/>
                  <a:pt x="453342" y="953515"/>
                  <a:pt x="453376" y="953515"/>
                </a:cubicBezTo>
                <a:cubicBezTo>
                  <a:pt x="454449" y="953515"/>
                  <a:pt x="455313" y="953706"/>
                  <a:pt x="455316" y="954001"/>
                </a:cubicBezTo>
                <a:cubicBezTo>
                  <a:pt x="455319" y="954277"/>
                  <a:pt x="457299" y="954449"/>
                  <a:pt x="460546" y="954449"/>
                </a:cubicBezTo>
                <a:cubicBezTo>
                  <a:pt x="460910" y="954449"/>
                  <a:pt x="461289" y="954446"/>
                  <a:pt x="461683" y="954443"/>
                </a:cubicBezTo>
                <a:cubicBezTo>
                  <a:pt x="465602" y="954399"/>
                  <a:pt x="468042" y="954169"/>
                  <a:pt x="468039" y="953864"/>
                </a:cubicBezTo>
                <a:cubicBezTo>
                  <a:pt x="468035" y="953557"/>
                  <a:pt x="469204" y="953340"/>
                  <a:pt x="470578" y="953326"/>
                </a:cubicBezTo>
                <a:cubicBezTo>
                  <a:pt x="472002" y="953308"/>
                  <a:pt x="473120" y="953042"/>
                  <a:pt x="473116" y="952787"/>
                </a:cubicBezTo>
                <a:cubicBezTo>
                  <a:pt x="473113" y="952483"/>
                  <a:pt x="473671" y="952272"/>
                  <a:pt x="474382" y="952263"/>
                </a:cubicBezTo>
                <a:cubicBezTo>
                  <a:pt x="475095" y="952257"/>
                  <a:pt x="475655" y="951997"/>
                  <a:pt x="475651" y="951742"/>
                </a:cubicBezTo>
                <a:cubicBezTo>
                  <a:pt x="475648" y="951438"/>
                  <a:pt x="477325" y="951216"/>
                  <a:pt x="479717" y="951190"/>
                </a:cubicBezTo>
                <a:cubicBezTo>
                  <a:pt x="482109" y="951163"/>
                  <a:pt x="483785" y="950941"/>
                  <a:pt x="483782" y="950634"/>
                </a:cubicBezTo>
                <a:cubicBezTo>
                  <a:pt x="483778" y="950329"/>
                  <a:pt x="484133" y="950121"/>
                  <a:pt x="484540" y="950119"/>
                </a:cubicBezTo>
                <a:cubicBezTo>
                  <a:pt x="484947" y="950113"/>
                  <a:pt x="485300" y="949855"/>
                  <a:pt x="485298" y="949600"/>
                </a:cubicBezTo>
                <a:cubicBezTo>
                  <a:pt x="485295" y="949293"/>
                  <a:pt x="485750" y="949086"/>
                  <a:pt x="486310" y="949080"/>
                </a:cubicBezTo>
                <a:cubicBezTo>
                  <a:pt x="486870" y="949075"/>
                  <a:pt x="487325" y="948814"/>
                  <a:pt x="487322" y="948560"/>
                </a:cubicBezTo>
                <a:cubicBezTo>
                  <a:pt x="487319" y="948255"/>
                  <a:pt x="487774" y="948044"/>
                  <a:pt x="488334" y="948039"/>
                </a:cubicBezTo>
                <a:cubicBezTo>
                  <a:pt x="488893" y="948033"/>
                  <a:pt x="489349" y="947772"/>
                  <a:pt x="489347" y="947518"/>
                </a:cubicBezTo>
                <a:cubicBezTo>
                  <a:pt x="489343" y="947213"/>
                  <a:pt x="490358" y="946999"/>
                  <a:pt x="491631" y="946985"/>
                </a:cubicBezTo>
                <a:cubicBezTo>
                  <a:pt x="493564" y="946962"/>
                  <a:pt x="493919" y="946806"/>
                  <a:pt x="493910" y="945943"/>
                </a:cubicBezTo>
                <a:cubicBezTo>
                  <a:pt x="493901" y="945077"/>
                  <a:pt x="494255" y="944919"/>
                  <a:pt x="495986" y="944905"/>
                </a:cubicBezTo>
                <a:cubicBezTo>
                  <a:pt x="497971" y="944882"/>
                  <a:pt x="499991" y="943535"/>
                  <a:pt x="499977" y="942213"/>
                </a:cubicBezTo>
                <a:cubicBezTo>
                  <a:pt x="499975" y="942008"/>
                  <a:pt x="501346" y="941791"/>
                  <a:pt x="503026" y="941772"/>
                </a:cubicBezTo>
                <a:cubicBezTo>
                  <a:pt x="504705" y="941754"/>
                  <a:pt x="506077" y="941534"/>
                  <a:pt x="506074" y="941230"/>
                </a:cubicBezTo>
                <a:cubicBezTo>
                  <a:pt x="506070" y="940923"/>
                  <a:pt x="506627" y="940715"/>
                  <a:pt x="507340" y="940707"/>
                </a:cubicBezTo>
                <a:cubicBezTo>
                  <a:pt x="508053" y="940697"/>
                  <a:pt x="508609" y="940437"/>
                  <a:pt x="508607" y="940182"/>
                </a:cubicBezTo>
                <a:cubicBezTo>
                  <a:pt x="508604" y="939878"/>
                  <a:pt x="509619" y="939661"/>
                  <a:pt x="510891" y="939647"/>
                </a:cubicBezTo>
                <a:cubicBezTo>
                  <a:pt x="510934" y="939647"/>
                  <a:pt x="510978" y="939647"/>
                  <a:pt x="511021" y="939647"/>
                </a:cubicBezTo>
                <a:cubicBezTo>
                  <a:pt x="512231" y="939647"/>
                  <a:pt x="513184" y="939837"/>
                  <a:pt x="513186" y="940132"/>
                </a:cubicBezTo>
                <a:cubicBezTo>
                  <a:pt x="513189" y="940381"/>
                  <a:pt x="513880" y="940624"/>
                  <a:pt x="514675" y="940624"/>
                </a:cubicBezTo>
                <a:cubicBezTo>
                  <a:pt x="514691" y="940624"/>
                  <a:pt x="514704" y="940624"/>
                  <a:pt x="514718" y="940624"/>
                </a:cubicBezTo>
                <a:cubicBezTo>
                  <a:pt x="515585" y="940616"/>
                  <a:pt x="516243" y="940355"/>
                  <a:pt x="516242" y="940101"/>
                </a:cubicBezTo>
                <a:cubicBezTo>
                  <a:pt x="516237" y="939794"/>
                  <a:pt x="517864" y="939571"/>
                  <a:pt x="520052" y="939547"/>
                </a:cubicBezTo>
                <a:cubicBezTo>
                  <a:pt x="520432" y="939545"/>
                  <a:pt x="520776" y="939542"/>
                  <a:pt x="521085" y="939542"/>
                </a:cubicBezTo>
                <a:cubicBezTo>
                  <a:pt x="523586" y="939542"/>
                  <a:pt x="523870" y="939709"/>
                  <a:pt x="523879" y="940525"/>
                </a:cubicBezTo>
                <a:cubicBezTo>
                  <a:pt x="523888" y="941224"/>
                  <a:pt x="524236" y="941529"/>
                  <a:pt x="525072" y="941529"/>
                </a:cubicBezTo>
                <a:cubicBezTo>
                  <a:pt x="525086" y="941529"/>
                  <a:pt x="525099" y="941529"/>
                  <a:pt x="525112" y="941529"/>
                </a:cubicBezTo>
                <a:cubicBezTo>
                  <a:pt x="525126" y="941529"/>
                  <a:pt x="525138" y="941529"/>
                  <a:pt x="525150" y="941529"/>
                </a:cubicBezTo>
                <a:cubicBezTo>
                  <a:pt x="526039" y="941529"/>
                  <a:pt x="526392" y="941886"/>
                  <a:pt x="526656" y="943038"/>
                </a:cubicBezTo>
                <a:cubicBezTo>
                  <a:pt x="526818" y="943898"/>
                  <a:pt x="527280" y="944554"/>
                  <a:pt x="527686" y="944554"/>
                </a:cubicBezTo>
                <a:cubicBezTo>
                  <a:pt x="527687" y="944554"/>
                  <a:pt x="527690" y="944554"/>
                  <a:pt x="527691" y="944554"/>
                </a:cubicBezTo>
                <a:cubicBezTo>
                  <a:pt x="527705" y="944554"/>
                  <a:pt x="527718" y="944554"/>
                  <a:pt x="527730" y="944554"/>
                </a:cubicBezTo>
                <a:cubicBezTo>
                  <a:pt x="528458" y="944554"/>
                  <a:pt x="528575" y="944811"/>
                  <a:pt x="529514" y="948398"/>
                </a:cubicBezTo>
                <a:cubicBezTo>
                  <a:pt x="529831" y="949516"/>
                  <a:pt x="530560" y="950985"/>
                  <a:pt x="531128" y="951640"/>
                </a:cubicBezTo>
                <a:cubicBezTo>
                  <a:pt x="531900" y="952494"/>
                  <a:pt x="532166" y="953509"/>
                  <a:pt x="532192" y="955801"/>
                </a:cubicBezTo>
                <a:cubicBezTo>
                  <a:pt x="532220" y="958346"/>
                  <a:pt x="532023" y="959010"/>
                  <a:pt x="530967" y="960090"/>
                </a:cubicBezTo>
                <a:cubicBezTo>
                  <a:pt x="530263" y="960810"/>
                  <a:pt x="529715" y="961937"/>
                  <a:pt x="529722" y="962651"/>
                </a:cubicBezTo>
                <a:cubicBezTo>
                  <a:pt x="529740" y="964175"/>
                  <a:pt x="528943" y="965865"/>
                  <a:pt x="527633" y="966998"/>
                </a:cubicBezTo>
                <a:cubicBezTo>
                  <a:pt x="527129" y="967463"/>
                  <a:pt x="526730" y="968180"/>
                  <a:pt x="526735" y="968636"/>
                </a:cubicBezTo>
                <a:cubicBezTo>
                  <a:pt x="526740" y="969096"/>
                  <a:pt x="526191" y="970018"/>
                  <a:pt x="525486" y="970737"/>
                </a:cubicBezTo>
                <a:cubicBezTo>
                  <a:pt x="524782" y="971459"/>
                  <a:pt x="524234" y="972636"/>
                  <a:pt x="524242" y="973348"/>
                </a:cubicBezTo>
                <a:cubicBezTo>
                  <a:pt x="524250" y="974062"/>
                  <a:pt x="524053" y="974623"/>
                  <a:pt x="523798" y="974625"/>
                </a:cubicBezTo>
                <a:cubicBezTo>
                  <a:pt x="523543" y="974629"/>
                  <a:pt x="523142" y="975091"/>
                  <a:pt x="522996" y="975652"/>
                </a:cubicBezTo>
                <a:cubicBezTo>
                  <a:pt x="522849" y="976215"/>
                  <a:pt x="522345" y="976676"/>
                  <a:pt x="521939" y="976682"/>
                </a:cubicBezTo>
                <a:cubicBezTo>
                  <a:pt x="521531" y="976686"/>
                  <a:pt x="521230" y="977045"/>
                  <a:pt x="521234" y="977504"/>
                </a:cubicBezTo>
                <a:cubicBezTo>
                  <a:pt x="521245" y="978421"/>
                  <a:pt x="520089" y="979758"/>
                  <a:pt x="519275" y="979767"/>
                </a:cubicBezTo>
                <a:cubicBezTo>
                  <a:pt x="518969" y="979769"/>
                  <a:pt x="518717" y="979974"/>
                  <a:pt x="518720" y="980281"/>
                </a:cubicBezTo>
                <a:cubicBezTo>
                  <a:pt x="518724" y="980536"/>
                  <a:pt x="518421" y="980794"/>
                  <a:pt x="518065" y="980796"/>
                </a:cubicBezTo>
                <a:cubicBezTo>
                  <a:pt x="517709" y="980802"/>
                  <a:pt x="517103" y="981267"/>
                  <a:pt x="516702" y="981830"/>
                </a:cubicBezTo>
                <a:cubicBezTo>
                  <a:pt x="516301" y="982394"/>
                  <a:pt x="515440" y="982862"/>
                  <a:pt x="514829" y="982864"/>
                </a:cubicBezTo>
                <a:cubicBezTo>
                  <a:pt x="514168" y="982874"/>
                  <a:pt x="513661" y="983082"/>
                  <a:pt x="513665" y="983389"/>
                </a:cubicBezTo>
                <a:cubicBezTo>
                  <a:pt x="513667" y="983643"/>
                  <a:pt x="513315" y="983900"/>
                  <a:pt x="512907" y="983906"/>
                </a:cubicBezTo>
                <a:cubicBezTo>
                  <a:pt x="512500" y="983910"/>
                  <a:pt x="512149" y="984371"/>
                  <a:pt x="512155" y="984931"/>
                </a:cubicBezTo>
                <a:cubicBezTo>
                  <a:pt x="512162" y="985492"/>
                  <a:pt x="511862" y="985951"/>
                  <a:pt x="511453" y="985957"/>
                </a:cubicBezTo>
                <a:cubicBezTo>
                  <a:pt x="511047" y="985963"/>
                  <a:pt x="510543" y="986426"/>
                  <a:pt x="510397" y="986987"/>
                </a:cubicBezTo>
                <a:cubicBezTo>
                  <a:pt x="510200" y="987651"/>
                  <a:pt x="509644" y="988014"/>
                  <a:pt x="508830" y="988023"/>
                </a:cubicBezTo>
                <a:cubicBezTo>
                  <a:pt x="508169" y="988029"/>
                  <a:pt x="507611" y="988240"/>
                  <a:pt x="507614" y="988544"/>
                </a:cubicBezTo>
                <a:cubicBezTo>
                  <a:pt x="507617" y="988799"/>
                  <a:pt x="507314" y="989056"/>
                  <a:pt x="506907" y="989062"/>
                </a:cubicBezTo>
                <a:cubicBezTo>
                  <a:pt x="506500" y="989065"/>
                  <a:pt x="505996" y="989530"/>
                  <a:pt x="505850" y="990092"/>
                </a:cubicBezTo>
                <a:cubicBezTo>
                  <a:pt x="505703" y="990654"/>
                  <a:pt x="505097" y="991116"/>
                  <a:pt x="504538" y="991124"/>
                </a:cubicBezTo>
                <a:cubicBezTo>
                  <a:pt x="503825" y="991130"/>
                  <a:pt x="503474" y="991593"/>
                  <a:pt x="503282" y="992664"/>
                </a:cubicBezTo>
                <a:cubicBezTo>
                  <a:pt x="503040" y="993735"/>
                  <a:pt x="502689" y="994196"/>
                  <a:pt x="502027" y="994206"/>
                </a:cubicBezTo>
                <a:cubicBezTo>
                  <a:pt x="501468" y="994211"/>
                  <a:pt x="501062" y="994420"/>
                  <a:pt x="501066" y="994723"/>
                </a:cubicBezTo>
                <a:cubicBezTo>
                  <a:pt x="501068" y="994978"/>
                  <a:pt x="500410" y="995242"/>
                  <a:pt x="499596" y="995250"/>
                </a:cubicBezTo>
                <a:cubicBezTo>
                  <a:pt x="498528" y="995261"/>
                  <a:pt x="497971" y="995575"/>
                  <a:pt x="497775" y="996289"/>
                </a:cubicBezTo>
                <a:cubicBezTo>
                  <a:pt x="497530" y="997105"/>
                  <a:pt x="497023" y="997316"/>
                  <a:pt x="495189" y="997333"/>
                </a:cubicBezTo>
                <a:cubicBezTo>
                  <a:pt x="493969" y="997348"/>
                  <a:pt x="492952" y="997561"/>
                  <a:pt x="492956" y="997868"/>
                </a:cubicBezTo>
                <a:cubicBezTo>
                  <a:pt x="492959" y="998123"/>
                  <a:pt x="492199" y="998383"/>
                  <a:pt x="491231" y="998395"/>
                </a:cubicBezTo>
                <a:cubicBezTo>
                  <a:pt x="489908" y="998410"/>
                  <a:pt x="489403" y="998670"/>
                  <a:pt x="489156" y="999437"/>
                </a:cubicBezTo>
                <a:cubicBezTo>
                  <a:pt x="488861" y="1000355"/>
                  <a:pt x="488405" y="1000463"/>
                  <a:pt x="484943" y="1000502"/>
                </a:cubicBezTo>
                <a:cubicBezTo>
                  <a:pt x="481586" y="1000540"/>
                  <a:pt x="480874" y="1000701"/>
                  <a:pt x="480274" y="1001573"/>
                </a:cubicBezTo>
                <a:cubicBezTo>
                  <a:pt x="479872" y="1002134"/>
                  <a:pt x="479165" y="1002603"/>
                  <a:pt x="478657" y="1002609"/>
                </a:cubicBezTo>
                <a:cubicBezTo>
                  <a:pt x="478147" y="1002614"/>
                  <a:pt x="477742" y="1002823"/>
                  <a:pt x="477745" y="1003126"/>
                </a:cubicBezTo>
                <a:cubicBezTo>
                  <a:pt x="477749" y="1003381"/>
                  <a:pt x="476937" y="1003645"/>
                  <a:pt x="475971" y="1003656"/>
                </a:cubicBezTo>
                <a:cubicBezTo>
                  <a:pt x="475002" y="1003664"/>
                  <a:pt x="474191" y="1003878"/>
                  <a:pt x="474193" y="1004183"/>
                </a:cubicBezTo>
                <a:cubicBezTo>
                  <a:pt x="474196" y="1004438"/>
                  <a:pt x="473284" y="1004704"/>
                  <a:pt x="472164" y="1004715"/>
                </a:cubicBezTo>
                <a:cubicBezTo>
                  <a:pt x="471044" y="1004727"/>
                  <a:pt x="470130" y="1004941"/>
                  <a:pt x="470134" y="1005244"/>
                </a:cubicBezTo>
                <a:cubicBezTo>
                  <a:pt x="470137" y="1005499"/>
                  <a:pt x="469580" y="1005763"/>
                  <a:pt x="468868" y="1005769"/>
                </a:cubicBezTo>
                <a:cubicBezTo>
                  <a:pt x="468155" y="1005777"/>
                  <a:pt x="467597" y="1005987"/>
                  <a:pt x="467600" y="1006292"/>
                </a:cubicBezTo>
                <a:cubicBezTo>
                  <a:pt x="467604" y="1006547"/>
                  <a:pt x="466334" y="1006816"/>
                  <a:pt x="464807" y="1006834"/>
                </a:cubicBezTo>
                <a:cubicBezTo>
                  <a:pt x="463281" y="1006848"/>
                  <a:pt x="462011" y="1007068"/>
                  <a:pt x="462013" y="1007372"/>
                </a:cubicBezTo>
                <a:cubicBezTo>
                  <a:pt x="462017" y="1007627"/>
                  <a:pt x="461205" y="1007890"/>
                  <a:pt x="460239" y="1007901"/>
                </a:cubicBezTo>
                <a:cubicBezTo>
                  <a:pt x="458814" y="1007916"/>
                  <a:pt x="458460" y="1008123"/>
                  <a:pt x="458470" y="1008940"/>
                </a:cubicBezTo>
                <a:cubicBezTo>
                  <a:pt x="458479" y="1009856"/>
                  <a:pt x="458124" y="1009962"/>
                  <a:pt x="454917" y="1009997"/>
                </a:cubicBezTo>
                <a:cubicBezTo>
                  <a:pt x="452984" y="1010017"/>
                  <a:pt x="451357" y="1010240"/>
                  <a:pt x="451359" y="1010441"/>
                </a:cubicBezTo>
                <a:cubicBezTo>
                  <a:pt x="451375" y="1011764"/>
                  <a:pt x="449354" y="1013109"/>
                  <a:pt x="447420" y="1013132"/>
                </a:cubicBezTo>
                <a:cubicBezTo>
                  <a:pt x="445791" y="1013151"/>
                  <a:pt x="445284" y="1013361"/>
                  <a:pt x="445039" y="1014178"/>
                </a:cubicBezTo>
                <a:cubicBezTo>
                  <a:pt x="444842" y="1014842"/>
                  <a:pt x="444287" y="1015204"/>
                  <a:pt x="443473" y="1015214"/>
                </a:cubicBezTo>
                <a:cubicBezTo>
                  <a:pt x="442811" y="1015219"/>
                  <a:pt x="442253" y="1015430"/>
                  <a:pt x="442257" y="1015735"/>
                </a:cubicBezTo>
                <a:cubicBezTo>
                  <a:pt x="442260" y="1015988"/>
                  <a:pt x="441804" y="1016248"/>
                  <a:pt x="441245" y="1016254"/>
                </a:cubicBezTo>
                <a:cubicBezTo>
                  <a:pt x="440686" y="1016261"/>
                  <a:pt x="440230" y="1016472"/>
                  <a:pt x="440232" y="1016775"/>
                </a:cubicBezTo>
                <a:cubicBezTo>
                  <a:pt x="440236" y="1017030"/>
                  <a:pt x="439933" y="1017288"/>
                  <a:pt x="439525" y="1017294"/>
                </a:cubicBezTo>
                <a:cubicBezTo>
                  <a:pt x="439120" y="1017296"/>
                  <a:pt x="438615" y="1017761"/>
                  <a:pt x="438468" y="1018324"/>
                </a:cubicBezTo>
                <a:cubicBezTo>
                  <a:pt x="438222" y="1019087"/>
                  <a:pt x="437716" y="1019347"/>
                  <a:pt x="436343" y="1019365"/>
                </a:cubicBezTo>
                <a:cubicBezTo>
                  <a:pt x="435019" y="1019376"/>
                  <a:pt x="434208" y="1019792"/>
                  <a:pt x="433152" y="1020925"/>
                </a:cubicBezTo>
                <a:cubicBezTo>
                  <a:pt x="431996" y="1022209"/>
                  <a:pt x="431337" y="1022473"/>
                  <a:pt x="429454" y="1022492"/>
                </a:cubicBezTo>
                <a:cubicBezTo>
                  <a:pt x="427571" y="1022513"/>
                  <a:pt x="427066" y="1022724"/>
                  <a:pt x="426819" y="1023540"/>
                </a:cubicBezTo>
                <a:cubicBezTo>
                  <a:pt x="426575" y="1024410"/>
                  <a:pt x="426068" y="1024568"/>
                  <a:pt x="423473" y="1024597"/>
                </a:cubicBezTo>
                <a:cubicBezTo>
                  <a:pt x="421793" y="1024614"/>
                  <a:pt x="420472" y="1024834"/>
                  <a:pt x="420475" y="1025137"/>
                </a:cubicBezTo>
                <a:cubicBezTo>
                  <a:pt x="420479" y="1025392"/>
                  <a:pt x="420125" y="1025650"/>
                  <a:pt x="419717" y="1025656"/>
                </a:cubicBezTo>
                <a:cubicBezTo>
                  <a:pt x="419310" y="1025658"/>
                  <a:pt x="418957" y="1025866"/>
                  <a:pt x="418960" y="1026173"/>
                </a:cubicBezTo>
                <a:cubicBezTo>
                  <a:pt x="418963" y="1026428"/>
                  <a:pt x="418609" y="1026685"/>
                  <a:pt x="418202" y="1026691"/>
                </a:cubicBezTo>
                <a:cubicBezTo>
                  <a:pt x="417795" y="1026694"/>
                  <a:pt x="417442" y="1026902"/>
                  <a:pt x="417444" y="1027206"/>
                </a:cubicBezTo>
                <a:cubicBezTo>
                  <a:pt x="417448" y="1027461"/>
                  <a:pt x="416992" y="1027721"/>
                  <a:pt x="416433" y="1027727"/>
                </a:cubicBezTo>
                <a:cubicBezTo>
                  <a:pt x="415872" y="1027730"/>
                  <a:pt x="415416" y="1027941"/>
                  <a:pt x="415420" y="1028245"/>
                </a:cubicBezTo>
                <a:cubicBezTo>
                  <a:pt x="415422" y="1028500"/>
                  <a:pt x="414407" y="1028766"/>
                  <a:pt x="413135" y="1028780"/>
                </a:cubicBezTo>
                <a:cubicBezTo>
                  <a:pt x="411863" y="1028795"/>
                  <a:pt x="410847" y="1029008"/>
                  <a:pt x="410850" y="1029313"/>
                </a:cubicBezTo>
                <a:cubicBezTo>
                  <a:pt x="410854" y="1029567"/>
                  <a:pt x="410399" y="1029828"/>
                  <a:pt x="409839" y="1029834"/>
                </a:cubicBezTo>
                <a:cubicBezTo>
                  <a:pt x="409279" y="1029839"/>
                  <a:pt x="408824" y="1030050"/>
                  <a:pt x="408826" y="1030355"/>
                </a:cubicBezTo>
                <a:cubicBezTo>
                  <a:pt x="408830" y="1030609"/>
                  <a:pt x="407814" y="1030875"/>
                  <a:pt x="406541" y="1030889"/>
                </a:cubicBezTo>
                <a:cubicBezTo>
                  <a:pt x="405269" y="1030905"/>
                  <a:pt x="404254" y="1031118"/>
                  <a:pt x="404258" y="1031422"/>
                </a:cubicBezTo>
                <a:cubicBezTo>
                  <a:pt x="404261" y="1031730"/>
                  <a:pt x="401973" y="1031954"/>
                  <a:pt x="398410" y="1031996"/>
                </a:cubicBezTo>
                <a:cubicBezTo>
                  <a:pt x="398081" y="1031999"/>
                  <a:pt x="397764" y="1032002"/>
                  <a:pt x="397458" y="1032002"/>
                </a:cubicBezTo>
                <a:cubicBezTo>
                  <a:pt x="394444" y="1032002"/>
                  <a:pt x="392555" y="1031829"/>
                  <a:pt x="392553" y="1031551"/>
                </a:cubicBezTo>
                <a:cubicBezTo>
                  <a:pt x="392549" y="1031256"/>
                  <a:pt x="391598" y="1031068"/>
                  <a:pt x="390386" y="1031068"/>
                </a:cubicBezTo>
                <a:cubicBezTo>
                  <a:pt x="390345" y="1031068"/>
                  <a:pt x="390300" y="1031068"/>
                  <a:pt x="390257" y="1031068"/>
                </a:cubicBezTo>
                <a:cubicBezTo>
                  <a:pt x="390221" y="1031068"/>
                  <a:pt x="390186" y="1031068"/>
                  <a:pt x="390152" y="1031068"/>
                </a:cubicBezTo>
                <a:cubicBezTo>
                  <a:pt x="388928" y="1031068"/>
                  <a:pt x="387965" y="1030831"/>
                  <a:pt x="387961" y="1030586"/>
                </a:cubicBezTo>
                <a:cubicBezTo>
                  <a:pt x="387959" y="1030285"/>
                  <a:pt x="387608" y="1030085"/>
                  <a:pt x="387205" y="1030085"/>
                </a:cubicBezTo>
                <a:cubicBezTo>
                  <a:pt x="387201" y="1030085"/>
                  <a:pt x="387197" y="1030085"/>
                  <a:pt x="387192" y="1030085"/>
                </a:cubicBezTo>
                <a:cubicBezTo>
                  <a:pt x="387189" y="1030085"/>
                  <a:pt x="387185" y="1030085"/>
                  <a:pt x="387181" y="1030085"/>
                </a:cubicBezTo>
                <a:cubicBezTo>
                  <a:pt x="386779" y="1030085"/>
                  <a:pt x="386426" y="1029837"/>
                  <a:pt x="386424" y="1029585"/>
                </a:cubicBezTo>
                <a:cubicBezTo>
                  <a:pt x="386420" y="1029290"/>
                  <a:pt x="385604" y="1029097"/>
                  <a:pt x="384533" y="1029097"/>
                </a:cubicBezTo>
                <a:cubicBezTo>
                  <a:pt x="384501" y="1029097"/>
                  <a:pt x="384467" y="1029097"/>
                  <a:pt x="384433" y="1029097"/>
                </a:cubicBezTo>
                <a:cubicBezTo>
                  <a:pt x="384316" y="1029099"/>
                  <a:pt x="384207" y="1029099"/>
                  <a:pt x="384103" y="1029099"/>
                </a:cubicBezTo>
                <a:cubicBezTo>
                  <a:pt x="382537" y="1029099"/>
                  <a:pt x="382424" y="1028912"/>
                  <a:pt x="382072" y="1027291"/>
                </a:cubicBezTo>
                <a:cubicBezTo>
                  <a:pt x="381640" y="1025058"/>
                  <a:pt x="380754" y="1023036"/>
                  <a:pt x="380195" y="1023036"/>
                </a:cubicBezTo>
                <a:cubicBezTo>
                  <a:pt x="380194" y="1023036"/>
                  <a:pt x="380193" y="1023036"/>
                  <a:pt x="380192" y="1023036"/>
                </a:cubicBezTo>
                <a:cubicBezTo>
                  <a:pt x="380192" y="1023036"/>
                  <a:pt x="380191" y="1023036"/>
                  <a:pt x="380191" y="1023036"/>
                </a:cubicBezTo>
                <a:cubicBezTo>
                  <a:pt x="379377" y="1023036"/>
                  <a:pt x="378569" y="1018826"/>
                  <a:pt x="378899" y="1016486"/>
                </a:cubicBezTo>
                <a:cubicBezTo>
                  <a:pt x="379605" y="1011339"/>
                  <a:pt x="378533" y="1001692"/>
                  <a:pt x="377211" y="1001692"/>
                </a:cubicBezTo>
                <a:cubicBezTo>
                  <a:pt x="377211" y="1001692"/>
                  <a:pt x="377208" y="1001692"/>
                  <a:pt x="377208" y="1001692"/>
                </a:cubicBezTo>
                <a:cubicBezTo>
                  <a:pt x="377206" y="1001692"/>
                  <a:pt x="377205" y="1001692"/>
                  <a:pt x="377204" y="1001692"/>
                </a:cubicBezTo>
                <a:cubicBezTo>
                  <a:pt x="376442" y="1001690"/>
                  <a:pt x="375909" y="999408"/>
                  <a:pt x="375869" y="995751"/>
                </a:cubicBezTo>
                <a:cubicBezTo>
                  <a:pt x="375850" y="994071"/>
                  <a:pt x="375582" y="992699"/>
                  <a:pt x="375118" y="992248"/>
                </a:cubicBezTo>
                <a:cubicBezTo>
                  <a:pt x="374706" y="991894"/>
                  <a:pt x="374234" y="990627"/>
                  <a:pt x="374019" y="989509"/>
                </a:cubicBezTo>
                <a:cubicBezTo>
                  <a:pt x="373804" y="988394"/>
                  <a:pt x="373437" y="987485"/>
                  <a:pt x="373183" y="987485"/>
                </a:cubicBezTo>
                <a:cubicBezTo>
                  <a:pt x="373183" y="987485"/>
                  <a:pt x="373183" y="987485"/>
                  <a:pt x="373183" y="987485"/>
                </a:cubicBezTo>
                <a:cubicBezTo>
                  <a:pt x="373182" y="987485"/>
                  <a:pt x="373182" y="987485"/>
                  <a:pt x="373182" y="987485"/>
                </a:cubicBezTo>
                <a:cubicBezTo>
                  <a:pt x="372927" y="987485"/>
                  <a:pt x="372714" y="986621"/>
                  <a:pt x="372703" y="985504"/>
                </a:cubicBezTo>
                <a:cubicBezTo>
                  <a:pt x="372670" y="982610"/>
                  <a:pt x="372088" y="980377"/>
                  <a:pt x="371377" y="980381"/>
                </a:cubicBezTo>
                <a:cubicBezTo>
                  <a:pt x="371376" y="980381"/>
                  <a:pt x="371375" y="980381"/>
                  <a:pt x="371374" y="980381"/>
                </a:cubicBezTo>
                <a:cubicBezTo>
                  <a:pt x="371373" y="980381"/>
                  <a:pt x="371371" y="980381"/>
                  <a:pt x="371369" y="980381"/>
                </a:cubicBezTo>
                <a:cubicBezTo>
                  <a:pt x="370607" y="980381"/>
                  <a:pt x="370075" y="978098"/>
                  <a:pt x="370039" y="974745"/>
                </a:cubicBezTo>
                <a:cubicBezTo>
                  <a:pt x="370024" y="973373"/>
                  <a:pt x="369809" y="972256"/>
                  <a:pt x="369554" y="972256"/>
                </a:cubicBezTo>
                <a:cubicBezTo>
                  <a:pt x="369554" y="972256"/>
                  <a:pt x="369553" y="972256"/>
                  <a:pt x="369553" y="972256"/>
                </a:cubicBezTo>
                <a:cubicBezTo>
                  <a:pt x="369553" y="972256"/>
                  <a:pt x="369552" y="972256"/>
                  <a:pt x="369552" y="972256"/>
                </a:cubicBezTo>
                <a:cubicBezTo>
                  <a:pt x="369297" y="972256"/>
                  <a:pt x="368832" y="971550"/>
                  <a:pt x="368468" y="970740"/>
                </a:cubicBezTo>
                <a:cubicBezTo>
                  <a:pt x="368103" y="969883"/>
                  <a:pt x="367488" y="969227"/>
                  <a:pt x="367131" y="969227"/>
                </a:cubicBezTo>
                <a:cubicBezTo>
                  <a:pt x="367130" y="969227"/>
                  <a:pt x="367129" y="969227"/>
                  <a:pt x="367127" y="969227"/>
                </a:cubicBezTo>
                <a:cubicBezTo>
                  <a:pt x="367123" y="969230"/>
                  <a:pt x="367119" y="969230"/>
                  <a:pt x="367115" y="969230"/>
                </a:cubicBezTo>
                <a:cubicBezTo>
                  <a:pt x="366713" y="969230"/>
                  <a:pt x="366414" y="969032"/>
                  <a:pt x="366411" y="968829"/>
                </a:cubicBezTo>
                <a:cubicBezTo>
                  <a:pt x="366398" y="967714"/>
                  <a:pt x="364418" y="966222"/>
                  <a:pt x="362944" y="966222"/>
                </a:cubicBezTo>
                <a:cubicBezTo>
                  <a:pt x="362936" y="966222"/>
                  <a:pt x="362929" y="966222"/>
                  <a:pt x="362921" y="966222"/>
                </a:cubicBezTo>
                <a:cubicBezTo>
                  <a:pt x="362906" y="966222"/>
                  <a:pt x="362890" y="966222"/>
                  <a:pt x="362875" y="966222"/>
                </a:cubicBezTo>
                <a:cubicBezTo>
                  <a:pt x="361981" y="966222"/>
                  <a:pt x="361286" y="965927"/>
                  <a:pt x="361080" y="965427"/>
                </a:cubicBezTo>
                <a:cubicBezTo>
                  <a:pt x="360505" y="964007"/>
                  <a:pt x="360723" y="960748"/>
                  <a:pt x="361377" y="960029"/>
                </a:cubicBezTo>
                <a:cubicBezTo>
                  <a:pt x="363281" y="958080"/>
                  <a:pt x="363609" y="955037"/>
                  <a:pt x="361899" y="955034"/>
                </a:cubicBezTo>
                <a:lnTo>
                  <a:pt x="361895" y="955037"/>
                </a:lnTo>
                <a:cubicBezTo>
                  <a:pt x="361889" y="955034"/>
                  <a:pt x="361885" y="955034"/>
                  <a:pt x="361881" y="955034"/>
                </a:cubicBezTo>
                <a:cubicBezTo>
                  <a:pt x="361879" y="955034"/>
                  <a:pt x="361878" y="955034"/>
                  <a:pt x="361877" y="955034"/>
                </a:cubicBezTo>
                <a:cubicBezTo>
                  <a:pt x="361471" y="955034"/>
                  <a:pt x="361008" y="954381"/>
                  <a:pt x="360845" y="953519"/>
                </a:cubicBezTo>
                <a:cubicBezTo>
                  <a:pt x="360584" y="952280"/>
                  <a:pt x="360284" y="952012"/>
                  <a:pt x="359181" y="952012"/>
                </a:cubicBezTo>
                <a:cubicBezTo>
                  <a:pt x="359155" y="952012"/>
                  <a:pt x="359127" y="952012"/>
                  <a:pt x="359099" y="952012"/>
                </a:cubicBezTo>
                <a:cubicBezTo>
                  <a:pt x="359071" y="952012"/>
                  <a:pt x="359044" y="952012"/>
                  <a:pt x="359017" y="952012"/>
                </a:cubicBezTo>
                <a:cubicBezTo>
                  <a:pt x="357914" y="952012"/>
                  <a:pt x="357615" y="951745"/>
                  <a:pt x="357402" y="950505"/>
                </a:cubicBezTo>
                <a:cubicBezTo>
                  <a:pt x="357191" y="949644"/>
                  <a:pt x="356727" y="948990"/>
                  <a:pt x="356320" y="948990"/>
                </a:cubicBezTo>
                <a:cubicBezTo>
                  <a:pt x="356320" y="948990"/>
                  <a:pt x="356318" y="948990"/>
                  <a:pt x="356316" y="948990"/>
                </a:cubicBezTo>
                <a:cubicBezTo>
                  <a:pt x="356311" y="948990"/>
                  <a:pt x="356306" y="948990"/>
                  <a:pt x="356300" y="948990"/>
                </a:cubicBezTo>
                <a:cubicBezTo>
                  <a:pt x="355244" y="948990"/>
                  <a:pt x="354980" y="947807"/>
                  <a:pt x="354924" y="942590"/>
                </a:cubicBezTo>
                <a:cubicBezTo>
                  <a:pt x="354893" y="939945"/>
                  <a:pt x="354667" y="937813"/>
                  <a:pt x="354413" y="937813"/>
                </a:cubicBezTo>
                <a:cubicBezTo>
                  <a:pt x="354413" y="937813"/>
                  <a:pt x="354413" y="937813"/>
                  <a:pt x="354412" y="937813"/>
                </a:cubicBezTo>
                <a:cubicBezTo>
                  <a:pt x="354412" y="937813"/>
                  <a:pt x="354411" y="937813"/>
                  <a:pt x="354411" y="937813"/>
                </a:cubicBezTo>
                <a:cubicBezTo>
                  <a:pt x="354156" y="937813"/>
                  <a:pt x="353845" y="937154"/>
                  <a:pt x="353683" y="936344"/>
                </a:cubicBezTo>
                <a:cubicBezTo>
                  <a:pt x="353521" y="935534"/>
                  <a:pt x="353002" y="934521"/>
                  <a:pt x="352539" y="934067"/>
                </a:cubicBezTo>
                <a:cubicBezTo>
                  <a:pt x="351407" y="933012"/>
                  <a:pt x="350989" y="922786"/>
                  <a:pt x="352050" y="922112"/>
                </a:cubicBezTo>
                <a:cubicBezTo>
                  <a:pt x="353111" y="921437"/>
                  <a:pt x="353739" y="918377"/>
                  <a:pt x="353060" y="916808"/>
                </a:cubicBezTo>
                <a:cubicBezTo>
                  <a:pt x="352747" y="916046"/>
                  <a:pt x="352283" y="915442"/>
                  <a:pt x="352078" y="915442"/>
                </a:cubicBezTo>
                <a:cubicBezTo>
                  <a:pt x="352078" y="915442"/>
                  <a:pt x="352078" y="915442"/>
                  <a:pt x="352077" y="915442"/>
                </a:cubicBezTo>
                <a:cubicBezTo>
                  <a:pt x="352077" y="915442"/>
                  <a:pt x="352077" y="915442"/>
                  <a:pt x="352077" y="915442"/>
                </a:cubicBezTo>
                <a:cubicBezTo>
                  <a:pt x="351874" y="915444"/>
                  <a:pt x="351553" y="913972"/>
                  <a:pt x="351328" y="912144"/>
                </a:cubicBezTo>
                <a:cubicBezTo>
                  <a:pt x="350881" y="908199"/>
                  <a:pt x="350567" y="907325"/>
                  <a:pt x="349662" y="907325"/>
                </a:cubicBezTo>
                <a:cubicBezTo>
                  <a:pt x="349658" y="907325"/>
                  <a:pt x="349652" y="907325"/>
                  <a:pt x="349647" y="907325"/>
                </a:cubicBezTo>
                <a:cubicBezTo>
                  <a:pt x="349645" y="907325"/>
                  <a:pt x="349642" y="907325"/>
                  <a:pt x="349640" y="907325"/>
                </a:cubicBezTo>
                <a:cubicBezTo>
                  <a:pt x="349237" y="907325"/>
                  <a:pt x="348929" y="906875"/>
                  <a:pt x="348923" y="906316"/>
                </a:cubicBezTo>
                <a:cubicBezTo>
                  <a:pt x="348917" y="905760"/>
                  <a:pt x="348609" y="905306"/>
                  <a:pt x="348205" y="905306"/>
                </a:cubicBezTo>
                <a:cubicBezTo>
                  <a:pt x="348203" y="905306"/>
                  <a:pt x="348201" y="905306"/>
                  <a:pt x="348200" y="905306"/>
                </a:cubicBezTo>
                <a:cubicBezTo>
                  <a:pt x="348197" y="905306"/>
                  <a:pt x="348195" y="905306"/>
                  <a:pt x="348193" y="905306"/>
                </a:cubicBezTo>
                <a:cubicBezTo>
                  <a:pt x="347787" y="905306"/>
                  <a:pt x="347277" y="904855"/>
                  <a:pt x="347119" y="904299"/>
                </a:cubicBezTo>
                <a:cubicBezTo>
                  <a:pt x="346961" y="903744"/>
                  <a:pt x="346451" y="903293"/>
                  <a:pt x="346045" y="903293"/>
                </a:cubicBezTo>
                <a:cubicBezTo>
                  <a:pt x="346043" y="903293"/>
                  <a:pt x="346041" y="903293"/>
                  <a:pt x="346039" y="903293"/>
                </a:cubicBezTo>
                <a:cubicBezTo>
                  <a:pt x="346037" y="903293"/>
                  <a:pt x="346035" y="903293"/>
                  <a:pt x="346033" y="903293"/>
                </a:cubicBezTo>
                <a:cubicBezTo>
                  <a:pt x="345579" y="903293"/>
                  <a:pt x="345321" y="902740"/>
                  <a:pt x="345311" y="901778"/>
                </a:cubicBezTo>
                <a:cubicBezTo>
                  <a:pt x="345300" y="900765"/>
                  <a:pt x="345043" y="900259"/>
                  <a:pt x="344539" y="900259"/>
                </a:cubicBezTo>
                <a:cubicBezTo>
                  <a:pt x="344536" y="900259"/>
                  <a:pt x="344533" y="900259"/>
                  <a:pt x="344530" y="900259"/>
                </a:cubicBezTo>
                <a:cubicBezTo>
                  <a:pt x="344529" y="900259"/>
                  <a:pt x="344526" y="900259"/>
                  <a:pt x="344524" y="900259"/>
                </a:cubicBezTo>
                <a:cubicBezTo>
                  <a:pt x="344120" y="900259"/>
                  <a:pt x="343763" y="899808"/>
                  <a:pt x="343756" y="899250"/>
                </a:cubicBezTo>
                <a:cubicBezTo>
                  <a:pt x="343750" y="898694"/>
                  <a:pt x="343442" y="898241"/>
                  <a:pt x="343038" y="898241"/>
                </a:cubicBezTo>
                <a:cubicBezTo>
                  <a:pt x="343036" y="898241"/>
                  <a:pt x="343034" y="898241"/>
                  <a:pt x="343032" y="898241"/>
                </a:cubicBezTo>
                <a:cubicBezTo>
                  <a:pt x="343030" y="898241"/>
                  <a:pt x="343028" y="898241"/>
                  <a:pt x="343025" y="898241"/>
                </a:cubicBezTo>
                <a:cubicBezTo>
                  <a:pt x="342620" y="898241"/>
                  <a:pt x="342110" y="897789"/>
                  <a:pt x="341952" y="897234"/>
                </a:cubicBezTo>
                <a:cubicBezTo>
                  <a:pt x="341795" y="896680"/>
                  <a:pt x="341186" y="896230"/>
                  <a:pt x="340629" y="896230"/>
                </a:cubicBezTo>
                <a:cubicBezTo>
                  <a:pt x="340626" y="896230"/>
                  <a:pt x="340622" y="896230"/>
                  <a:pt x="340617" y="896230"/>
                </a:cubicBezTo>
                <a:cubicBezTo>
                  <a:pt x="340610" y="896230"/>
                  <a:pt x="340602" y="896230"/>
                  <a:pt x="340595" y="896230"/>
                </a:cubicBezTo>
                <a:cubicBezTo>
                  <a:pt x="339900" y="896233"/>
                  <a:pt x="339648" y="895873"/>
                  <a:pt x="339634" y="894714"/>
                </a:cubicBezTo>
                <a:cubicBezTo>
                  <a:pt x="339624" y="893851"/>
                  <a:pt x="339364" y="893196"/>
                  <a:pt x="339009" y="893196"/>
                </a:cubicBezTo>
                <a:cubicBezTo>
                  <a:pt x="339008" y="893196"/>
                  <a:pt x="339007" y="893196"/>
                  <a:pt x="339006" y="893196"/>
                </a:cubicBezTo>
                <a:cubicBezTo>
                  <a:pt x="339005" y="893196"/>
                  <a:pt x="339004" y="893196"/>
                  <a:pt x="339001" y="893196"/>
                </a:cubicBezTo>
                <a:cubicBezTo>
                  <a:pt x="338133" y="893196"/>
                  <a:pt x="336026" y="890679"/>
                  <a:pt x="336014" y="889612"/>
                </a:cubicBezTo>
                <a:cubicBezTo>
                  <a:pt x="335999" y="888192"/>
                  <a:pt x="335431" y="887133"/>
                  <a:pt x="334672" y="887133"/>
                </a:cubicBezTo>
                <a:cubicBezTo>
                  <a:pt x="334670" y="887133"/>
                  <a:pt x="334667" y="887133"/>
                  <a:pt x="334664" y="887133"/>
                </a:cubicBezTo>
                <a:cubicBezTo>
                  <a:pt x="334662" y="887133"/>
                  <a:pt x="334660" y="887133"/>
                  <a:pt x="334657" y="887133"/>
                </a:cubicBezTo>
                <a:cubicBezTo>
                  <a:pt x="334203" y="887133"/>
                  <a:pt x="333945" y="886577"/>
                  <a:pt x="333934" y="885615"/>
                </a:cubicBezTo>
                <a:cubicBezTo>
                  <a:pt x="333924" y="884752"/>
                  <a:pt x="333714" y="884094"/>
                  <a:pt x="333461" y="884094"/>
                </a:cubicBezTo>
                <a:cubicBezTo>
                  <a:pt x="333461" y="884094"/>
                  <a:pt x="333460" y="884094"/>
                  <a:pt x="333459" y="884094"/>
                </a:cubicBezTo>
                <a:cubicBezTo>
                  <a:pt x="333459" y="884094"/>
                  <a:pt x="333459" y="884094"/>
                  <a:pt x="333457" y="884094"/>
                </a:cubicBezTo>
                <a:cubicBezTo>
                  <a:pt x="333204" y="884094"/>
                  <a:pt x="332891" y="883386"/>
                  <a:pt x="332678" y="882575"/>
                </a:cubicBezTo>
                <a:cubicBezTo>
                  <a:pt x="332518" y="881715"/>
                  <a:pt x="332055" y="881059"/>
                  <a:pt x="331648" y="881059"/>
                </a:cubicBezTo>
                <a:cubicBezTo>
                  <a:pt x="331647" y="881059"/>
                  <a:pt x="331646" y="881059"/>
                  <a:pt x="331645" y="881059"/>
                </a:cubicBezTo>
                <a:cubicBezTo>
                  <a:pt x="331640" y="881059"/>
                  <a:pt x="331637" y="881059"/>
                  <a:pt x="331632" y="881059"/>
                </a:cubicBezTo>
                <a:cubicBezTo>
                  <a:pt x="330725" y="881059"/>
                  <a:pt x="330309" y="879942"/>
                  <a:pt x="330279" y="877206"/>
                </a:cubicBezTo>
                <a:cubicBezTo>
                  <a:pt x="330265" y="875986"/>
                  <a:pt x="329999" y="874971"/>
                  <a:pt x="329696" y="874971"/>
                </a:cubicBezTo>
                <a:cubicBezTo>
                  <a:pt x="329695" y="874971"/>
                  <a:pt x="329694" y="874971"/>
                  <a:pt x="329694" y="874971"/>
                </a:cubicBezTo>
                <a:cubicBezTo>
                  <a:pt x="329694" y="874971"/>
                  <a:pt x="329692" y="874971"/>
                  <a:pt x="329692" y="874971"/>
                </a:cubicBezTo>
                <a:cubicBezTo>
                  <a:pt x="329438" y="874973"/>
                  <a:pt x="328922" y="874265"/>
                  <a:pt x="328659" y="873455"/>
                </a:cubicBezTo>
                <a:cubicBezTo>
                  <a:pt x="328345" y="872598"/>
                  <a:pt x="327931" y="871940"/>
                  <a:pt x="327676" y="871940"/>
                </a:cubicBezTo>
                <a:cubicBezTo>
                  <a:pt x="327676" y="871940"/>
                  <a:pt x="327676" y="871940"/>
                  <a:pt x="327675" y="871940"/>
                </a:cubicBezTo>
                <a:cubicBezTo>
                  <a:pt x="327675" y="871940"/>
                  <a:pt x="327674" y="871940"/>
                  <a:pt x="327674" y="871940"/>
                </a:cubicBezTo>
                <a:cubicBezTo>
                  <a:pt x="327472" y="871940"/>
                  <a:pt x="327151" y="870570"/>
                  <a:pt x="326929" y="868947"/>
                </a:cubicBezTo>
                <a:cubicBezTo>
                  <a:pt x="326648" y="866556"/>
                  <a:pt x="326336" y="865897"/>
                  <a:pt x="325571" y="865704"/>
                </a:cubicBezTo>
                <a:cubicBezTo>
                  <a:pt x="324753" y="865509"/>
                  <a:pt x="324545" y="865002"/>
                  <a:pt x="324523" y="863118"/>
                </a:cubicBezTo>
                <a:cubicBezTo>
                  <a:pt x="324509" y="861849"/>
                  <a:pt x="324295" y="860784"/>
                  <a:pt x="323991" y="860784"/>
                </a:cubicBezTo>
                <a:cubicBezTo>
                  <a:pt x="323991" y="860784"/>
                  <a:pt x="323989" y="860784"/>
                  <a:pt x="323988" y="860784"/>
                </a:cubicBezTo>
                <a:cubicBezTo>
                  <a:pt x="323988" y="860784"/>
                  <a:pt x="323987" y="860784"/>
                  <a:pt x="323987" y="860784"/>
                </a:cubicBezTo>
                <a:cubicBezTo>
                  <a:pt x="323732" y="860784"/>
                  <a:pt x="323475" y="860332"/>
                  <a:pt x="323470" y="859827"/>
                </a:cubicBezTo>
                <a:cubicBezTo>
                  <a:pt x="323464" y="859265"/>
                  <a:pt x="322998" y="858507"/>
                  <a:pt x="322382" y="858106"/>
                </a:cubicBezTo>
                <a:cubicBezTo>
                  <a:pt x="321613" y="857556"/>
                  <a:pt x="321245" y="856593"/>
                  <a:pt x="321019" y="854457"/>
                </a:cubicBezTo>
                <a:cubicBezTo>
                  <a:pt x="320794" y="852576"/>
                  <a:pt x="320321" y="851157"/>
                  <a:pt x="319704" y="850552"/>
                </a:cubicBezTo>
                <a:cubicBezTo>
                  <a:pt x="319188" y="850048"/>
                  <a:pt x="318770" y="848987"/>
                  <a:pt x="318761" y="848120"/>
                </a:cubicBezTo>
                <a:cubicBezTo>
                  <a:pt x="318750" y="847256"/>
                  <a:pt x="318540" y="846598"/>
                  <a:pt x="318287" y="846598"/>
                </a:cubicBezTo>
                <a:cubicBezTo>
                  <a:pt x="318286" y="846598"/>
                  <a:pt x="318285" y="846598"/>
                  <a:pt x="318285" y="846598"/>
                </a:cubicBezTo>
                <a:cubicBezTo>
                  <a:pt x="318285" y="846598"/>
                  <a:pt x="318284" y="846598"/>
                  <a:pt x="318284" y="846598"/>
                </a:cubicBezTo>
                <a:cubicBezTo>
                  <a:pt x="318029" y="846598"/>
                  <a:pt x="317663" y="845587"/>
                  <a:pt x="317497" y="844317"/>
                </a:cubicBezTo>
                <a:cubicBezTo>
                  <a:pt x="317278" y="843044"/>
                  <a:pt x="316755" y="841827"/>
                  <a:pt x="316296" y="841578"/>
                </a:cubicBezTo>
                <a:cubicBezTo>
                  <a:pt x="315681" y="841279"/>
                  <a:pt x="315363" y="840215"/>
                  <a:pt x="315188" y="838029"/>
                </a:cubicBezTo>
                <a:cubicBezTo>
                  <a:pt x="315067" y="836300"/>
                  <a:pt x="314746" y="834930"/>
                  <a:pt x="314491" y="834930"/>
                </a:cubicBezTo>
                <a:cubicBezTo>
                  <a:pt x="314491" y="834930"/>
                  <a:pt x="314491" y="834930"/>
                  <a:pt x="314491" y="834930"/>
                </a:cubicBezTo>
                <a:cubicBezTo>
                  <a:pt x="314490" y="834930"/>
                  <a:pt x="314489" y="834930"/>
                  <a:pt x="314486" y="834930"/>
                </a:cubicBezTo>
                <a:cubicBezTo>
                  <a:pt x="314234" y="834930"/>
                  <a:pt x="314029" y="834629"/>
                  <a:pt x="314026" y="834275"/>
                </a:cubicBezTo>
                <a:cubicBezTo>
                  <a:pt x="314021" y="833918"/>
                  <a:pt x="313605" y="833161"/>
                  <a:pt x="313040" y="832604"/>
                </a:cubicBezTo>
                <a:cubicBezTo>
                  <a:pt x="312423" y="831952"/>
                  <a:pt x="311947" y="830377"/>
                  <a:pt x="311670" y="828499"/>
                </a:cubicBezTo>
                <a:cubicBezTo>
                  <a:pt x="311390" y="826059"/>
                  <a:pt x="311077" y="825348"/>
                  <a:pt x="310311" y="825155"/>
                </a:cubicBezTo>
                <a:cubicBezTo>
                  <a:pt x="309545" y="824959"/>
                  <a:pt x="309336" y="824453"/>
                  <a:pt x="309316" y="822568"/>
                </a:cubicBezTo>
                <a:cubicBezTo>
                  <a:pt x="309301" y="821299"/>
                  <a:pt x="309087" y="820234"/>
                  <a:pt x="308832" y="820234"/>
                </a:cubicBezTo>
                <a:cubicBezTo>
                  <a:pt x="308832" y="820234"/>
                  <a:pt x="308832" y="820234"/>
                  <a:pt x="308831" y="820234"/>
                </a:cubicBezTo>
                <a:cubicBezTo>
                  <a:pt x="308831" y="820234"/>
                  <a:pt x="308831" y="820234"/>
                  <a:pt x="308830" y="820234"/>
                </a:cubicBezTo>
                <a:cubicBezTo>
                  <a:pt x="308575" y="820234"/>
                  <a:pt x="308211" y="819427"/>
                  <a:pt x="308048" y="818461"/>
                </a:cubicBezTo>
                <a:cubicBezTo>
                  <a:pt x="307835" y="817498"/>
                  <a:pt x="307212" y="816489"/>
                  <a:pt x="306701" y="816187"/>
                </a:cubicBezTo>
                <a:cubicBezTo>
                  <a:pt x="305932" y="815790"/>
                  <a:pt x="305671" y="815131"/>
                  <a:pt x="305654" y="813654"/>
                </a:cubicBezTo>
                <a:cubicBezTo>
                  <a:pt x="305639" y="812282"/>
                  <a:pt x="305272" y="811266"/>
                  <a:pt x="304602" y="810611"/>
                </a:cubicBezTo>
                <a:cubicBezTo>
                  <a:pt x="304037" y="810058"/>
                  <a:pt x="303566" y="808943"/>
                  <a:pt x="303557" y="808080"/>
                </a:cubicBezTo>
                <a:cubicBezTo>
                  <a:pt x="303548" y="807217"/>
                  <a:pt x="303338" y="806558"/>
                  <a:pt x="303034" y="806558"/>
                </a:cubicBezTo>
                <a:cubicBezTo>
                  <a:pt x="303032" y="806558"/>
                  <a:pt x="303032" y="806558"/>
                  <a:pt x="303031" y="806558"/>
                </a:cubicBezTo>
                <a:cubicBezTo>
                  <a:pt x="303031" y="806558"/>
                  <a:pt x="303030" y="806558"/>
                  <a:pt x="303030" y="806558"/>
                </a:cubicBezTo>
                <a:cubicBezTo>
                  <a:pt x="302776" y="806558"/>
                  <a:pt x="302514" y="805850"/>
                  <a:pt x="302505" y="804987"/>
                </a:cubicBezTo>
                <a:cubicBezTo>
                  <a:pt x="302484" y="803059"/>
                  <a:pt x="301657" y="801494"/>
                  <a:pt x="300694" y="801494"/>
                </a:cubicBezTo>
                <a:cubicBezTo>
                  <a:pt x="300692" y="801494"/>
                  <a:pt x="300688" y="801494"/>
                  <a:pt x="300685" y="801494"/>
                </a:cubicBezTo>
                <a:cubicBezTo>
                  <a:pt x="300683" y="801494"/>
                  <a:pt x="300680" y="801494"/>
                  <a:pt x="300678" y="801494"/>
                </a:cubicBezTo>
                <a:cubicBezTo>
                  <a:pt x="300223" y="801494"/>
                  <a:pt x="299916" y="801041"/>
                  <a:pt x="299909" y="800333"/>
                </a:cubicBezTo>
                <a:cubicBezTo>
                  <a:pt x="299897" y="799314"/>
                  <a:pt x="299380" y="798658"/>
                  <a:pt x="297485" y="797558"/>
                </a:cubicBezTo>
                <a:cubicBezTo>
                  <a:pt x="297126" y="797360"/>
                  <a:pt x="296595" y="795276"/>
                  <a:pt x="296314" y="792939"/>
                </a:cubicBezTo>
                <a:cubicBezTo>
                  <a:pt x="295976" y="789939"/>
                  <a:pt x="295553" y="788521"/>
                  <a:pt x="294990" y="788219"/>
                </a:cubicBezTo>
                <a:cubicBezTo>
                  <a:pt x="294375" y="787871"/>
                  <a:pt x="294161" y="786958"/>
                  <a:pt x="294132" y="784260"/>
                </a:cubicBezTo>
                <a:cubicBezTo>
                  <a:pt x="294110" y="782277"/>
                  <a:pt x="293889" y="780702"/>
                  <a:pt x="293634" y="780702"/>
                </a:cubicBezTo>
                <a:cubicBezTo>
                  <a:pt x="293634" y="780702"/>
                  <a:pt x="293634" y="780702"/>
                  <a:pt x="293634" y="780702"/>
                </a:cubicBezTo>
                <a:cubicBezTo>
                  <a:pt x="293634" y="780702"/>
                  <a:pt x="293633" y="780702"/>
                  <a:pt x="293632" y="780702"/>
                </a:cubicBezTo>
                <a:cubicBezTo>
                  <a:pt x="293377" y="780702"/>
                  <a:pt x="293017" y="780147"/>
                  <a:pt x="292856" y="779439"/>
                </a:cubicBezTo>
                <a:cubicBezTo>
                  <a:pt x="292646" y="778730"/>
                  <a:pt x="292184" y="778177"/>
                  <a:pt x="291829" y="778177"/>
                </a:cubicBezTo>
                <a:cubicBezTo>
                  <a:pt x="291827" y="778177"/>
                  <a:pt x="291826" y="778177"/>
                  <a:pt x="291825" y="778177"/>
                </a:cubicBezTo>
                <a:cubicBezTo>
                  <a:pt x="291823" y="778177"/>
                  <a:pt x="291822" y="778177"/>
                  <a:pt x="291819" y="778177"/>
                </a:cubicBezTo>
                <a:cubicBezTo>
                  <a:pt x="291109" y="778177"/>
                  <a:pt x="290486" y="776712"/>
                  <a:pt x="290463" y="774731"/>
                </a:cubicBezTo>
                <a:cubicBezTo>
                  <a:pt x="290458" y="774123"/>
                  <a:pt x="290300" y="773616"/>
                  <a:pt x="290097" y="773616"/>
                </a:cubicBezTo>
                <a:cubicBezTo>
                  <a:pt x="290096" y="773616"/>
                  <a:pt x="290096" y="773616"/>
                  <a:pt x="290096" y="773616"/>
                </a:cubicBezTo>
                <a:cubicBezTo>
                  <a:pt x="290095" y="773616"/>
                  <a:pt x="290094" y="773616"/>
                  <a:pt x="290094" y="773616"/>
                </a:cubicBezTo>
                <a:cubicBezTo>
                  <a:pt x="289533" y="773616"/>
                  <a:pt x="288388" y="771091"/>
                  <a:pt x="288375" y="769970"/>
                </a:cubicBezTo>
                <a:cubicBezTo>
                  <a:pt x="288371" y="769465"/>
                  <a:pt x="288164" y="769060"/>
                  <a:pt x="287860" y="769060"/>
                </a:cubicBezTo>
                <a:cubicBezTo>
                  <a:pt x="287859" y="769060"/>
                  <a:pt x="287858" y="769060"/>
                  <a:pt x="287857" y="769060"/>
                </a:cubicBezTo>
                <a:cubicBezTo>
                  <a:pt x="287856" y="769060"/>
                  <a:pt x="287856" y="769060"/>
                  <a:pt x="287856" y="769060"/>
                </a:cubicBezTo>
                <a:cubicBezTo>
                  <a:pt x="287601" y="769060"/>
                  <a:pt x="287339" y="768250"/>
                  <a:pt x="287328" y="767285"/>
                </a:cubicBezTo>
                <a:cubicBezTo>
                  <a:pt x="287313" y="765913"/>
                  <a:pt x="286896" y="765049"/>
                  <a:pt x="285507" y="763742"/>
                </a:cubicBezTo>
                <a:cubicBezTo>
                  <a:pt x="284534" y="762791"/>
                  <a:pt x="283309" y="761992"/>
                  <a:pt x="282745" y="761992"/>
                </a:cubicBezTo>
                <a:cubicBezTo>
                  <a:pt x="282744" y="761992"/>
                  <a:pt x="282742" y="761992"/>
                  <a:pt x="282740" y="761992"/>
                </a:cubicBezTo>
                <a:cubicBezTo>
                  <a:pt x="282733" y="761992"/>
                  <a:pt x="282726" y="761992"/>
                  <a:pt x="282719" y="761992"/>
                </a:cubicBezTo>
                <a:cubicBezTo>
                  <a:pt x="281971" y="761992"/>
                  <a:pt x="281663" y="761529"/>
                  <a:pt x="281393" y="759818"/>
                </a:cubicBezTo>
                <a:cubicBezTo>
                  <a:pt x="281176" y="758650"/>
                  <a:pt x="280550" y="757284"/>
                  <a:pt x="280035" y="756781"/>
                </a:cubicBezTo>
                <a:cubicBezTo>
                  <a:pt x="279470" y="756277"/>
                  <a:pt x="279051" y="755212"/>
                  <a:pt x="279042" y="754399"/>
                </a:cubicBezTo>
                <a:cubicBezTo>
                  <a:pt x="279032" y="753535"/>
                  <a:pt x="278822" y="752877"/>
                  <a:pt x="278519" y="752877"/>
                </a:cubicBezTo>
                <a:cubicBezTo>
                  <a:pt x="278518" y="752877"/>
                  <a:pt x="278518" y="752877"/>
                  <a:pt x="278515" y="752877"/>
                </a:cubicBezTo>
                <a:cubicBezTo>
                  <a:pt x="278515" y="752877"/>
                  <a:pt x="278514" y="752877"/>
                  <a:pt x="278513" y="752877"/>
                </a:cubicBezTo>
                <a:cubicBezTo>
                  <a:pt x="278260" y="752877"/>
                  <a:pt x="278003" y="752524"/>
                  <a:pt x="277999" y="752119"/>
                </a:cubicBezTo>
                <a:cubicBezTo>
                  <a:pt x="277994" y="751713"/>
                  <a:pt x="277527" y="750903"/>
                  <a:pt x="276961" y="750346"/>
                </a:cubicBezTo>
                <a:cubicBezTo>
                  <a:pt x="276395" y="749794"/>
                  <a:pt x="275769" y="748428"/>
                  <a:pt x="275604" y="747309"/>
                </a:cubicBezTo>
                <a:cubicBezTo>
                  <a:pt x="275388" y="746192"/>
                  <a:pt x="275124" y="745282"/>
                  <a:pt x="274920" y="745282"/>
                </a:cubicBezTo>
                <a:cubicBezTo>
                  <a:pt x="274920" y="745282"/>
                  <a:pt x="274920" y="745282"/>
                  <a:pt x="274920" y="745282"/>
                </a:cubicBezTo>
                <a:cubicBezTo>
                  <a:pt x="274919" y="745282"/>
                  <a:pt x="274919" y="745282"/>
                  <a:pt x="274919" y="745282"/>
                </a:cubicBezTo>
                <a:cubicBezTo>
                  <a:pt x="274766" y="745282"/>
                  <a:pt x="274249" y="744524"/>
                  <a:pt x="273883" y="743612"/>
                </a:cubicBezTo>
                <a:cubicBezTo>
                  <a:pt x="273467" y="742751"/>
                  <a:pt x="272794" y="741692"/>
                  <a:pt x="272433" y="741337"/>
                </a:cubicBezTo>
                <a:cubicBezTo>
                  <a:pt x="272073" y="740987"/>
                  <a:pt x="271759" y="740226"/>
                  <a:pt x="271753" y="739668"/>
                </a:cubicBezTo>
                <a:cubicBezTo>
                  <a:pt x="271747" y="739161"/>
                  <a:pt x="271439" y="738707"/>
                  <a:pt x="271036" y="738707"/>
                </a:cubicBezTo>
                <a:cubicBezTo>
                  <a:pt x="271033" y="738707"/>
                  <a:pt x="271031" y="738707"/>
                  <a:pt x="271030" y="738707"/>
                </a:cubicBezTo>
                <a:cubicBezTo>
                  <a:pt x="271026" y="738707"/>
                  <a:pt x="271023" y="738707"/>
                  <a:pt x="271020" y="738707"/>
                </a:cubicBezTo>
                <a:cubicBezTo>
                  <a:pt x="270060" y="738707"/>
                  <a:pt x="269688" y="737078"/>
                  <a:pt x="269640" y="732716"/>
                </a:cubicBezTo>
                <a:cubicBezTo>
                  <a:pt x="269617" y="730632"/>
                  <a:pt x="269397" y="729058"/>
                  <a:pt x="269093" y="729058"/>
                </a:cubicBezTo>
                <a:cubicBezTo>
                  <a:pt x="269093" y="729058"/>
                  <a:pt x="269092" y="729058"/>
                  <a:pt x="269092" y="729058"/>
                </a:cubicBezTo>
                <a:cubicBezTo>
                  <a:pt x="269090" y="729058"/>
                  <a:pt x="269090" y="729058"/>
                  <a:pt x="269089" y="729058"/>
                </a:cubicBezTo>
                <a:cubicBezTo>
                  <a:pt x="268836" y="729058"/>
                  <a:pt x="268578" y="728604"/>
                  <a:pt x="268572" y="728099"/>
                </a:cubicBezTo>
                <a:cubicBezTo>
                  <a:pt x="268566" y="727537"/>
                  <a:pt x="268101" y="726984"/>
                  <a:pt x="267589" y="726785"/>
                </a:cubicBezTo>
                <a:cubicBezTo>
                  <a:pt x="266875" y="726588"/>
                  <a:pt x="266460" y="725831"/>
                  <a:pt x="266188" y="724204"/>
                </a:cubicBezTo>
                <a:cubicBezTo>
                  <a:pt x="265916" y="722492"/>
                  <a:pt x="265658" y="721980"/>
                  <a:pt x="264909" y="721980"/>
                </a:cubicBezTo>
                <a:cubicBezTo>
                  <a:pt x="264903" y="721980"/>
                  <a:pt x="264896" y="721980"/>
                  <a:pt x="264891" y="721980"/>
                </a:cubicBezTo>
                <a:cubicBezTo>
                  <a:pt x="264882" y="721980"/>
                  <a:pt x="264873" y="721980"/>
                  <a:pt x="264865" y="721980"/>
                </a:cubicBezTo>
                <a:cubicBezTo>
                  <a:pt x="264319" y="721980"/>
                  <a:pt x="263922" y="721782"/>
                  <a:pt x="263917" y="721483"/>
                </a:cubicBezTo>
                <a:cubicBezTo>
                  <a:pt x="263915" y="721228"/>
                  <a:pt x="263243" y="720319"/>
                  <a:pt x="262370" y="719563"/>
                </a:cubicBezTo>
                <a:cubicBezTo>
                  <a:pt x="261495" y="718758"/>
                  <a:pt x="260821" y="717597"/>
                  <a:pt x="260814" y="716986"/>
                </a:cubicBezTo>
                <a:cubicBezTo>
                  <a:pt x="260808" y="716427"/>
                  <a:pt x="260600" y="715924"/>
                  <a:pt x="260297" y="715924"/>
                </a:cubicBezTo>
                <a:cubicBezTo>
                  <a:pt x="260296" y="715924"/>
                  <a:pt x="260294" y="715924"/>
                  <a:pt x="260293" y="715924"/>
                </a:cubicBezTo>
                <a:cubicBezTo>
                  <a:pt x="260293" y="715924"/>
                  <a:pt x="260292" y="715924"/>
                  <a:pt x="260291" y="715924"/>
                </a:cubicBezTo>
                <a:cubicBezTo>
                  <a:pt x="260037" y="715924"/>
                  <a:pt x="259676" y="715368"/>
                  <a:pt x="259465" y="714660"/>
                </a:cubicBezTo>
                <a:cubicBezTo>
                  <a:pt x="259305" y="713949"/>
                  <a:pt x="258685" y="713141"/>
                  <a:pt x="258172" y="712843"/>
                </a:cubicBezTo>
                <a:cubicBezTo>
                  <a:pt x="257456" y="712491"/>
                  <a:pt x="257193" y="711783"/>
                  <a:pt x="257177" y="710359"/>
                </a:cubicBezTo>
                <a:cubicBezTo>
                  <a:pt x="257166" y="709242"/>
                  <a:pt x="256953" y="708329"/>
                  <a:pt x="256648" y="708329"/>
                </a:cubicBezTo>
                <a:cubicBezTo>
                  <a:pt x="256647" y="708329"/>
                  <a:pt x="256647" y="708329"/>
                  <a:pt x="256646" y="708329"/>
                </a:cubicBezTo>
                <a:cubicBezTo>
                  <a:pt x="256645" y="708329"/>
                  <a:pt x="256645" y="708329"/>
                  <a:pt x="256642" y="708329"/>
                </a:cubicBezTo>
                <a:cubicBezTo>
                  <a:pt x="256390" y="708329"/>
                  <a:pt x="256134" y="707974"/>
                  <a:pt x="256128" y="707571"/>
                </a:cubicBezTo>
                <a:cubicBezTo>
                  <a:pt x="256124" y="707164"/>
                  <a:pt x="255819" y="706816"/>
                  <a:pt x="255416" y="706816"/>
                </a:cubicBezTo>
                <a:cubicBezTo>
                  <a:pt x="255413" y="706816"/>
                  <a:pt x="255410" y="706816"/>
                  <a:pt x="255407" y="706816"/>
                </a:cubicBezTo>
                <a:cubicBezTo>
                  <a:pt x="255405" y="706816"/>
                  <a:pt x="255402" y="706816"/>
                  <a:pt x="255399" y="706816"/>
                </a:cubicBezTo>
                <a:cubicBezTo>
                  <a:pt x="254640" y="706816"/>
                  <a:pt x="254073" y="705753"/>
                  <a:pt x="254056" y="704233"/>
                </a:cubicBezTo>
                <a:cubicBezTo>
                  <a:pt x="254049" y="703673"/>
                  <a:pt x="253480" y="702661"/>
                  <a:pt x="252759" y="701958"/>
                </a:cubicBezTo>
                <a:cubicBezTo>
                  <a:pt x="252038" y="701254"/>
                  <a:pt x="251466" y="700139"/>
                  <a:pt x="251459" y="699477"/>
                </a:cubicBezTo>
                <a:cubicBezTo>
                  <a:pt x="251451" y="698767"/>
                  <a:pt x="251243" y="698211"/>
                  <a:pt x="250939" y="698211"/>
                </a:cubicBezTo>
                <a:cubicBezTo>
                  <a:pt x="250937" y="698211"/>
                  <a:pt x="250937" y="698211"/>
                  <a:pt x="250936" y="698211"/>
                </a:cubicBezTo>
                <a:cubicBezTo>
                  <a:pt x="250934" y="698211"/>
                  <a:pt x="250933" y="698211"/>
                  <a:pt x="250933" y="698211"/>
                </a:cubicBezTo>
                <a:cubicBezTo>
                  <a:pt x="250679" y="698211"/>
                  <a:pt x="250423" y="697860"/>
                  <a:pt x="250418" y="697453"/>
                </a:cubicBezTo>
                <a:cubicBezTo>
                  <a:pt x="250414" y="696997"/>
                  <a:pt x="249843" y="696034"/>
                  <a:pt x="249122" y="695279"/>
                </a:cubicBezTo>
                <a:cubicBezTo>
                  <a:pt x="248401" y="694524"/>
                  <a:pt x="247830" y="693511"/>
                  <a:pt x="247825" y="693055"/>
                </a:cubicBezTo>
                <a:cubicBezTo>
                  <a:pt x="247811" y="691885"/>
                  <a:pt x="246721" y="689611"/>
                  <a:pt x="246160" y="689611"/>
                </a:cubicBezTo>
                <a:cubicBezTo>
                  <a:pt x="246159" y="689611"/>
                  <a:pt x="246159" y="689611"/>
                  <a:pt x="246158" y="689611"/>
                </a:cubicBezTo>
                <a:cubicBezTo>
                  <a:pt x="246158" y="689611"/>
                  <a:pt x="246157" y="689611"/>
                  <a:pt x="246157" y="689611"/>
                </a:cubicBezTo>
                <a:cubicBezTo>
                  <a:pt x="245953" y="689611"/>
                  <a:pt x="245746" y="689158"/>
                  <a:pt x="245741" y="688599"/>
                </a:cubicBezTo>
                <a:cubicBezTo>
                  <a:pt x="245735" y="688041"/>
                  <a:pt x="245528" y="687587"/>
                  <a:pt x="245224" y="687587"/>
                </a:cubicBezTo>
                <a:cubicBezTo>
                  <a:pt x="245222" y="687587"/>
                  <a:pt x="245222" y="687587"/>
                  <a:pt x="245220" y="687587"/>
                </a:cubicBezTo>
                <a:cubicBezTo>
                  <a:pt x="245220" y="687587"/>
                  <a:pt x="245219" y="687587"/>
                  <a:pt x="245219" y="687587"/>
                </a:cubicBezTo>
                <a:cubicBezTo>
                  <a:pt x="244964" y="687587"/>
                  <a:pt x="244707" y="687184"/>
                  <a:pt x="244701" y="686677"/>
                </a:cubicBezTo>
                <a:cubicBezTo>
                  <a:pt x="244695" y="686167"/>
                  <a:pt x="244126" y="685258"/>
                  <a:pt x="243407" y="684655"/>
                </a:cubicBezTo>
                <a:cubicBezTo>
                  <a:pt x="242687" y="684052"/>
                  <a:pt x="241962" y="682839"/>
                  <a:pt x="241748" y="681975"/>
                </a:cubicBezTo>
                <a:cubicBezTo>
                  <a:pt x="241585" y="681010"/>
                  <a:pt x="241017" y="680255"/>
                  <a:pt x="240301" y="680006"/>
                </a:cubicBezTo>
                <a:cubicBezTo>
                  <a:pt x="239534" y="679711"/>
                  <a:pt x="239018" y="679003"/>
                  <a:pt x="238800" y="677733"/>
                </a:cubicBezTo>
                <a:cubicBezTo>
                  <a:pt x="238585" y="676770"/>
                  <a:pt x="237962" y="675655"/>
                  <a:pt x="237449" y="675304"/>
                </a:cubicBezTo>
                <a:cubicBezTo>
                  <a:pt x="236885" y="675005"/>
                  <a:pt x="236419" y="674195"/>
                  <a:pt x="236412" y="673535"/>
                </a:cubicBezTo>
                <a:cubicBezTo>
                  <a:pt x="236398" y="672366"/>
                  <a:pt x="235320" y="670909"/>
                  <a:pt x="234508" y="670909"/>
                </a:cubicBezTo>
                <a:cubicBezTo>
                  <a:pt x="234504" y="670909"/>
                  <a:pt x="234502" y="670909"/>
                  <a:pt x="234499" y="670909"/>
                </a:cubicBezTo>
                <a:cubicBezTo>
                  <a:pt x="234499" y="670909"/>
                  <a:pt x="234499" y="670909"/>
                  <a:pt x="234498" y="670909"/>
                </a:cubicBezTo>
                <a:cubicBezTo>
                  <a:pt x="234244" y="670909"/>
                  <a:pt x="233620" y="669745"/>
                  <a:pt x="233097" y="668379"/>
                </a:cubicBezTo>
                <a:cubicBezTo>
                  <a:pt x="232574" y="666963"/>
                  <a:pt x="231851" y="665854"/>
                  <a:pt x="231443" y="665854"/>
                </a:cubicBezTo>
                <a:cubicBezTo>
                  <a:pt x="231443" y="665854"/>
                  <a:pt x="231442" y="665854"/>
                  <a:pt x="231440" y="665854"/>
                </a:cubicBezTo>
                <a:cubicBezTo>
                  <a:pt x="231439" y="665854"/>
                  <a:pt x="231437" y="665854"/>
                  <a:pt x="231435" y="665854"/>
                </a:cubicBezTo>
                <a:cubicBezTo>
                  <a:pt x="231031" y="665854"/>
                  <a:pt x="230723" y="665400"/>
                  <a:pt x="230717" y="664841"/>
                </a:cubicBezTo>
                <a:cubicBezTo>
                  <a:pt x="230711" y="664285"/>
                  <a:pt x="230504" y="663829"/>
                  <a:pt x="230201" y="663829"/>
                </a:cubicBezTo>
                <a:cubicBezTo>
                  <a:pt x="230199" y="663829"/>
                  <a:pt x="230199" y="663829"/>
                  <a:pt x="230196" y="663829"/>
                </a:cubicBezTo>
                <a:cubicBezTo>
                  <a:pt x="230196" y="663829"/>
                  <a:pt x="230195" y="663829"/>
                  <a:pt x="230194" y="663829"/>
                </a:cubicBezTo>
                <a:cubicBezTo>
                  <a:pt x="229940" y="663829"/>
                  <a:pt x="229683" y="663428"/>
                  <a:pt x="229678" y="662919"/>
                </a:cubicBezTo>
                <a:cubicBezTo>
                  <a:pt x="229673" y="662462"/>
                  <a:pt x="229051" y="661503"/>
                  <a:pt x="228331" y="660847"/>
                </a:cubicBezTo>
                <a:cubicBezTo>
                  <a:pt x="227612" y="660195"/>
                  <a:pt x="226885" y="658931"/>
                  <a:pt x="226723" y="658118"/>
                </a:cubicBezTo>
                <a:cubicBezTo>
                  <a:pt x="226562" y="657304"/>
                  <a:pt x="225994" y="656497"/>
                  <a:pt x="225483" y="656401"/>
                </a:cubicBezTo>
                <a:cubicBezTo>
                  <a:pt x="224972" y="656254"/>
                  <a:pt x="224455" y="655446"/>
                  <a:pt x="224238" y="654379"/>
                </a:cubicBezTo>
                <a:cubicBezTo>
                  <a:pt x="223861" y="652347"/>
                  <a:pt x="222977" y="650624"/>
                  <a:pt x="222054" y="650024"/>
                </a:cubicBezTo>
                <a:cubicBezTo>
                  <a:pt x="221694" y="649825"/>
                  <a:pt x="221380" y="649065"/>
                  <a:pt x="221374" y="648403"/>
                </a:cubicBezTo>
                <a:cubicBezTo>
                  <a:pt x="221365" y="647693"/>
                  <a:pt x="221157" y="647137"/>
                  <a:pt x="220854" y="647137"/>
                </a:cubicBezTo>
                <a:cubicBezTo>
                  <a:pt x="220853" y="647137"/>
                  <a:pt x="220853" y="647137"/>
                  <a:pt x="220850" y="647137"/>
                </a:cubicBezTo>
                <a:cubicBezTo>
                  <a:pt x="220850" y="647137"/>
                  <a:pt x="220849" y="647137"/>
                  <a:pt x="220848" y="647137"/>
                </a:cubicBezTo>
                <a:cubicBezTo>
                  <a:pt x="220594" y="647137"/>
                  <a:pt x="220338" y="646684"/>
                  <a:pt x="220332" y="646177"/>
                </a:cubicBezTo>
                <a:cubicBezTo>
                  <a:pt x="220327" y="645619"/>
                  <a:pt x="219913" y="645062"/>
                  <a:pt x="219352" y="644866"/>
                </a:cubicBezTo>
                <a:cubicBezTo>
                  <a:pt x="218431" y="644621"/>
                  <a:pt x="217748" y="642692"/>
                  <a:pt x="217720" y="640249"/>
                </a:cubicBezTo>
                <a:cubicBezTo>
                  <a:pt x="217714" y="639641"/>
                  <a:pt x="217348" y="638777"/>
                  <a:pt x="216935" y="638324"/>
                </a:cubicBezTo>
                <a:cubicBezTo>
                  <a:pt x="216525" y="637923"/>
                  <a:pt x="216004" y="636859"/>
                  <a:pt x="215842" y="636045"/>
                </a:cubicBezTo>
                <a:cubicBezTo>
                  <a:pt x="215630" y="635185"/>
                  <a:pt x="215317" y="634476"/>
                  <a:pt x="215113" y="634476"/>
                </a:cubicBezTo>
                <a:cubicBezTo>
                  <a:pt x="215113" y="634476"/>
                  <a:pt x="215112" y="634476"/>
                  <a:pt x="215112" y="634476"/>
                </a:cubicBezTo>
                <a:cubicBezTo>
                  <a:pt x="215111" y="634476"/>
                  <a:pt x="215111" y="634476"/>
                  <a:pt x="215111" y="634476"/>
                </a:cubicBezTo>
                <a:cubicBezTo>
                  <a:pt x="214909" y="634476"/>
                  <a:pt x="214593" y="633514"/>
                  <a:pt x="214477" y="632294"/>
                </a:cubicBezTo>
                <a:cubicBezTo>
                  <a:pt x="214311" y="631127"/>
                  <a:pt x="213579" y="629251"/>
                  <a:pt x="212803" y="628192"/>
                </a:cubicBezTo>
                <a:cubicBezTo>
                  <a:pt x="212079" y="627130"/>
                  <a:pt x="211453" y="625763"/>
                  <a:pt x="211447" y="625255"/>
                </a:cubicBezTo>
                <a:cubicBezTo>
                  <a:pt x="211442" y="624692"/>
                  <a:pt x="210978" y="624140"/>
                  <a:pt x="210416" y="623993"/>
                </a:cubicBezTo>
                <a:cubicBezTo>
                  <a:pt x="209854" y="623847"/>
                  <a:pt x="209184" y="622986"/>
                  <a:pt x="208815" y="621873"/>
                </a:cubicBezTo>
                <a:cubicBezTo>
                  <a:pt x="207985" y="619423"/>
                  <a:pt x="207422" y="618799"/>
                  <a:pt x="205893" y="618799"/>
                </a:cubicBezTo>
                <a:cubicBezTo>
                  <a:pt x="205872" y="618799"/>
                  <a:pt x="205850" y="618799"/>
                  <a:pt x="205829" y="618799"/>
                </a:cubicBezTo>
                <a:cubicBezTo>
                  <a:pt x="203233" y="618829"/>
                  <a:pt x="202583" y="619803"/>
                  <a:pt x="202378" y="624389"/>
                </a:cubicBezTo>
                <a:cubicBezTo>
                  <a:pt x="202258" y="627341"/>
                  <a:pt x="202017" y="628514"/>
                  <a:pt x="201508" y="628520"/>
                </a:cubicBezTo>
                <a:cubicBezTo>
                  <a:pt x="200592" y="628531"/>
                  <a:pt x="200443" y="628888"/>
                  <a:pt x="199531" y="633783"/>
                </a:cubicBezTo>
                <a:cubicBezTo>
                  <a:pt x="199003" y="636691"/>
                  <a:pt x="198459" y="638225"/>
                  <a:pt x="198053" y="638227"/>
                </a:cubicBezTo>
                <a:cubicBezTo>
                  <a:pt x="197645" y="638233"/>
                  <a:pt x="197244" y="638798"/>
                  <a:pt x="197049" y="639512"/>
                </a:cubicBezTo>
                <a:cubicBezTo>
                  <a:pt x="196903" y="640176"/>
                  <a:pt x="196102" y="641303"/>
                  <a:pt x="195294" y="641922"/>
                </a:cubicBezTo>
                <a:cubicBezTo>
                  <a:pt x="194487" y="642593"/>
                  <a:pt x="193836" y="643518"/>
                  <a:pt x="193841" y="644027"/>
                </a:cubicBezTo>
                <a:cubicBezTo>
                  <a:pt x="193847" y="644536"/>
                  <a:pt x="193294" y="645154"/>
                  <a:pt x="192585" y="645413"/>
                </a:cubicBezTo>
                <a:cubicBezTo>
                  <a:pt x="191874" y="645677"/>
                  <a:pt x="191320" y="646140"/>
                  <a:pt x="191322" y="646443"/>
                </a:cubicBezTo>
                <a:cubicBezTo>
                  <a:pt x="191325" y="646698"/>
                  <a:pt x="190523" y="647827"/>
                  <a:pt x="189568" y="648855"/>
                </a:cubicBezTo>
                <a:cubicBezTo>
                  <a:pt x="188613" y="649885"/>
                  <a:pt x="187814" y="651268"/>
                  <a:pt x="187820" y="651877"/>
                </a:cubicBezTo>
                <a:cubicBezTo>
                  <a:pt x="187829" y="652640"/>
                  <a:pt x="187427" y="653103"/>
                  <a:pt x="186563" y="653316"/>
                </a:cubicBezTo>
                <a:cubicBezTo>
                  <a:pt x="185650" y="653582"/>
                  <a:pt x="185198" y="654097"/>
                  <a:pt x="184956" y="655218"/>
                </a:cubicBezTo>
                <a:cubicBezTo>
                  <a:pt x="184763" y="656187"/>
                  <a:pt x="184263" y="656956"/>
                  <a:pt x="183554" y="657219"/>
                </a:cubicBezTo>
                <a:cubicBezTo>
                  <a:pt x="182793" y="657532"/>
                  <a:pt x="182242" y="658302"/>
                  <a:pt x="182049" y="659270"/>
                </a:cubicBezTo>
                <a:cubicBezTo>
                  <a:pt x="181856" y="660189"/>
                  <a:pt x="181207" y="661368"/>
                  <a:pt x="180552" y="661936"/>
                </a:cubicBezTo>
                <a:cubicBezTo>
                  <a:pt x="179896" y="662504"/>
                  <a:pt x="179248" y="663733"/>
                  <a:pt x="179105" y="664648"/>
                </a:cubicBezTo>
                <a:cubicBezTo>
                  <a:pt x="178913" y="665719"/>
                  <a:pt x="178412" y="666436"/>
                  <a:pt x="177803" y="666597"/>
                </a:cubicBezTo>
                <a:cubicBezTo>
                  <a:pt x="177194" y="666755"/>
                  <a:pt x="176745" y="667524"/>
                  <a:pt x="176504" y="668800"/>
                </a:cubicBezTo>
                <a:cubicBezTo>
                  <a:pt x="176313" y="669973"/>
                  <a:pt x="175566" y="671354"/>
                  <a:pt x="174709" y="672126"/>
                </a:cubicBezTo>
                <a:cubicBezTo>
                  <a:pt x="173954" y="672898"/>
                  <a:pt x="173306" y="674079"/>
                  <a:pt x="173312" y="674739"/>
                </a:cubicBezTo>
                <a:cubicBezTo>
                  <a:pt x="173336" y="676776"/>
                  <a:pt x="172789" y="678104"/>
                  <a:pt x="171825" y="678370"/>
                </a:cubicBezTo>
                <a:cubicBezTo>
                  <a:pt x="171166" y="678528"/>
                  <a:pt x="170818" y="679298"/>
                  <a:pt x="170582" y="680981"/>
                </a:cubicBezTo>
                <a:cubicBezTo>
                  <a:pt x="170345" y="682511"/>
                  <a:pt x="169948" y="683379"/>
                  <a:pt x="169389" y="683587"/>
                </a:cubicBezTo>
                <a:cubicBezTo>
                  <a:pt x="168376" y="683906"/>
                  <a:pt x="167337" y="686615"/>
                  <a:pt x="167362" y="688853"/>
                </a:cubicBezTo>
                <a:cubicBezTo>
                  <a:pt x="167371" y="689770"/>
                  <a:pt x="167227" y="690483"/>
                  <a:pt x="166972" y="690487"/>
                </a:cubicBezTo>
                <a:cubicBezTo>
                  <a:pt x="166208" y="690495"/>
                  <a:pt x="164872" y="693868"/>
                  <a:pt x="164596" y="696569"/>
                </a:cubicBezTo>
                <a:cubicBezTo>
                  <a:pt x="164411" y="698149"/>
                  <a:pt x="163770" y="700142"/>
                  <a:pt x="163069" y="701117"/>
                </a:cubicBezTo>
                <a:cubicBezTo>
                  <a:pt x="162469" y="702091"/>
                  <a:pt x="161926" y="703623"/>
                  <a:pt x="161936" y="704540"/>
                </a:cubicBezTo>
                <a:cubicBezTo>
                  <a:pt x="161948" y="705607"/>
                  <a:pt x="161452" y="706734"/>
                  <a:pt x="160496" y="707814"/>
                </a:cubicBezTo>
                <a:cubicBezTo>
                  <a:pt x="159641" y="708788"/>
                  <a:pt x="158895" y="710373"/>
                  <a:pt x="158704" y="711497"/>
                </a:cubicBezTo>
                <a:cubicBezTo>
                  <a:pt x="158512" y="712568"/>
                  <a:pt x="158167" y="713487"/>
                  <a:pt x="157963" y="713489"/>
                </a:cubicBezTo>
                <a:cubicBezTo>
                  <a:pt x="157046" y="713498"/>
                  <a:pt x="155946" y="715192"/>
                  <a:pt x="155961" y="716564"/>
                </a:cubicBezTo>
                <a:cubicBezTo>
                  <a:pt x="155969" y="717381"/>
                  <a:pt x="155575" y="718452"/>
                  <a:pt x="155072" y="718967"/>
                </a:cubicBezTo>
                <a:cubicBezTo>
                  <a:pt x="153864" y="720201"/>
                  <a:pt x="152972" y="722451"/>
                  <a:pt x="152992" y="724234"/>
                </a:cubicBezTo>
                <a:cubicBezTo>
                  <a:pt x="153001" y="725046"/>
                  <a:pt x="152656" y="726019"/>
                  <a:pt x="152254" y="726480"/>
                </a:cubicBezTo>
                <a:cubicBezTo>
                  <a:pt x="151851" y="726893"/>
                  <a:pt x="151501" y="727458"/>
                  <a:pt x="151505" y="727761"/>
                </a:cubicBezTo>
                <a:cubicBezTo>
                  <a:pt x="151508" y="728066"/>
                  <a:pt x="151308" y="728324"/>
                  <a:pt x="151053" y="728327"/>
                </a:cubicBezTo>
                <a:cubicBezTo>
                  <a:pt x="150799" y="728330"/>
                  <a:pt x="150405" y="729605"/>
                  <a:pt x="150219" y="731186"/>
                </a:cubicBezTo>
                <a:cubicBezTo>
                  <a:pt x="150035" y="732970"/>
                  <a:pt x="149542" y="734451"/>
                  <a:pt x="148938" y="735068"/>
                </a:cubicBezTo>
                <a:cubicBezTo>
                  <a:pt x="148435" y="735583"/>
                  <a:pt x="147742" y="737370"/>
                  <a:pt x="147454" y="738954"/>
                </a:cubicBezTo>
                <a:cubicBezTo>
                  <a:pt x="147168" y="740636"/>
                  <a:pt x="146523" y="742169"/>
                  <a:pt x="146019" y="742634"/>
                </a:cubicBezTo>
                <a:cubicBezTo>
                  <a:pt x="145464" y="743047"/>
                  <a:pt x="144870" y="744632"/>
                  <a:pt x="144583" y="746163"/>
                </a:cubicBezTo>
                <a:cubicBezTo>
                  <a:pt x="144294" y="747793"/>
                  <a:pt x="143699" y="749173"/>
                  <a:pt x="143195" y="749586"/>
                </a:cubicBezTo>
                <a:cubicBezTo>
                  <a:pt x="142690" y="749948"/>
                  <a:pt x="141991" y="751177"/>
                  <a:pt x="141597" y="752304"/>
                </a:cubicBezTo>
                <a:cubicBezTo>
                  <a:pt x="141253" y="753427"/>
                  <a:pt x="140552" y="754504"/>
                  <a:pt x="140096" y="754660"/>
                </a:cubicBezTo>
                <a:cubicBezTo>
                  <a:pt x="139639" y="754818"/>
                  <a:pt x="138934" y="755538"/>
                  <a:pt x="138586" y="756204"/>
                </a:cubicBezTo>
                <a:cubicBezTo>
                  <a:pt x="138237" y="756918"/>
                  <a:pt x="137734" y="757485"/>
                  <a:pt x="137480" y="757489"/>
                </a:cubicBezTo>
                <a:cubicBezTo>
                  <a:pt x="137225" y="757491"/>
                  <a:pt x="136619" y="757904"/>
                  <a:pt x="136166" y="758367"/>
                </a:cubicBezTo>
                <a:cubicBezTo>
                  <a:pt x="135461" y="759036"/>
                  <a:pt x="135322" y="760209"/>
                  <a:pt x="135362" y="763925"/>
                </a:cubicBezTo>
                <a:cubicBezTo>
                  <a:pt x="135408" y="767995"/>
                  <a:pt x="135264" y="768811"/>
                  <a:pt x="134311" y="770196"/>
                </a:cubicBezTo>
                <a:cubicBezTo>
                  <a:pt x="133609" y="771120"/>
                  <a:pt x="133070" y="772859"/>
                  <a:pt x="132885" y="774590"/>
                </a:cubicBezTo>
                <a:cubicBezTo>
                  <a:pt x="132650" y="776422"/>
                  <a:pt x="132256" y="777598"/>
                  <a:pt x="131750" y="777908"/>
                </a:cubicBezTo>
                <a:cubicBezTo>
                  <a:pt x="131294" y="778116"/>
                  <a:pt x="130498" y="779755"/>
                  <a:pt x="130008" y="781440"/>
                </a:cubicBezTo>
                <a:cubicBezTo>
                  <a:pt x="129519" y="783228"/>
                  <a:pt x="128722" y="784814"/>
                  <a:pt x="128216" y="785074"/>
                </a:cubicBezTo>
                <a:cubicBezTo>
                  <a:pt x="127659" y="785387"/>
                  <a:pt x="127163" y="786460"/>
                  <a:pt x="126971" y="787633"/>
                </a:cubicBezTo>
                <a:cubicBezTo>
                  <a:pt x="126782" y="788804"/>
                  <a:pt x="126086" y="790340"/>
                  <a:pt x="125432" y="791060"/>
                </a:cubicBezTo>
                <a:cubicBezTo>
                  <a:pt x="124778" y="791780"/>
                  <a:pt x="124228" y="792702"/>
                  <a:pt x="124233" y="793109"/>
                </a:cubicBezTo>
                <a:cubicBezTo>
                  <a:pt x="124245" y="794076"/>
                  <a:pt x="122188" y="796848"/>
                  <a:pt x="121475" y="796856"/>
                </a:cubicBezTo>
                <a:cubicBezTo>
                  <a:pt x="121119" y="796860"/>
                  <a:pt x="120617" y="797423"/>
                  <a:pt x="120319" y="798141"/>
                </a:cubicBezTo>
                <a:cubicBezTo>
                  <a:pt x="120022" y="798857"/>
                  <a:pt x="119467" y="799422"/>
                  <a:pt x="119162" y="799424"/>
                </a:cubicBezTo>
                <a:cubicBezTo>
                  <a:pt x="118805" y="799428"/>
                  <a:pt x="117545" y="800410"/>
                  <a:pt x="116336" y="801593"/>
                </a:cubicBezTo>
                <a:cubicBezTo>
                  <a:pt x="115129" y="802828"/>
                  <a:pt x="113517" y="804425"/>
                  <a:pt x="112762" y="805145"/>
                </a:cubicBezTo>
                <a:cubicBezTo>
                  <a:pt x="112007" y="805868"/>
                  <a:pt x="110997" y="806590"/>
                  <a:pt x="110541" y="806798"/>
                </a:cubicBezTo>
                <a:cubicBezTo>
                  <a:pt x="110034" y="806959"/>
                  <a:pt x="109633" y="807472"/>
                  <a:pt x="109636" y="807877"/>
                </a:cubicBezTo>
                <a:cubicBezTo>
                  <a:pt x="109641" y="808284"/>
                  <a:pt x="109136" y="808697"/>
                  <a:pt x="108527" y="808809"/>
                </a:cubicBezTo>
                <a:cubicBezTo>
                  <a:pt x="107866" y="808917"/>
                  <a:pt x="107161" y="809484"/>
                  <a:pt x="106862" y="810148"/>
                </a:cubicBezTo>
                <a:cubicBezTo>
                  <a:pt x="106615" y="810762"/>
                  <a:pt x="106011" y="811380"/>
                  <a:pt x="105554" y="811538"/>
                </a:cubicBezTo>
                <a:cubicBezTo>
                  <a:pt x="104034" y="812064"/>
                  <a:pt x="103545" y="813903"/>
                  <a:pt x="104136" y="816796"/>
                </a:cubicBezTo>
                <a:cubicBezTo>
                  <a:pt x="104729" y="819892"/>
                  <a:pt x="103857" y="823771"/>
                  <a:pt x="102145" y="825368"/>
                </a:cubicBezTo>
                <a:cubicBezTo>
                  <a:pt x="101640" y="825831"/>
                  <a:pt x="101094" y="827060"/>
                  <a:pt x="100902" y="828079"/>
                </a:cubicBezTo>
                <a:cubicBezTo>
                  <a:pt x="100760" y="829099"/>
                  <a:pt x="100365" y="830120"/>
                  <a:pt x="100012" y="830431"/>
                </a:cubicBezTo>
                <a:cubicBezTo>
                  <a:pt x="98601" y="831718"/>
                  <a:pt x="98268" y="833910"/>
                  <a:pt x="98131" y="844551"/>
                </a:cubicBezTo>
                <a:cubicBezTo>
                  <a:pt x="97995" y="855140"/>
                  <a:pt x="97950" y="855698"/>
                  <a:pt x="96749" y="857544"/>
                </a:cubicBezTo>
                <a:cubicBezTo>
                  <a:pt x="96049" y="858723"/>
                  <a:pt x="95459" y="860610"/>
                  <a:pt x="95275" y="862445"/>
                </a:cubicBezTo>
                <a:cubicBezTo>
                  <a:pt x="95001" y="865248"/>
                  <a:pt x="94310" y="867240"/>
                  <a:pt x="93301" y="867963"/>
                </a:cubicBezTo>
                <a:cubicBezTo>
                  <a:pt x="93099" y="868171"/>
                  <a:pt x="92677" y="871381"/>
                  <a:pt x="92463" y="875100"/>
                </a:cubicBezTo>
                <a:cubicBezTo>
                  <a:pt x="92200" y="878871"/>
                  <a:pt x="91731" y="882589"/>
                  <a:pt x="91385" y="883459"/>
                </a:cubicBezTo>
                <a:cubicBezTo>
                  <a:pt x="90542" y="885404"/>
                  <a:pt x="90204" y="886984"/>
                  <a:pt x="89692" y="891470"/>
                </a:cubicBezTo>
                <a:cubicBezTo>
                  <a:pt x="89415" y="893965"/>
                  <a:pt x="89023" y="895347"/>
                  <a:pt x="88267" y="896016"/>
                </a:cubicBezTo>
                <a:cubicBezTo>
                  <a:pt x="87714" y="896581"/>
                  <a:pt x="87118" y="897963"/>
                  <a:pt x="86931" y="899390"/>
                </a:cubicBezTo>
                <a:cubicBezTo>
                  <a:pt x="86603" y="901988"/>
                  <a:pt x="86057" y="903419"/>
                  <a:pt x="84900" y="904552"/>
                </a:cubicBezTo>
                <a:cubicBezTo>
                  <a:pt x="84547" y="904911"/>
                  <a:pt x="84253" y="905833"/>
                  <a:pt x="84261" y="906594"/>
                </a:cubicBezTo>
                <a:cubicBezTo>
                  <a:pt x="84218" y="907360"/>
                  <a:pt x="84219" y="911992"/>
                  <a:pt x="84223" y="916928"/>
                </a:cubicBezTo>
                <a:cubicBezTo>
                  <a:pt x="84205" y="924511"/>
                  <a:pt x="84068" y="925989"/>
                  <a:pt x="83363" y="926709"/>
                </a:cubicBezTo>
                <a:cubicBezTo>
                  <a:pt x="82911" y="927174"/>
                  <a:pt x="82305" y="927586"/>
                  <a:pt x="82051" y="927590"/>
                </a:cubicBezTo>
                <a:cubicBezTo>
                  <a:pt x="81338" y="927598"/>
                  <a:pt x="80945" y="928874"/>
                  <a:pt x="80968" y="930961"/>
                </a:cubicBezTo>
                <a:cubicBezTo>
                  <a:pt x="80993" y="933149"/>
                  <a:pt x="81617" y="934415"/>
                  <a:pt x="83987" y="936985"/>
                </a:cubicBezTo>
                <a:cubicBezTo>
                  <a:pt x="84296" y="937336"/>
                  <a:pt x="84609" y="938046"/>
                  <a:pt x="84614" y="938453"/>
                </a:cubicBezTo>
                <a:cubicBezTo>
                  <a:pt x="84619" y="938910"/>
                  <a:pt x="84875" y="939261"/>
                  <a:pt x="85178" y="939261"/>
                </a:cubicBezTo>
                <a:cubicBezTo>
                  <a:pt x="85179" y="939261"/>
                  <a:pt x="85181" y="939261"/>
                  <a:pt x="85182" y="939261"/>
                </a:cubicBezTo>
                <a:cubicBezTo>
                  <a:pt x="85188" y="939261"/>
                  <a:pt x="85192" y="939261"/>
                  <a:pt x="85197" y="939261"/>
                </a:cubicBezTo>
                <a:cubicBezTo>
                  <a:pt x="86259" y="939261"/>
                  <a:pt x="87031" y="940574"/>
                  <a:pt x="87412" y="942951"/>
                </a:cubicBezTo>
                <a:cubicBezTo>
                  <a:pt x="87629" y="944273"/>
                  <a:pt x="88155" y="945692"/>
                  <a:pt x="88566" y="946096"/>
                </a:cubicBezTo>
                <a:cubicBezTo>
                  <a:pt x="89698" y="947199"/>
                  <a:pt x="90336" y="949685"/>
                  <a:pt x="90376" y="953299"/>
                </a:cubicBezTo>
                <a:cubicBezTo>
                  <a:pt x="90420" y="957220"/>
                  <a:pt x="90123" y="958036"/>
                  <a:pt x="88596" y="958053"/>
                </a:cubicBezTo>
                <a:cubicBezTo>
                  <a:pt x="87732" y="958062"/>
                  <a:pt x="87378" y="958373"/>
                  <a:pt x="87386" y="959087"/>
                </a:cubicBezTo>
                <a:cubicBezTo>
                  <a:pt x="87396" y="959950"/>
                  <a:pt x="87041" y="960108"/>
                  <a:pt x="85107" y="960127"/>
                </a:cubicBezTo>
                <a:cubicBezTo>
                  <a:pt x="83835" y="960143"/>
                  <a:pt x="82819" y="960359"/>
                  <a:pt x="82823" y="960613"/>
                </a:cubicBezTo>
                <a:cubicBezTo>
                  <a:pt x="82825" y="960866"/>
                  <a:pt x="82526" y="961430"/>
                  <a:pt x="82124" y="961842"/>
                </a:cubicBezTo>
                <a:cubicBezTo>
                  <a:pt x="81268" y="962717"/>
                  <a:pt x="81197" y="965518"/>
                  <a:pt x="81695" y="973655"/>
                </a:cubicBezTo>
                <a:cubicBezTo>
                  <a:pt x="82116" y="979591"/>
                  <a:pt x="82751" y="982028"/>
                  <a:pt x="83866" y="982028"/>
                </a:cubicBezTo>
                <a:cubicBezTo>
                  <a:pt x="83869" y="982028"/>
                  <a:pt x="83871" y="982028"/>
                  <a:pt x="83874" y="982028"/>
                </a:cubicBezTo>
                <a:cubicBezTo>
                  <a:pt x="83876" y="982028"/>
                  <a:pt x="83878" y="982028"/>
                  <a:pt x="83881" y="982028"/>
                </a:cubicBezTo>
                <a:cubicBezTo>
                  <a:pt x="84284" y="982028"/>
                  <a:pt x="84591" y="982482"/>
                  <a:pt x="84598" y="983040"/>
                </a:cubicBezTo>
                <a:cubicBezTo>
                  <a:pt x="84605" y="983742"/>
                  <a:pt x="84956" y="984043"/>
                  <a:pt x="85650" y="984043"/>
                </a:cubicBezTo>
                <a:cubicBezTo>
                  <a:pt x="85660" y="984043"/>
                  <a:pt x="85669" y="984043"/>
                  <a:pt x="85677" y="984043"/>
                </a:cubicBezTo>
                <a:cubicBezTo>
                  <a:pt x="85681" y="984043"/>
                  <a:pt x="85685" y="984043"/>
                  <a:pt x="85689" y="984043"/>
                </a:cubicBezTo>
                <a:cubicBezTo>
                  <a:pt x="86760" y="984043"/>
                  <a:pt x="88699" y="985745"/>
                  <a:pt x="88710" y="986657"/>
                </a:cubicBezTo>
                <a:cubicBezTo>
                  <a:pt x="88712" y="986858"/>
                  <a:pt x="89158" y="987055"/>
                  <a:pt x="89706" y="987055"/>
                </a:cubicBezTo>
                <a:cubicBezTo>
                  <a:pt x="89714" y="987055"/>
                  <a:pt x="89723" y="987055"/>
                  <a:pt x="89732" y="987055"/>
                </a:cubicBezTo>
                <a:cubicBezTo>
                  <a:pt x="89740" y="987055"/>
                  <a:pt x="89749" y="987055"/>
                  <a:pt x="89757" y="987055"/>
                </a:cubicBezTo>
                <a:cubicBezTo>
                  <a:pt x="90306" y="987055"/>
                  <a:pt x="90751" y="987248"/>
                  <a:pt x="90754" y="987450"/>
                </a:cubicBezTo>
                <a:cubicBezTo>
                  <a:pt x="90758" y="987856"/>
                  <a:pt x="91327" y="988614"/>
                  <a:pt x="93337" y="990931"/>
                </a:cubicBezTo>
                <a:cubicBezTo>
                  <a:pt x="93595" y="991286"/>
                  <a:pt x="93856" y="991894"/>
                  <a:pt x="93862" y="992351"/>
                </a:cubicBezTo>
                <a:cubicBezTo>
                  <a:pt x="93865" y="992755"/>
                  <a:pt x="94221" y="993106"/>
                  <a:pt x="94625" y="993106"/>
                </a:cubicBezTo>
                <a:cubicBezTo>
                  <a:pt x="94628" y="993106"/>
                  <a:pt x="94630" y="993106"/>
                  <a:pt x="94632" y="993106"/>
                </a:cubicBezTo>
                <a:cubicBezTo>
                  <a:pt x="94637" y="993106"/>
                  <a:pt x="94643" y="993106"/>
                  <a:pt x="94646" y="993106"/>
                </a:cubicBezTo>
                <a:cubicBezTo>
                  <a:pt x="95049" y="993106"/>
                  <a:pt x="95399" y="993305"/>
                  <a:pt x="95402" y="993606"/>
                </a:cubicBezTo>
                <a:cubicBezTo>
                  <a:pt x="95404" y="993857"/>
                  <a:pt x="95856" y="994106"/>
                  <a:pt x="96358" y="994103"/>
                </a:cubicBezTo>
                <a:cubicBezTo>
                  <a:pt x="96364" y="994103"/>
                  <a:pt x="96368" y="994103"/>
                  <a:pt x="96374" y="994103"/>
                </a:cubicBezTo>
                <a:cubicBezTo>
                  <a:pt x="96378" y="994103"/>
                  <a:pt x="96382" y="994103"/>
                  <a:pt x="96386" y="994103"/>
                </a:cubicBezTo>
                <a:cubicBezTo>
                  <a:pt x="96943" y="994103"/>
                  <a:pt x="97551" y="994553"/>
                  <a:pt x="97709" y="995107"/>
                </a:cubicBezTo>
                <a:cubicBezTo>
                  <a:pt x="97962" y="995888"/>
                  <a:pt x="98444" y="996102"/>
                  <a:pt x="99882" y="996102"/>
                </a:cubicBezTo>
                <a:cubicBezTo>
                  <a:pt x="99940" y="996102"/>
                  <a:pt x="100001" y="996102"/>
                  <a:pt x="100062" y="996102"/>
                </a:cubicBezTo>
                <a:cubicBezTo>
                  <a:pt x="100117" y="996102"/>
                  <a:pt x="100172" y="996099"/>
                  <a:pt x="100224" y="996099"/>
                </a:cubicBezTo>
                <a:cubicBezTo>
                  <a:pt x="101575" y="996099"/>
                  <a:pt x="102049" y="996307"/>
                  <a:pt x="102055" y="996894"/>
                </a:cubicBezTo>
                <a:cubicBezTo>
                  <a:pt x="102066" y="997808"/>
                  <a:pt x="103242" y="999109"/>
                  <a:pt x="104056" y="999109"/>
                </a:cubicBezTo>
                <a:cubicBezTo>
                  <a:pt x="104060" y="999109"/>
                  <a:pt x="104062" y="999109"/>
                  <a:pt x="104066" y="999109"/>
                </a:cubicBezTo>
                <a:cubicBezTo>
                  <a:pt x="104067" y="999109"/>
                  <a:pt x="104070" y="999109"/>
                  <a:pt x="104073" y="999109"/>
                </a:cubicBezTo>
                <a:cubicBezTo>
                  <a:pt x="104375" y="999109"/>
                  <a:pt x="104627" y="999311"/>
                  <a:pt x="104631" y="999612"/>
                </a:cubicBezTo>
                <a:cubicBezTo>
                  <a:pt x="104633" y="999865"/>
                  <a:pt x="104986" y="1000113"/>
                  <a:pt x="105389" y="1000113"/>
                </a:cubicBezTo>
                <a:cubicBezTo>
                  <a:pt x="105392" y="1000113"/>
                  <a:pt x="105396" y="1000113"/>
                  <a:pt x="105399" y="1000113"/>
                </a:cubicBezTo>
                <a:cubicBezTo>
                  <a:pt x="105404" y="1000113"/>
                  <a:pt x="105408" y="1000113"/>
                  <a:pt x="105413" y="1000113"/>
                </a:cubicBezTo>
                <a:cubicBezTo>
                  <a:pt x="105814" y="1000113"/>
                  <a:pt x="106165" y="1000312"/>
                  <a:pt x="106168" y="1000613"/>
                </a:cubicBezTo>
                <a:cubicBezTo>
                  <a:pt x="106171" y="1000865"/>
                  <a:pt x="106621" y="1001111"/>
                  <a:pt x="107171" y="1001111"/>
                </a:cubicBezTo>
                <a:cubicBezTo>
                  <a:pt x="107178" y="1001111"/>
                  <a:pt x="107185" y="1001111"/>
                  <a:pt x="107191" y="1001111"/>
                </a:cubicBezTo>
                <a:cubicBezTo>
                  <a:pt x="107200" y="1001111"/>
                  <a:pt x="107208" y="1001111"/>
                  <a:pt x="107217" y="1001111"/>
                </a:cubicBezTo>
                <a:cubicBezTo>
                  <a:pt x="107765" y="1001111"/>
                  <a:pt x="108212" y="1001310"/>
                  <a:pt x="108215" y="1001607"/>
                </a:cubicBezTo>
                <a:cubicBezTo>
                  <a:pt x="108218" y="1001856"/>
                  <a:pt x="109183" y="1002094"/>
                  <a:pt x="110406" y="1002094"/>
                </a:cubicBezTo>
                <a:cubicBezTo>
                  <a:pt x="110441" y="1002094"/>
                  <a:pt x="110476" y="1002094"/>
                  <a:pt x="110511" y="1002094"/>
                </a:cubicBezTo>
                <a:cubicBezTo>
                  <a:pt x="110555" y="1002091"/>
                  <a:pt x="110599" y="1002091"/>
                  <a:pt x="110642" y="1002091"/>
                </a:cubicBezTo>
                <a:cubicBezTo>
                  <a:pt x="111852" y="1002091"/>
                  <a:pt x="112803" y="1002281"/>
                  <a:pt x="112806" y="1002576"/>
                </a:cubicBezTo>
                <a:cubicBezTo>
                  <a:pt x="112809" y="1002823"/>
                  <a:pt x="113728" y="1003062"/>
                  <a:pt x="114903" y="1003062"/>
                </a:cubicBezTo>
                <a:cubicBezTo>
                  <a:pt x="114936" y="1003062"/>
                  <a:pt x="114967" y="1003062"/>
                  <a:pt x="115001" y="1003060"/>
                </a:cubicBezTo>
                <a:cubicBezTo>
                  <a:pt x="115052" y="1003060"/>
                  <a:pt x="115102" y="1003060"/>
                  <a:pt x="115152" y="1003060"/>
                </a:cubicBezTo>
                <a:cubicBezTo>
                  <a:pt x="116628" y="1003060"/>
                  <a:pt x="117362" y="1003313"/>
                  <a:pt x="117912" y="1004046"/>
                </a:cubicBezTo>
                <a:cubicBezTo>
                  <a:pt x="118474" y="1004824"/>
                  <a:pt x="119111" y="1005017"/>
                  <a:pt x="121905" y="1005017"/>
                </a:cubicBezTo>
                <a:cubicBezTo>
                  <a:pt x="122199" y="1005017"/>
                  <a:pt x="122517" y="1005013"/>
                  <a:pt x="122861" y="1005011"/>
                </a:cubicBezTo>
                <a:cubicBezTo>
                  <a:pt x="123202" y="1005007"/>
                  <a:pt x="123517" y="1005005"/>
                  <a:pt x="123806" y="1005005"/>
                </a:cubicBezTo>
                <a:cubicBezTo>
                  <a:pt x="126504" y="1005005"/>
                  <a:pt x="127086" y="1005181"/>
                  <a:pt x="127093" y="1005777"/>
                </a:cubicBezTo>
                <a:cubicBezTo>
                  <a:pt x="127105" y="1006792"/>
                  <a:pt x="128328" y="1007992"/>
                  <a:pt x="129343" y="1007992"/>
                </a:cubicBezTo>
                <a:cubicBezTo>
                  <a:pt x="129348" y="1007992"/>
                  <a:pt x="129352" y="1007992"/>
                  <a:pt x="129357" y="1007992"/>
                </a:cubicBezTo>
                <a:cubicBezTo>
                  <a:pt x="129359" y="1007992"/>
                  <a:pt x="129363" y="1007992"/>
                  <a:pt x="129365" y="1007992"/>
                </a:cubicBezTo>
                <a:cubicBezTo>
                  <a:pt x="129820" y="1007992"/>
                  <a:pt x="130176" y="1008393"/>
                  <a:pt x="130183" y="1009001"/>
                </a:cubicBezTo>
                <a:cubicBezTo>
                  <a:pt x="130190" y="1009657"/>
                  <a:pt x="130543" y="1010008"/>
                  <a:pt x="131144" y="1010008"/>
                </a:cubicBezTo>
                <a:cubicBezTo>
                  <a:pt x="131149" y="1010008"/>
                  <a:pt x="131155" y="1010008"/>
                  <a:pt x="131160" y="1010008"/>
                </a:cubicBezTo>
                <a:cubicBezTo>
                  <a:pt x="131164" y="1010008"/>
                  <a:pt x="131167" y="1010008"/>
                  <a:pt x="131171" y="1010008"/>
                </a:cubicBezTo>
                <a:cubicBezTo>
                  <a:pt x="132843" y="1010008"/>
                  <a:pt x="133503" y="1014783"/>
                  <a:pt x="132985" y="1023069"/>
                </a:cubicBezTo>
                <a:cubicBezTo>
                  <a:pt x="132461" y="1030914"/>
                  <a:pt x="132217" y="1031882"/>
                  <a:pt x="130995" y="1031896"/>
                </a:cubicBezTo>
                <a:cubicBezTo>
                  <a:pt x="130537" y="1031900"/>
                  <a:pt x="129830" y="1032367"/>
                  <a:pt x="129429" y="1032929"/>
                </a:cubicBezTo>
                <a:cubicBezTo>
                  <a:pt x="128727" y="1033907"/>
                  <a:pt x="128118" y="1033963"/>
                  <a:pt x="118651" y="1034067"/>
                </a:cubicBezTo>
                <a:cubicBezTo>
                  <a:pt x="112289" y="1034138"/>
                  <a:pt x="108577" y="1034383"/>
                  <a:pt x="108580" y="1034688"/>
                </a:cubicBezTo>
                <a:cubicBezTo>
                  <a:pt x="108584" y="1034995"/>
                  <a:pt x="104769" y="1035240"/>
                  <a:pt x="98153" y="1035311"/>
                </a:cubicBezTo>
                <a:cubicBezTo>
                  <a:pt x="97089" y="1035323"/>
                  <a:pt x="96097" y="1035329"/>
                  <a:pt x="95182" y="1035329"/>
                </a:cubicBezTo>
                <a:cubicBezTo>
                  <a:pt x="90408" y="1035329"/>
                  <a:pt x="87718" y="1035176"/>
                  <a:pt x="87715" y="1034919"/>
                </a:cubicBezTo>
                <a:cubicBezTo>
                  <a:pt x="87712" y="1034647"/>
                  <a:pt x="85669" y="1034478"/>
                  <a:pt x="82317" y="1034478"/>
                </a:cubicBezTo>
                <a:cubicBezTo>
                  <a:pt x="81927" y="1034478"/>
                  <a:pt x="81519" y="1034480"/>
                  <a:pt x="81094" y="1034483"/>
                </a:cubicBezTo>
                <a:cubicBezTo>
                  <a:pt x="80670" y="1034489"/>
                  <a:pt x="80261" y="1034492"/>
                  <a:pt x="79871" y="1034489"/>
                </a:cubicBezTo>
                <a:cubicBezTo>
                  <a:pt x="76518" y="1034489"/>
                  <a:pt x="74475" y="1034322"/>
                  <a:pt x="74472" y="1034047"/>
                </a:cubicBezTo>
                <a:cubicBezTo>
                  <a:pt x="74470" y="1033749"/>
                  <a:pt x="73836" y="1033556"/>
                  <a:pt x="73000" y="1033556"/>
                </a:cubicBezTo>
                <a:cubicBezTo>
                  <a:pt x="72980" y="1033556"/>
                  <a:pt x="72960" y="1033556"/>
                  <a:pt x="72940" y="1033556"/>
                </a:cubicBezTo>
                <a:cubicBezTo>
                  <a:pt x="72926" y="1033556"/>
                  <a:pt x="72912" y="1033556"/>
                  <a:pt x="72897" y="1033556"/>
                </a:cubicBezTo>
                <a:cubicBezTo>
                  <a:pt x="72101" y="1033556"/>
                  <a:pt x="71411" y="1033313"/>
                  <a:pt x="71407" y="1033064"/>
                </a:cubicBezTo>
                <a:cubicBezTo>
                  <a:pt x="71405" y="1032792"/>
                  <a:pt x="69277" y="1032625"/>
                  <a:pt x="65704" y="1032625"/>
                </a:cubicBezTo>
                <a:cubicBezTo>
                  <a:pt x="65252" y="1032625"/>
                  <a:pt x="64775" y="1032628"/>
                  <a:pt x="64277" y="1032634"/>
                </a:cubicBezTo>
                <a:cubicBezTo>
                  <a:pt x="59850" y="1032681"/>
                  <a:pt x="57154" y="1032915"/>
                  <a:pt x="57158" y="1033220"/>
                </a:cubicBezTo>
                <a:cubicBezTo>
                  <a:pt x="57160" y="1033473"/>
                  <a:pt x="56350" y="1033737"/>
                  <a:pt x="55382" y="1033749"/>
                </a:cubicBezTo>
                <a:cubicBezTo>
                  <a:pt x="54415" y="1033760"/>
                  <a:pt x="53604" y="1033971"/>
                  <a:pt x="53607" y="1034278"/>
                </a:cubicBezTo>
                <a:cubicBezTo>
                  <a:pt x="53610" y="1034582"/>
                  <a:pt x="50560" y="1034819"/>
                  <a:pt x="45470" y="1034878"/>
                </a:cubicBezTo>
                <a:cubicBezTo>
                  <a:pt x="44820" y="1034883"/>
                  <a:pt x="44205" y="1034887"/>
                  <a:pt x="43624" y="1034887"/>
                </a:cubicBezTo>
                <a:cubicBezTo>
                  <a:pt x="39651" y="1034887"/>
                  <a:pt x="37324" y="1034723"/>
                  <a:pt x="37322" y="1034457"/>
                </a:cubicBezTo>
                <a:cubicBezTo>
                  <a:pt x="37318" y="1034156"/>
                  <a:pt x="36872" y="1033959"/>
                  <a:pt x="36323" y="1033959"/>
                </a:cubicBezTo>
                <a:cubicBezTo>
                  <a:pt x="36315" y="1033959"/>
                  <a:pt x="36307" y="1033959"/>
                  <a:pt x="36299" y="1033959"/>
                </a:cubicBezTo>
                <a:cubicBezTo>
                  <a:pt x="36291" y="1033959"/>
                  <a:pt x="36285" y="1033959"/>
                  <a:pt x="36278" y="1033959"/>
                </a:cubicBezTo>
                <a:cubicBezTo>
                  <a:pt x="35727" y="1033959"/>
                  <a:pt x="35278" y="1033714"/>
                  <a:pt x="35276" y="1033461"/>
                </a:cubicBezTo>
                <a:cubicBezTo>
                  <a:pt x="35272" y="1033170"/>
                  <a:pt x="34100" y="1032982"/>
                  <a:pt x="32657" y="1032982"/>
                </a:cubicBezTo>
                <a:cubicBezTo>
                  <a:pt x="32595" y="1032982"/>
                  <a:pt x="32533" y="1032982"/>
                  <a:pt x="32471" y="1032982"/>
                </a:cubicBezTo>
                <a:cubicBezTo>
                  <a:pt x="32420" y="1032985"/>
                  <a:pt x="32369" y="1032985"/>
                  <a:pt x="32319" y="1032985"/>
                </a:cubicBezTo>
                <a:cubicBezTo>
                  <a:pt x="30860" y="1032985"/>
                  <a:pt x="29669" y="1032751"/>
                  <a:pt x="29665" y="1032506"/>
                </a:cubicBezTo>
                <a:cubicBezTo>
                  <a:pt x="29663" y="1032203"/>
                  <a:pt x="29312" y="1032004"/>
                  <a:pt x="28910" y="1032004"/>
                </a:cubicBezTo>
                <a:cubicBezTo>
                  <a:pt x="28905" y="1032004"/>
                  <a:pt x="28902" y="1032004"/>
                  <a:pt x="28897" y="1032004"/>
                </a:cubicBezTo>
                <a:cubicBezTo>
                  <a:pt x="28893" y="1032004"/>
                  <a:pt x="28890" y="1032004"/>
                  <a:pt x="28886" y="1032004"/>
                </a:cubicBezTo>
                <a:cubicBezTo>
                  <a:pt x="28484" y="1032004"/>
                  <a:pt x="28132" y="1031759"/>
                  <a:pt x="28128" y="1031507"/>
                </a:cubicBezTo>
                <a:cubicBezTo>
                  <a:pt x="28125" y="1031206"/>
                  <a:pt x="27678" y="1031010"/>
                  <a:pt x="27131" y="1031010"/>
                </a:cubicBezTo>
                <a:cubicBezTo>
                  <a:pt x="27123" y="1031010"/>
                  <a:pt x="27113" y="1031010"/>
                  <a:pt x="27105" y="1031010"/>
                </a:cubicBezTo>
                <a:cubicBezTo>
                  <a:pt x="27098" y="1031010"/>
                  <a:pt x="27091" y="1031010"/>
                  <a:pt x="27085" y="1031010"/>
                </a:cubicBezTo>
                <a:cubicBezTo>
                  <a:pt x="26534" y="1031010"/>
                  <a:pt x="26084" y="1030764"/>
                  <a:pt x="26082" y="1030513"/>
                </a:cubicBezTo>
                <a:cubicBezTo>
                  <a:pt x="26078" y="1030212"/>
                  <a:pt x="25728" y="1030013"/>
                  <a:pt x="25326" y="1030013"/>
                </a:cubicBezTo>
                <a:cubicBezTo>
                  <a:pt x="25323" y="1030013"/>
                  <a:pt x="25318" y="1030013"/>
                  <a:pt x="25312" y="1030013"/>
                </a:cubicBezTo>
                <a:cubicBezTo>
                  <a:pt x="25309" y="1030013"/>
                  <a:pt x="25306" y="1030013"/>
                  <a:pt x="25303" y="1030013"/>
                </a:cubicBezTo>
                <a:cubicBezTo>
                  <a:pt x="24899" y="1030013"/>
                  <a:pt x="24547" y="1029764"/>
                  <a:pt x="24544" y="1029512"/>
                </a:cubicBezTo>
                <a:cubicBezTo>
                  <a:pt x="24541" y="1029220"/>
                  <a:pt x="23413" y="1029033"/>
                  <a:pt x="22017" y="1029033"/>
                </a:cubicBezTo>
                <a:cubicBezTo>
                  <a:pt x="21959" y="1029033"/>
                  <a:pt x="21901" y="1029033"/>
                  <a:pt x="21841" y="1029033"/>
                </a:cubicBezTo>
                <a:cubicBezTo>
                  <a:pt x="21736" y="1029033"/>
                  <a:pt x="21635" y="1029035"/>
                  <a:pt x="21536" y="1029035"/>
                </a:cubicBezTo>
                <a:cubicBezTo>
                  <a:pt x="19678" y="1029033"/>
                  <a:pt x="18960" y="1028815"/>
                  <a:pt x="18420" y="1028049"/>
                </a:cubicBezTo>
                <a:cubicBezTo>
                  <a:pt x="17834" y="1027288"/>
                  <a:pt x="17164" y="1027069"/>
                  <a:pt x="15121" y="1027069"/>
                </a:cubicBezTo>
                <a:cubicBezTo>
                  <a:pt x="15000" y="1027069"/>
                  <a:pt x="14876" y="1027072"/>
                  <a:pt x="14745" y="1027072"/>
                </a:cubicBezTo>
                <a:cubicBezTo>
                  <a:pt x="14673" y="1027072"/>
                  <a:pt x="14602" y="1027075"/>
                  <a:pt x="14533" y="1027075"/>
                </a:cubicBezTo>
                <a:cubicBezTo>
                  <a:pt x="13003" y="1027075"/>
                  <a:pt x="11791" y="1026887"/>
                  <a:pt x="11787" y="1026598"/>
                </a:cubicBezTo>
                <a:cubicBezTo>
                  <a:pt x="11784" y="1026293"/>
                  <a:pt x="11434" y="1026094"/>
                  <a:pt x="11032" y="1026094"/>
                </a:cubicBezTo>
                <a:cubicBezTo>
                  <a:pt x="11028" y="1026094"/>
                  <a:pt x="11024" y="1026094"/>
                  <a:pt x="11019" y="1026098"/>
                </a:cubicBezTo>
                <a:cubicBezTo>
                  <a:pt x="11015" y="1026098"/>
                  <a:pt x="11012" y="1026098"/>
                  <a:pt x="11008" y="1026098"/>
                </a:cubicBezTo>
                <a:cubicBezTo>
                  <a:pt x="10606" y="1026098"/>
                  <a:pt x="10253" y="1025849"/>
                  <a:pt x="10249" y="1025594"/>
                </a:cubicBezTo>
                <a:cubicBezTo>
                  <a:pt x="10247" y="1025293"/>
                  <a:pt x="9896" y="1025094"/>
                  <a:pt x="9493" y="1025094"/>
                </a:cubicBezTo>
                <a:cubicBezTo>
                  <a:pt x="9490" y="1025094"/>
                  <a:pt x="9485" y="1025094"/>
                  <a:pt x="9481" y="1025094"/>
                </a:cubicBezTo>
                <a:cubicBezTo>
                  <a:pt x="9477" y="1025094"/>
                  <a:pt x="9474" y="1025094"/>
                  <a:pt x="9470" y="1025094"/>
                </a:cubicBezTo>
                <a:cubicBezTo>
                  <a:pt x="9068" y="1025094"/>
                  <a:pt x="8716" y="1024848"/>
                  <a:pt x="8712" y="1024593"/>
                </a:cubicBezTo>
                <a:cubicBezTo>
                  <a:pt x="8709" y="1024304"/>
                  <a:pt x="7419" y="1024120"/>
                  <a:pt x="5717" y="1024120"/>
                </a:cubicBezTo>
                <a:cubicBezTo>
                  <a:pt x="5629" y="1024120"/>
                  <a:pt x="5540" y="1024120"/>
                  <a:pt x="5449" y="1024122"/>
                </a:cubicBezTo>
                <a:cubicBezTo>
                  <a:pt x="5225" y="1024126"/>
                  <a:pt x="5015" y="1024126"/>
                  <a:pt x="4818" y="1024126"/>
                </a:cubicBezTo>
                <a:cubicBezTo>
                  <a:pt x="2521" y="1024126"/>
                  <a:pt x="2068" y="1023939"/>
                  <a:pt x="1825" y="1023146"/>
                </a:cubicBezTo>
                <a:cubicBezTo>
                  <a:pt x="1667" y="1022589"/>
                  <a:pt x="1158" y="1022139"/>
                  <a:pt x="751" y="1022135"/>
                </a:cubicBezTo>
                <a:cubicBezTo>
                  <a:pt x="749" y="1022135"/>
                  <a:pt x="746" y="1022135"/>
                  <a:pt x="744" y="1022135"/>
                </a:cubicBezTo>
                <a:cubicBezTo>
                  <a:pt x="742" y="1022135"/>
                  <a:pt x="740" y="1022135"/>
                  <a:pt x="738" y="1022135"/>
                </a:cubicBezTo>
                <a:cubicBezTo>
                  <a:pt x="234" y="1022135"/>
                  <a:pt x="24" y="1021425"/>
                  <a:pt x="1" y="1019345"/>
                </a:cubicBezTo>
                <a:cubicBezTo>
                  <a:pt x="-15" y="1017820"/>
                  <a:pt x="174" y="1016545"/>
                  <a:pt x="479" y="1016541"/>
                </a:cubicBezTo>
                <a:cubicBezTo>
                  <a:pt x="1142" y="1016536"/>
                  <a:pt x="1819" y="1013472"/>
                  <a:pt x="2229" y="1008990"/>
                </a:cubicBezTo>
                <a:cubicBezTo>
                  <a:pt x="2409" y="1006950"/>
                  <a:pt x="2795" y="1004961"/>
                  <a:pt x="3146" y="1004602"/>
                </a:cubicBezTo>
                <a:cubicBezTo>
                  <a:pt x="4354" y="1003367"/>
                  <a:pt x="5394" y="1000760"/>
                  <a:pt x="5374" y="998927"/>
                </a:cubicBezTo>
                <a:cubicBezTo>
                  <a:pt x="5361" y="997758"/>
                  <a:pt x="5609" y="997143"/>
                  <a:pt x="6067" y="997137"/>
                </a:cubicBezTo>
                <a:cubicBezTo>
                  <a:pt x="6728" y="997131"/>
                  <a:pt x="7375" y="995800"/>
                  <a:pt x="8110" y="993146"/>
                </a:cubicBezTo>
                <a:cubicBezTo>
                  <a:pt x="8306" y="992532"/>
                  <a:pt x="8955" y="991456"/>
                  <a:pt x="9560" y="990838"/>
                </a:cubicBezTo>
                <a:cubicBezTo>
                  <a:pt x="10214" y="990171"/>
                  <a:pt x="10863" y="989044"/>
                  <a:pt x="11058" y="988280"/>
                </a:cubicBezTo>
                <a:cubicBezTo>
                  <a:pt x="11204" y="987566"/>
                  <a:pt x="11954" y="986335"/>
                  <a:pt x="12658" y="985615"/>
                </a:cubicBezTo>
                <a:cubicBezTo>
                  <a:pt x="13815" y="984433"/>
                  <a:pt x="13913" y="984024"/>
                  <a:pt x="13635" y="981888"/>
                </a:cubicBezTo>
                <a:cubicBezTo>
                  <a:pt x="13085" y="978280"/>
                  <a:pt x="13120" y="976753"/>
                  <a:pt x="13745" y="973491"/>
                </a:cubicBezTo>
                <a:cubicBezTo>
                  <a:pt x="14133" y="971654"/>
                  <a:pt x="14578" y="970579"/>
                  <a:pt x="15036" y="970573"/>
                </a:cubicBezTo>
                <a:cubicBezTo>
                  <a:pt x="15444" y="970570"/>
                  <a:pt x="15744" y="970108"/>
                  <a:pt x="15737" y="969549"/>
                </a:cubicBezTo>
                <a:cubicBezTo>
                  <a:pt x="15731" y="968987"/>
                  <a:pt x="15929" y="968528"/>
                  <a:pt x="16184" y="968526"/>
                </a:cubicBezTo>
                <a:cubicBezTo>
                  <a:pt x="16438" y="968522"/>
                  <a:pt x="16841" y="968060"/>
                  <a:pt x="16987" y="967498"/>
                </a:cubicBezTo>
                <a:cubicBezTo>
                  <a:pt x="17134" y="966936"/>
                  <a:pt x="17586" y="966475"/>
                  <a:pt x="17994" y="966468"/>
                </a:cubicBezTo>
                <a:cubicBezTo>
                  <a:pt x="18401" y="966465"/>
                  <a:pt x="18853" y="966000"/>
                  <a:pt x="19000" y="965389"/>
                </a:cubicBezTo>
                <a:cubicBezTo>
                  <a:pt x="19392" y="964113"/>
                  <a:pt x="18860" y="961887"/>
                  <a:pt x="18201" y="961887"/>
                </a:cubicBezTo>
                <a:cubicBezTo>
                  <a:pt x="18200" y="961887"/>
                  <a:pt x="18199" y="961887"/>
                  <a:pt x="18198" y="961887"/>
                </a:cubicBezTo>
                <a:cubicBezTo>
                  <a:pt x="18196" y="961887"/>
                  <a:pt x="18195" y="961887"/>
                  <a:pt x="18195" y="961887"/>
                </a:cubicBezTo>
                <a:cubicBezTo>
                  <a:pt x="17485" y="961887"/>
                  <a:pt x="17555" y="958888"/>
                  <a:pt x="18258" y="958118"/>
                </a:cubicBezTo>
                <a:cubicBezTo>
                  <a:pt x="18609" y="957708"/>
                  <a:pt x="19261" y="956886"/>
                  <a:pt x="19663" y="956272"/>
                </a:cubicBezTo>
                <a:cubicBezTo>
                  <a:pt x="20061" y="955654"/>
                  <a:pt x="20715" y="954786"/>
                  <a:pt x="21067" y="954422"/>
                </a:cubicBezTo>
                <a:cubicBezTo>
                  <a:pt x="21604" y="953826"/>
                  <a:pt x="21618" y="953712"/>
                  <a:pt x="21061" y="953712"/>
                </a:cubicBezTo>
                <a:cubicBezTo>
                  <a:pt x="21044" y="953712"/>
                  <a:pt x="21026" y="953712"/>
                  <a:pt x="21009" y="953712"/>
                </a:cubicBezTo>
                <a:cubicBezTo>
                  <a:pt x="21007" y="953712"/>
                  <a:pt x="21006" y="953712"/>
                  <a:pt x="21003" y="953712"/>
                </a:cubicBezTo>
                <a:cubicBezTo>
                  <a:pt x="20190" y="953712"/>
                  <a:pt x="19611" y="951631"/>
                  <a:pt x="19578" y="948585"/>
                </a:cubicBezTo>
                <a:cubicBezTo>
                  <a:pt x="19561" y="947219"/>
                  <a:pt x="19353" y="946607"/>
                  <a:pt x="18801" y="946607"/>
                </a:cubicBezTo>
                <a:cubicBezTo>
                  <a:pt x="18797" y="946607"/>
                  <a:pt x="18794" y="946611"/>
                  <a:pt x="18792" y="946611"/>
                </a:cubicBezTo>
                <a:cubicBezTo>
                  <a:pt x="18791" y="946611"/>
                  <a:pt x="18789" y="946611"/>
                  <a:pt x="18788" y="946611"/>
                </a:cubicBezTo>
                <a:cubicBezTo>
                  <a:pt x="18381" y="946611"/>
                  <a:pt x="17816" y="945803"/>
                  <a:pt x="17550" y="944691"/>
                </a:cubicBezTo>
                <a:cubicBezTo>
                  <a:pt x="16705" y="941900"/>
                  <a:pt x="16796" y="941033"/>
                  <a:pt x="17967" y="941022"/>
                </a:cubicBezTo>
                <a:cubicBezTo>
                  <a:pt x="18527" y="941014"/>
                  <a:pt x="18982" y="940755"/>
                  <a:pt x="18980" y="940501"/>
                </a:cubicBezTo>
                <a:cubicBezTo>
                  <a:pt x="18975" y="940194"/>
                  <a:pt x="19431" y="939987"/>
                  <a:pt x="19940" y="939981"/>
                </a:cubicBezTo>
                <a:cubicBezTo>
                  <a:pt x="20501" y="939975"/>
                  <a:pt x="21107" y="939512"/>
                  <a:pt x="21253" y="938951"/>
                </a:cubicBezTo>
                <a:cubicBezTo>
                  <a:pt x="21498" y="938131"/>
                  <a:pt x="22005" y="937924"/>
                  <a:pt x="23583" y="937906"/>
                </a:cubicBezTo>
                <a:cubicBezTo>
                  <a:pt x="24652" y="937894"/>
                  <a:pt x="25565" y="937681"/>
                  <a:pt x="25562" y="937427"/>
                </a:cubicBezTo>
                <a:cubicBezTo>
                  <a:pt x="25560" y="937172"/>
                  <a:pt x="25910" y="936607"/>
                  <a:pt x="26312" y="936145"/>
                </a:cubicBezTo>
                <a:cubicBezTo>
                  <a:pt x="27319" y="935167"/>
                  <a:pt x="27302" y="933641"/>
                  <a:pt x="26297" y="930240"/>
                </a:cubicBezTo>
                <a:cubicBezTo>
                  <a:pt x="25134" y="926334"/>
                  <a:pt x="25122" y="920532"/>
                  <a:pt x="26316" y="918128"/>
                </a:cubicBezTo>
                <a:cubicBezTo>
                  <a:pt x="27659" y="915363"/>
                  <a:pt x="27945" y="913630"/>
                  <a:pt x="27218" y="912211"/>
                </a:cubicBezTo>
                <a:cubicBezTo>
                  <a:pt x="26906" y="911506"/>
                  <a:pt x="26242" y="910906"/>
                  <a:pt x="25684" y="910906"/>
                </a:cubicBezTo>
                <a:cubicBezTo>
                  <a:pt x="25681" y="910906"/>
                  <a:pt x="25680" y="910906"/>
                  <a:pt x="25676" y="910906"/>
                </a:cubicBezTo>
                <a:cubicBezTo>
                  <a:pt x="25671" y="910906"/>
                  <a:pt x="25666" y="910906"/>
                  <a:pt x="25661" y="910906"/>
                </a:cubicBezTo>
                <a:cubicBezTo>
                  <a:pt x="25110" y="910906"/>
                  <a:pt x="24756" y="910555"/>
                  <a:pt x="24748" y="909897"/>
                </a:cubicBezTo>
                <a:cubicBezTo>
                  <a:pt x="24741" y="909241"/>
                  <a:pt x="24388" y="908890"/>
                  <a:pt x="23788" y="908890"/>
                </a:cubicBezTo>
                <a:cubicBezTo>
                  <a:pt x="23782" y="908890"/>
                  <a:pt x="23776" y="908890"/>
                  <a:pt x="23770" y="908890"/>
                </a:cubicBezTo>
                <a:cubicBezTo>
                  <a:pt x="23768" y="908890"/>
                  <a:pt x="23765" y="908890"/>
                  <a:pt x="23762" y="908890"/>
                </a:cubicBezTo>
                <a:cubicBezTo>
                  <a:pt x="23204" y="908890"/>
                  <a:pt x="22590" y="908288"/>
                  <a:pt x="22176" y="907381"/>
                </a:cubicBezTo>
                <a:cubicBezTo>
                  <a:pt x="21811" y="906570"/>
                  <a:pt x="21086" y="905409"/>
                  <a:pt x="20569" y="904803"/>
                </a:cubicBezTo>
                <a:cubicBezTo>
                  <a:pt x="19178" y="903240"/>
                  <a:pt x="19236" y="899323"/>
                  <a:pt x="20631" y="896558"/>
                </a:cubicBezTo>
                <a:cubicBezTo>
                  <a:pt x="21428" y="894922"/>
                  <a:pt x="21715" y="893187"/>
                  <a:pt x="21875" y="889317"/>
                </a:cubicBezTo>
                <a:cubicBezTo>
                  <a:pt x="22032" y="885091"/>
                  <a:pt x="22274" y="883968"/>
                  <a:pt x="23175" y="882687"/>
                </a:cubicBezTo>
                <a:cubicBezTo>
                  <a:pt x="23827" y="881815"/>
                  <a:pt x="24470" y="880127"/>
                  <a:pt x="24660" y="878851"/>
                </a:cubicBezTo>
                <a:cubicBezTo>
                  <a:pt x="24849" y="877526"/>
                  <a:pt x="25494" y="876042"/>
                  <a:pt x="26198" y="875322"/>
                </a:cubicBezTo>
                <a:cubicBezTo>
                  <a:pt x="26853" y="874655"/>
                  <a:pt x="27403" y="873783"/>
                  <a:pt x="27399" y="873426"/>
                </a:cubicBezTo>
                <a:cubicBezTo>
                  <a:pt x="27395" y="873069"/>
                  <a:pt x="28153" y="872551"/>
                  <a:pt x="29065" y="872237"/>
                </a:cubicBezTo>
                <a:cubicBezTo>
                  <a:pt x="31600" y="871342"/>
                  <a:pt x="33151" y="868934"/>
                  <a:pt x="32768" y="866445"/>
                </a:cubicBezTo>
                <a:cubicBezTo>
                  <a:pt x="32601" y="865327"/>
                  <a:pt x="32027" y="863958"/>
                  <a:pt x="31513" y="863404"/>
                </a:cubicBezTo>
                <a:cubicBezTo>
                  <a:pt x="30689" y="862497"/>
                  <a:pt x="30575" y="861430"/>
                  <a:pt x="30496" y="854154"/>
                </a:cubicBezTo>
                <a:cubicBezTo>
                  <a:pt x="30412" y="846622"/>
                  <a:pt x="30504" y="845805"/>
                  <a:pt x="31504" y="844167"/>
                </a:cubicBezTo>
                <a:cubicBezTo>
                  <a:pt x="32304" y="842833"/>
                  <a:pt x="32741" y="840946"/>
                  <a:pt x="33054" y="837075"/>
                </a:cubicBezTo>
                <a:cubicBezTo>
                  <a:pt x="33371" y="833558"/>
                  <a:pt x="33807" y="831569"/>
                  <a:pt x="34313" y="831206"/>
                </a:cubicBezTo>
                <a:cubicBezTo>
                  <a:pt x="35120" y="830589"/>
                  <a:pt x="35995" y="826964"/>
                  <a:pt x="36017" y="824368"/>
                </a:cubicBezTo>
                <a:cubicBezTo>
                  <a:pt x="36007" y="823400"/>
                  <a:pt x="36500" y="821920"/>
                  <a:pt x="37100" y="821048"/>
                </a:cubicBezTo>
                <a:cubicBezTo>
                  <a:pt x="37952" y="819869"/>
                  <a:pt x="38390" y="818080"/>
                  <a:pt x="38758" y="814414"/>
                </a:cubicBezTo>
                <a:cubicBezTo>
                  <a:pt x="39130" y="811202"/>
                  <a:pt x="39616" y="809060"/>
                  <a:pt x="40118" y="808493"/>
                </a:cubicBezTo>
                <a:cubicBezTo>
                  <a:pt x="40672" y="807877"/>
                  <a:pt x="41107" y="805838"/>
                  <a:pt x="41426" y="802527"/>
                </a:cubicBezTo>
                <a:cubicBezTo>
                  <a:pt x="41793" y="798755"/>
                  <a:pt x="42182" y="797225"/>
                  <a:pt x="42937" y="796400"/>
                </a:cubicBezTo>
                <a:cubicBezTo>
                  <a:pt x="43540" y="795679"/>
                  <a:pt x="43982" y="794252"/>
                  <a:pt x="44165" y="792364"/>
                </a:cubicBezTo>
                <a:cubicBezTo>
                  <a:pt x="44347" y="790481"/>
                  <a:pt x="44889" y="788845"/>
                  <a:pt x="45690" y="787616"/>
                </a:cubicBezTo>
                <a:cubicBezTo>
                  <a:pt x="46440" y="786437"/>
                  <a:pt x="47032" y="784699"/>
                  <a:pt x="47168" y="783172"/>
                </a:cubicBezTo>
                <a:cubicBezTo>
                  <a:pt x="47304" y="781642"/>
                  <a:pt x="47843" y="780006"/>
                  <a:pt x="48547" y="779084"/>
                </a:cubicBezTo>
                <a:cubicBezTo>
                  <a:pt x="49148" y="778213"/>
                  <a:pt x="49842" y="776627"/>
                  <a:pt x="50034" y="775503"/>
                </a:cubicBezTo>
                <a:cubicBezTo>
                  <a:pt x="50226" y="774383"/>
                  <a:pt x="51021" y="772592"/>
                  <a:pt x="51822" y="771466"/>
                </a:cubicBezTo>
                <a:cubicBezTo>
                  <a:pt x="52575" y="770386"/>
                  <a:pt x="53221" y="769058"/>
                  <a:pt x="53216" y="768548"/>
                </a:cubicBezTo>
                <a:cubicBezTo>
                  <a:pt x="53211" y="768089"/>
                  <a:pt x="53758" y="767015"/>
                  <a:pt x="54410" y="766193"/>
                </a:cubicBezTo>
                <a:cubicBezTo>
                  <a:pt x="55063" y="765371"/>
                  <a:pt x="55758" y="763838"/>
                  <a:pt x="55951" y="762816"/>
                </a:cubicBezTo>
                <a:cubicBezTo>
                  <a:pt x="56143" y="761795"/>
                  <a:pt x="56489" y="760927"/>
                  <a:pt x="56795" y="760923"/>
                </a:cubicBezTo>
                <a:cubicBezTo>
                  <a:pt x="57050" y="760921"/>
                  <a:pt x="57700" y="759897"/>
                  <a:pt x="58245" y="758618"/>
                </a:cubicBezTo>
                <a:cubicBezTo>
                  <a:pt x="58792" y="757340"/>
                  <a:pt x="59740" y="755750"/>
                  <a:pt x="60395" y="755031"/>
                </a:cubicBezTo>
                <a:cubicBezTo>
                  <a:pt x="61048" y="754311"/>
                  <a:pt x="61695" y="752930"/>
                  <a:pt x="61836" y="751912"/>
                </a:cubicBezTo>
                <a:cubicBezTo>
                  <a:pt x="61977" y="750891"/>
                  <a:pt x="62525" y="749765"/>
                  <a:pt x="63030" y="749404"/>
                </a:cubicBezTo>
                <a:cubicBezTo>
                  <a:pt x="63787" y="748833"/>
                  <a:pt x="63881" y="748119"/>
                  <a:pt x="63749" y="745425"/>
                </a:cubicBezTo>
                <a:cubicBezTo>
                  <a:pt x="63625" y="743442"/>
                  <a:pt x="63762" y="742014"/>
                  <a:pt x="64066" y="741809"/>
                </a:cubicBezTo>
                <a:cubicBezTo>
                  <a:pt x="64368" y="741601"/>
                  <a:pt x="64617" y="741036"/>
                  <a:pt x="64611" y="740530"/>
                </a:cubicBezTo>
                <a:cubicBezTo>
                  <a:pt x="64606" y="740071"/>
                  <a:pt x="65054" y="739149"/>
                  <a:pt x="65606" y="738532"/>
                </a:cubicBezTo>
                <a:cubicBezTo>
                  <a:pt x="66764" y="737297"/>
                  <a:pt x="67606" y="735252"/>
                  <a:pt x="67590" y="733777"/>
                </a:cubicBezTo>
                <a:cubicBezTo>
                  <a:pt x="67585" y="733268"/>
                  <a:pt x="68033" y="732347"/>
                  <a:pt x="68586" y="731782"/>
                </a:cubicBezTo>
                <a:cubicBezTo>
                  <a:pt x="69141" y="731217"/>
                  <a:pt x="69837" y="729783"/>
                  <a:pt x="70129" y="728558"/>
                </a:cubicBezTo>
                <a:cubicBezTo>
                  <a:pt x="70566" y="726721"/>
                  <a:pt x="70918" y="726208"/>
                  <a:pt x="72387" y="725685"/>
                </a:cubicBezTo>
                <a:cubicBezTo>
                  <a:pt x="73350" y="725316"/>
                  <a:pt x="74107" y="724695"/>
                  <a:pt x="74102" y="724288"/>
                </a:cubicBezTo>
                <a:cubicBezTo>
                  <a:pt x="74098" y="723883"/>
                  <a:pt x="74298" y="723574"/>
                  <a:pt x="74501" y="723572"/>
                </a:cubicBezTo>
                <a:cubicBezTo>
                  <a:pt x="75163" y="723566"/>
                  <a:pt x="76103" y="721161"/>
                  <a:pt x="76085" y="719534"/>
                </a:cubicBezTo>
                <a:cubicBezTo>
                  <a:pt x="76077" y="718721"/>
                  <a:pt x="76572" y="717545"/>
                  <a:pt x="77276" y="716773"/>
                </a:cubicBezTo>
                <a:cubicBezTo>
                  <a:pt x="78332" y="715590"/>
                  <a:pt x="78476" y="714824"/>
                  <a:pt x="78768" y="709068"/>
                </a:cubicBezTo>
                <a:cubicBezTo>
                  <a:pt x="78932" y="705455"/>
                  <a:pt x="79305" y="702344"/>
                  <a:pt x="79658" y="701985"/>
                </a:cubicBezTo>
                <a:cubicBezTo>
                  <a:pt x="80563" y="700961"/>
                  <a:pt x="81411" y="699422"/>
                  <a:pt x="82005" y="697889"/>
                </a:cubicBezTo>
                <a:cubicBezTo>
                  <a:pt x="82302" y="697123"/>
                  <a:pt x="82956" y="696505"/>
                  <a:pt x="83466" y="696499"/>
                </a:cubicBezTo>
                <a:cubicBezTo>
                  <a:pt x="84839" y="696484"/>
                  <a:pt x="85971" y="693011"/>
                  <a:pt x="85188" y="691238"/>
                </a:cubicBezTo>
                <a:cubicBezTo>
                  <a:pt x="84980" y="690782"/>
                  <a:pt x="84909" y="688851"/>
                  <a:pt x="84990" y="687016"/>
                </a:cubicBezTo>
                <a:cubicBezTo>
                  <a:pt x="85113" y="684419"/>
                  <a:pt x="85409" y="683450"/>
                  <a:pt x="86164" y="682829"/>
                </a:cubicBezTo>
                <a:cubicBezTo>
                  <a:pt x="86770" y="682314"/>
                  <a:pt x="87470" y="681238"/>
                  <a:pt x="87818" y="680419"/>
                </a:cubicBezTo>
                <a:cubicBezTo>
                  <a:pt x="88163" y="679447"/>
                  <a:pt x="88969" y="678625"/>
                  <a:pt x="89880" y="678260"/>
                </a:cubicBezTo>
                <a:cubicBezTo>
                  <a:pt x="90894" y="677890"/>
                  <a:pt x="91397" y="677326"/>
                  <a:pt x="91390" y="676665"/>
                </a:cubicBezTo>
                <a:cubicBezTo>
                  <a:pt x="91384" y="676103"/>
                  <a:pt x="91631" y="675541"/>
                  <a:pt x="91936" y="675436"/>
                </a:cubicBezTo>
                <a:cubicBezTo>
                  <a:pt x="92798" y="675119"/>
                  <a:pt x="93287" y="668803"/>
                  <a:pt x="93278" y="658726"/>
                </a:cubicBezTo>
                <a:cubicBezTo>
                  <a:pt x="93208" y="647834"/>
                  <a:pt x="93651" y="641774"/>
                  <a:pt x="94728" y="637894"/>
                </a:cubicBezTo>
                <a:cubicBezTo>
                  <a:pt x="95168" y="636361"/>
                  <a:pt x="95725" y="631518"/>
                  <a:pt x="95983" y="627191"/>
                </a:cubicBezTo>
                <a:cubicBezTo>
                  <a:pt x="96499" y="618531"/>
                  <a:pt x="96495" y="618276"/>
                  <a:pt x="95983" y="613449"/>
                </a:cubicBezTo>
                <a:cubicBezTo>
                  <a:pt x="95753" y="610956"/>
                  <a:pt x="95793" y="610040"/>
                  <a:pt x="96349" y="609624"/>
                </a:cubicBezTo>
                <a:cubicBezTo>
                  <a:pt x="98316" y="608027"/>
                  <a:pt x="98755" y="606342"/>
                  <a:pt x="98696" y="600897"/>
                </a:cubicBezTo>
                <a:cubicBezTo>
                  <a:pt x="98638" y="595603"/>
                  <a:pt x="99025" y="593818"/>
                  <a:pt x="100490" y="592734"/>
                </a:cubicBezTo>
                <a:cubicBezTo>
                  <a:pt x="100842" y="592427"/>
                  <a:pt x="101285" y="591045"/>
                  <a:pt x="101423" y="589670"/>
                </a:cubicBezTo>
                <a:cubicBezTo>
                  <a:pt x="101611" y="588242"/>
                  <a:pt x="102199" y="586200"/>
                  <a:pt x="102746" y="585074"/>
                </a:cubicBezTo>
                <a:cubicBezTo>
                  <a:pt x="103693" y="583283"/>
                  <a:pt x="103782" y="582060"/>
                  <a:pt x="103757" y="575239"/>
                </a:cubicBezTo>
                <a:cubicBezTo>
                  <a:pt x="103674" y="567708"/>
                  <a:pt x="103619" y="567404"/>
                  <a:pt x="102490" y="566500"/>
                </a:cubicBezTo>
                <a:cubicBezTo>
                  <a:pt x="101462" y="565696"/>
                  <a:pt x="101355" y="565136"/>
                  <a:pt x="101309" y="560965"/>
                </a:cubicBezTo>
                <a:cubicBezTo>
                  <a:pt x="101263" y="556792"/>
                  <a:pt x="101360" y="556284"/>
                  <a:pt x="102516" y="554999"/>
                </a:cubicBezTo>
                <a:cubicBezTo>
                  <a:pt x="103219" y="554226"/>
                  <a:pt x="103919" y="552998"/>
                  <a:pt x="104063" y="552284"/>
                </a:cubicBezTo>
                <a:cubicBezTo>
                  <a:pt x="104209" y="551570"/>
                  <a:pt x="104403" y="550700"/>
                  <a:pt x="104500" y="550393"/>
                </a:cubicBezTo>
                <a:cubicBezTo>
                  <a:pt x="104599" y="550089"/>
                  <a:pt x="104461" y="546833"/>
                  <a:pt x="104166" y="543169"/>
                </a:cubicBezTo>
                <a:cubicBezTo>
                  <a:pt x="103692" y="537221"/>
                  <a:pt x="103480" y="536306"/>
                  <a:pt x="102238" y="534488"/>
                </a:cubicBezTo>
                <a:cubicBezTo>
                  <a:pt x="101048" y="532718"/>
                  <a:pt x="100888" y="532059"/>
                  <a:pt x="101066" y="529819"/>
                </a:cubicBezTo>
                <a:cubicBezTo>
                  <a:pt x="101204" y="528391"/>
                  <a:pt x="101545" y="527066"/>
                  <a:pt x="101848" y="526857"/>
                </a:cubicBezTo>
                <a:cubicBezTo>
                  <a:pt x="102859" y="526234"/>
                  <a:pt x="103441" y="523683"/>
                  <a:pt x="103404" y="520274"/>
                </a:cubicBezTo>
                <a:cubicBezTo>
                  <a:pt x="103359" y="516155"/>
                  <a:pt x="103992" y="513654"/>
                  <a:pt x="105254" y="512722"/>
                </a:cubicBezTo>
                <a:cubicBezTo>
                  <a:pt x="106114" y="512152"/>
                  <a:pt x="106256" y="511184"/>
                  <a:pt x="106406" y="506449"/>
                </a:cubicBezTo>
                <a:cubicBezTo>
                  <a:pt x="106554" y="501359"/>
                  <a:pt x="106700" y="500797"/>
                  <a:pt x="107905" y="499254"/>
                </a:cubicBezTo>
                <a:cubicBezTo>
                  <a:pt x="108709" y="498330"/>
                  <a:pt x="109254" y="497002"/>
                  <a:pt x="109244" y="496136"/>
                </a:cubicBezTo>
                <a:cubicBezTo>
                  <a:pt x="109233" y="495015"/>
                  <a:pt x="109583" y="494504"/>
                  <a:pt x="110494" y="494035"/>
                </a:cubicBezTo>
                <a:cubicBezTo>
                  <a:pt x="111202" y="493722"/>
                  <a:pt x="111757" y="493257"/>
                  <a:pt x="111755" y="493055"/>
                </a:cubicBezTo>
                <a:cubicBezTo>
                  <a:pt x="111752" y="492800"/>
                  <a:pt x="112505" y="491823"/>
                  <a:pt x="113461" y="490899"/>
                </a:cubicBezTo>
                <a:cubicBezTo>
                  <a:pt x="114821" y="489509"/>
                  <a:pt x="115217" y="488538"/>
                  <a:pt x="115499" y="486396"/>
                </a:cubicBezTo>
                <a:cubicBezTo>
                  <a:pt x="115685" y="484866"/>
                  <a:pt x="116276" y="483131"/>
                  <a:pt x="116728" y="482464"/>
                </a:cubicBezTo>
                <a:cubicBezTo>
                  <a:pt x="117229" y="481846"/>
                  <a:pt x="117823" y="480313"/>
                  <a:pt x="117962" y="479139"/>
                </a:cubicBezTo>
                <a:cubicBezTo>
                  <a:pt x="118154" y="477966"/>
                  <a:pt x="118800" y="476536"/>
                  <a:pt x="119454" y="475919"/>
                </a:cubicBezTo>
                <a:cubicBezTo>
                  <a:pt x="120059" y="475354"/>
                  <a:pt x="120706" y="473972"/>
                  <a:pt x="120898" y="472901"/>
                </a:cubicBezTo>
                <a:cubicBezTo>
                  <a:pt x="121089" y="471778"/>
                  <a:pt x="121784" y="470245"/>
                  <a:pt x="122438" y="469473"/>
                </a:cubicBezTo>
                <a:cubicBezTo>
                  <a:pt x="123693" y="467933"/>
                  <a:pt x="124471" y="464616"/>
                  <a:pt x="123893" y="462995"/>
                </a:cubicBezTo>
                <a:cubicBezTo>
                  <a:pt x="123682" y="462283"/>
                  <a:pt x="122811" y="461783"/>
                  <a:pt x="121433" y="461444"/>
                </a:cubicBezTo>
                <a:cubicBezTo>
                  <a:pt x="120259" y="461151"/>
                  <a:pt x="118624" y="460657"/>
                  <a:pt x="117755" y="460361"/>
                </a:cubicBezTo>
                <a:cubicBezTo>
                  <a:pt x="116939" y="460116"/>
                  <a:pt x="115306" y="459677"/>
                  <a:pt x="114182" y="459434"/>
                </a:cubicBezTo>
                <a:cubicBezTo>
                  <a:pt x="109797" y="458567"/>
                  <a:pt x="109234" y="458369"/>
                  <a:pt x="108814" y="457205"/>
                </a:cubicBezTo>
                <a:cubicBezTo>
                  <a:pt x="108554" y="456595"/>
                  <a:pt x="107883" y="455841"/>
                  <a:pt x="107370" y="455540"/>
                </a:cubicBezTo>
                <a:cubicBezTo>
                  <a:pt x="106500" y="455092"/>
                  <a:pt x="106288" y="454229"/>
                  <a:pt x="105934" y="449907"/>
                </a:cubicBezTo>
                <a:cubicBezTo>
                  <a:pt x="105640" y="446297"/>
                  <a:pt x="105210" y="444266"/>
                  <a:pt x="104483" y="442900"/>
                </a:cubicBezTo>
                <a:cubicBezTo>
                  <a:pt x="103652" y="441431"/>
                  <a:pt x="103271" y="439249"/>
                  <a:pt x="102691" y="432841"/>
                </a:cubicBezTo>
                <a:cubicBezTo>
                  <a:pt x="102170" y="427097"/>
                  <a:pt x="101681" y="424201"/>
                  <a:pt x="101056" y="422987"/>
                </a:cubicBezTo>
                <a:cubicBezTo>
                  <a:pt x="100381" y="421720"/>
                  <a:pt x="99996" y="419130"/>
                  <a:pt x="99573" y="413126"/>
                </a:cubicBezTo>
                <a:cubicBezTo>
                  <a:pt x="99029" y="405446"/>
                  <a:pt x="98921" y="404788"/>
                  <a:pt x="97467" y="402309"/>
                </a:cubicBezTo>
                <a:cubicBezTo>
                  <a:pt x="96586" y="400841"/>
                  <a:pt x="95452" y="399530"/>
                  <a:pt x="94942" y="399384"/>
                </a:cubicBezTo>
                <a:cubicBezTo>
                  <a:pt x="94380" y="399237"/>
                  <a:pt x="93252" y="398485"/>
                  <a:pt x="92429" y="397734"/>
                </a:cubicBezTo>
                <a:cubicBezTo>
                  <a:pt x="89965" y="395471"/>
                  <a:pt x="86688" y="393123"/>
                  <a:pt x="86019" y="393123"/>
                </a:cubicBezTo>
                <a:cubicBezTo>
                  <a:pt x="86018" y="393123"/>
                  <a:pt x="86017" y="393123"/>
                  <a:pt x="86017" y="393123"/>
                </a:cubicBezTo>
                <a:cubicBezTo>
                  <a:pt x="86014" y="393123"/>
                  <a:pt x="86014" y="393123"/>
                  <a:pt x="86012" y="393123"/>
                </a:cubicBezTo>
                <a:cubicBezTo>
                  <a:pt x="85706" y="393123"/>
                  <a:pt x="85145" y="392671"/>
                  <a:pt x="84784" y="392116"/>
                </a:cubicBezTo>
                <a:cubicBezTo>
                  <a:pt x="84421" y="391510"/>
                  <a:pt x="83598" y="390858"/>
                  <a:pt x="82934" y="390609"/>
                </a:cubicBezTo>
                <a:cubicBezTo>
                  <a:pt x="82169" y="390363"/>
                  <a:pt x="81651" y="389605"/>
                  <a:pt x="81438" y="388643"/>
                </a:cubicBezTo>
                <a:cubicBezTo>
                  <a:pt x="81224" y="387780"/>
                  <a:pt x="80601" y="386618"/>
                  <a:pt x="79982" y="386013"/>
                </a:cubicBezTo>
                <a:cubicBezTo>
                  <a:pt x="79365" y="385407"/>
                  <a:pt x="78638" y="384093"/>
                  <a:pt x="78373" y="383078"/>
                </a:cubicBezTo>
                <a:cubicBezTo>
                  <a:pt x="78057" y="382113"/>
                  <a:pt x="77275" y="380597"/>
                  <a:pt x="76606" y="379838"/>
                </a:cubicBezTo>
                <a:cubicBezTo>
                  <a:pt x="75730" y="378833"/>
                  <a:pt x="75361" y="377768"/>
                  <a:pt x="75345" y="376290"/>
                </a:cubicBezTo>
                <a:cubicBezTo>
                  <a:pt x="75308" y="372881"/>
                  <a:pt x="75839" y="370330"/>
                  <a:pt x="76602" y="370320"/>
                </a:cubicBezTo>
                <a:cubicBezTo>
                  <a:pt x="77009" y="370318"/>
                  <a:pt x="77607" y="369089"/>
                  <a:pt x="78099" y="367453"/>
                </a:cubicBezTo>
                <a:cubicBezTo>
                  <a:pt x="78538" y="365871"/>
                  <a:pt x="79236" y="364489"/>
                  <a:pt x="79691" y="364331"/>
                </a:cubicBezTo>
                <a:cubicBezTo>
                  <a:pt x="80858" y="363860"/>
                  <a:pt x="81308" y="363144"/>
                  <a:pt x="81289" y="361464"/>
                </a:cubicBezTo>
                <a:cubicBezTo>
                  <a:pt x="81281" y="360701"/>
                  <a:pt x="81673" y="359322"/>
                  <a:pt x="82120" y="358401"/>
                </a:cubicBezTo>
                <a:cubicBezTo>
                  <a:pt x="83068" y="356557"/>
                  <a:pt x="82995" y="354676"/>
                  <a:pt x="81966" y="353620"/>
                </a:cubicBezTo>
                <a:cubicBezTo>
                  <a:pt x="81555" y="353266"/>
                  <a:pt x="81088" y="352459"/>
                  <a:pt x="80877" y="351849"/>
                </a:cubicBezTo>
                <a:cubicBezTo>
                  <a:pt x="80718" y="351241"/>
                  <a:pt x="79995" y="350229"/>
                  <a:pt x="79325" y="349574"/>
                </a:cubicBezTo>
                <a:cubicBezTo>
                  <a:pt x="78502" y="348769"/>
                  <a:pt x="78083" y="347807"/>
                  <a:pt x="78071" y="346586"/>
                </a:cubicBezTo>
                <a:cubicBezTo>
                  <a:pt x="78050" y="344705"/>
                  <a:pt x="79139" y="341993"/>
                  <a:pt x="80053" y="341679"/>
                </a:cubicBezTo>
                <a:cubicBezTo>
                  <a:pt x="80358" y="341575"/>
                  <a:pt x="80748" y="340147"/>
                  <a:pt x="80883" y="338464"/>
                </a:cubicBezTo>
                <a:cubicBezTo>
                  <a:pt x="81111" y="336170"/>
                  <a:pt x="81456" y="335099"/>
                  <a:pt x="82363" y="334274"/>
                </a:cubicBezTo>
                <a:cubicBezTo>
                  <a:pt x="82968" y="333658"/>
                  <a:pt x="83518" y="332786"/>
                  <a:pt x="83512" y="332326"/>
                </a:cubicBezTo>
                <a:cubicBezTo>
                  <a:pt x="83508" y="331919"/>
                  <a:pt x="83759" y="331562"/>
                  <a:pt x="84012" y="331559"/>
                </a:cubicBezTo>
                <a:cubicBezTo>
                  <a:pt x="84318" y="331553"/>
                  <a:pt x="84518" y="331196"/>
                  <a:pt x="84513" y="330789"/>
                </a:cubicBezTo>
                <a:cubicBezTo>
                  <a:pt x="84509" y="330383"/>
                  <a:pt x="84759" y="330023"/>
                  <a:pt x="85064" y="330021"/>
                </a:cubicBezTo>
                <a:cubicBezTo>
                  <a:pt x="85828" y="330011"/>
                  <a:pt x="87536" y="328007"/>
                  <a:pt x="87526" y="327092"/>
                </a:cubicBezTo>
                <a:cubicBezTo>
                  <a:pt x="87522" y="326735"/>
                  <a:pt x="87722" y="326428"/>
                  <a:pt x="87926" y="326424"/>
                </a:cubicBezTo>
                <a:cubicBezTo>
                  <a:pt x="88179" y="326421"/>
                  <a:pt x="88632" y="325807"/>
                  <a:pt x="88979" y="325091"/>
                </a:cubicBezTo>
                <a:cubicBezTo>
                  <a:pt x="89575" y="323656"/>
                  <a:pt x="89022" y="315162"/>
                  <a:pt x="87708" y="306830"/>
                </a:cubicBezTo>
                <a:cubicBezTo>
                  <a:pt x="87379" y="304647"/>
                  <a:pt x="87082" y="300679"/>
                  <a:pt x="87001" y="298034"/>
                </a:cubicBezTo>
                <a:cubicBezTo>
                  <a:pt x="86906" y="294015"/>
                  <a:pt x="87049" y="293148"/>
                  <a:pt x="87806" y="292578"/>
                </a:cubicBezTo>
                <a:cubicBezTo>
                  <a:pt x="88513" y="292062"/>
                  <a:pt x="88854" y="290685"/>
                  <a:pt x="89219" y="286914"/>
                </a:cubicBezTo>
                <a:cubicBezTo>
                  <a:pt x="89584" y="283092"/>
                  <a:pt x="89926" y="281764"/>
                  <a:pt x="90631" y="281147"/>
                </a:cubicBezTo>
                <a:cubicBezTo>
                  <a:pt x="91236" y="280632"/>
                  <a:pt x="91680" y="279353"/>
                  <a:pt x="91866" y="277773"/>
                </a:cubicBezTo>
                <a:cubicBezTo>
                  <a:pt x="92140" y="274920"/>
                  <a:pt x="92927" y="272416"/>
                  <a:pt x="93538" y="272410"/>
                </a:cubicBezTo>
                <a:cubicBezTo>
                  <a:pt x="94098" y="272404"/>
                  <a:pt x="94882" y="269748"/>
                  <a:pt x="95256" y="266641"/>
                </a:cubicBezTo>
                <a:cubicBezTo>
                  <a:pt x="95393" y="265315"/>
                  <a:pt x="95737" y="264241"/>
                  <a:pt x="95992" y="264239"/>
                </a:cubicBezTo>
                <a:cubicBezTo>
                  <a:pt x="96704" y="264233"/>
                  <a:pt x="97485" y="261067"/>
                  <a:pt x="97746" y="257096"/>
                </a:cubicBezTo>
                <a:cubicBezTo>
                  <a:pt x="97875" y="255007"/>
                  <a:pt x="98303" y="252303"/>
                  <a:pt x="98748" y="251078"/>
                </a:cubicBezTo>
                <a:cubicBezTo>
                  <a:pt x="99191" y="249749"/>
                  <a:pt x="99376" y="248066"/>
                  <a:pt x="99209" y="246748"/>
                </a:cubicBezTo>
                <a:cubicBezTo>
                  <a:pt x="97500" y="234853"/>
                  <a:pt x="97514" y="231495"/>
                  <a:pt x="99217" y="229084"/>
                </a:cubicBezTo>
                <a:cubicBezTo>
                  <a:pt x="99770" y="228367"/>
                  <a:pt x="100361" y="226579"/>
                  <a:pt x="100598" y="225099"/>
                </a:cubicBezTo>
                <a:cubicBezTo>
                  <a:pt x="100836" y="223519"/>
                  <a:pt x="101429" y="221936"/>
                  <a:pt x="102083" y="221266"/>
                </a:cubicBezTo>
                <a:cubicBezTo>
                  <a:pt x="102687" y="220546"/>
                  <a:pt x="103132" y="219423"/>
                  <a:pt x="103121" y="218506"/>
                </a:cubicBezTo>
                <a:cubicBezTo>
                  <a:pt x="103110" y="217436"/>
                  <a:pt x="103607" y="216362"/>
                  <a:pt x="104663" y="215232"/>
                </a:cubicBezTo>
                <a:cubicBezTo>
                  <a:pt x="105519" y="214306"/>
                  <a:pt x="106520" y="212868"/>
                  <a:pt x="106969" y="212000"/>
                </a:cubicBezTo>
                <a:cubicBezTo>
                  <a:pt x="107418" y="211180"/>
                  <a:pt x="108069" y="210156"/>
                  <a:pt x="108420" y="209744"/>
                </a:cubicBezTo>
                <a:cubicBezTo>
                  <a:pt x="108823" y="209384"/>
                  <a:pt x="109121" y="208720"/>
                  <a:pt x="109118" y="208363"/>
                </a:cubicBezTo>
                <a:cubicBezTo>
                  <a:pt x="109113" y="207956"/>
                  <a:pt x="109766" y="207184"/>
                  <a:pt x="110624" y="206563"/>
                </a:cubicBezTo>
                <a:cubicBezTo>
                  <a:pt x="111483" y="205943"/>
                  <a:pt x="112135" y="205121"/>
                  <a:pt x="112131" y="204714"/>
                </a:cubicBezTo>
                <a:cubicBezTo>
                  <a:pt x="112126" y="204307"/>
                  <a:pt x="112581" y="203997"/>
                  <a:pt x="113141" y="203991"/>
                </a:cubicBezTo>
                <a:cubicBezTo>
                  <a:pt x="113700" y="203985"/>
                  <a:pt x="114156" y="203775"/>
                  <a:pt x="114153" y="203520"/>
                </a:cubicBezTo>
                <a:cubicBezTo>
                  <a:pt x="114146" y="202860"/>
                  <a:pt x="116409" y="200390"/>
                  <a:pt x="117019" y="200384"/>
                </a:cubicBezTo>
                <a:cubicBezTo>
                  <a:pt x="117274" y="200381"/>
                  <a:pt x="117776" y="199817"/>
                  <a:pt x="118074" y="199099"/>
                </a:cubicBezTo>
                <a:cubicBezTo>
                  <a:pt x="118522" y="198129"/>
                  <a:pt x="119027" y="197818"/>
                  <a:pt x="120198" y="197807"/>
                </a:cubicBezTo>
                <a:cubicBezTo>
                  <a:pt x="121012" y="197797"/>
                  <a:pt x="121721" y="197537"/>
                  <a:pt x="121719" y="197282"/>
                </a:cubicBezTo>
                <a:cubicBezTo>
                  <a:pt x="121716" y="196975"/>
                  <a:pt x="122069" y="196767"/>
                  <a:pt x="122477" y="196765"/>
                </a:cubicBezTo>
                <a:cubicBezTo>
                  <a:pt x="122884" y="196759"/>
                  <a:pt x="123236" y="196398"/>
                  <a:pt x="123231" y="195939"/>
                </a:cubicBezTo>
                <a:cubicBezTo>
                  <a:pt x="123226" y="195483"/>
                  <a:pt x="123932" y="194866"/>
                  <a:pt x="124743" y="194550"/>
                </a:cubicBezTo>
                <a:cubicBezTo>
                  <a:pt x="125654" y="194184"/>
                  <a:pt x="126410" y="193461"/>
                  <a:pt x="126555" y="192800"/>
                </a:cubicBezTo>
                <a:cubicBezTo>
                  <a:pt x="126751" y="192136"/>
                  <a:pt x="127051" y="191624"/>
                  <a:pt x="127306" y="191621"/>
                </a:cubicBezTo>
                <a:cubicBezTo>
                  <a:pt x="127611" y="191619"/>
                  <a:pt x="128418" y="190945"/>
                  <a:pt x="129223" y="190123"/>
                </a:cubicBezTo>
                <a:cubicBezTo>
                  <a:pt x="129977" y="189301"/>
                  <a:pt x="131088" y="188472"/>
                  <a:pt x="131646" y="188315"/>
                </a:cubicBezTo>
                <a:cubicBezTo>
                  <a:pt x="132255" y="188104"/>
                  <a:pt x="132808" y="187486"/>
                  <a:pt x="132954" y="186975"/>
                </a:cubicBezTo>
                <a:cubicBezTo>
                  <a:pt x="133101" y="186363"/>
                  <a:pt x="133656" y="185950"/>
                  <a:pt x="134317" y="185942"/>
                </a:cubicBezTo>
                <a:cubicBezTo>
                  <a:pt x="134878" y="185936"/>
                  <a:pt x="136090" y="185211"/>
                  <a:pt x="136997" y="184335"/>
                </a:cubicBezTo>
                <a:cubicBezTo>
                  <a:pt x="137903" y="183461"/>
                  <a:pt x="139116" y="182580"/>
                  <a:pt x="139724" y="182323"/>
                </a:cubicBezTo>
                <a:cubicBezTo>
                  <a:pt x="140332" y="182060"/>
                  <a:pt x="141237" y="181082"/>
                  <a:pt x="141634" y="180163"/>
                </a:cubicBezTo>
                <a:cubicBezTo>
                  <a:pt x="144120" y="174890"/>
                  <a:pt x="147534" y="170528"/>
                  <a:pt x="149110" y="170511"/>
                </a:cubicBezTo>
                <a:cubicBezTo>
                  <a:pt x="150129" y="170499"/>
                  <a:pt x="152458" y="169405"/>
                  <a:pt x="152452" y="168896"/>
                </a:cubicBezTo>
                <a:cubicBezTo>
                  <a:pt x="152450" y="168694"/>
                  <a:pt x="153258" y="168073"/>
                  <a:pt x="154218" y="167450"/>
                </a:cubicBezTo>
                <a:cubicBezTo>
                  <a:pt x="156240" y="166260"/>
                  <a:pt x="156287" y="165800"/>
                  <a:pt x="155130" y="162453"/>
                </a:cubicBezTo>
                <a:cubicBezTo>
                  <a:pt x="154342" y="160273"/>
                  <a:pt x="154338" y="159969"/>
                  <a:pt x="155088" y="158688"/>
                </a:cubicBezTo>
                <a:cubicBezTo>
                  <a:pt x="155538" y="157918"/>
                  <a:pt x="155883" y="157000"/>
                  <a:pt x="155879" y="156593"/>
                </a:cubicBezTo>
                <a:cubicBezTo>
                  <a:pt x="155874" y="156186"/>
                  <a:pt x="156425" y="155314"/>
                  <a:pt x="157130" y="154644"/>
                </a:cubicBezTo>
                <a:cubicBezTo>
                  <a:pt x="157784" y="154027"/>
                  <a:pt x="158634" y="152643"/>
                  <a:pt x="158928" y="151621"/>
                </a:cubicBezTo>
                <a:cubicBezTo>
                  <a:pt x="159274" y="150600"/>
                  <a:pt x="159924" y="149473"/>
                  <a:pt x="160428" y="149111"/>
                </a:cubicBezTo>
                <a:cubicBezTo>
                  <a:pt x="160933" y="148748"/>
                  <a:pt x="161581" y="147520"/>
                  <a:pt x="161875" y="146449"/>
                </a:cubicBezTo>
                <a:cubicBezTo>
                  <a:pt x="162168" y="145325"/>
                  <a:pt x="162965" y="143839"/>
                  <a:pt x="163619" y="143172"/>
                </a:cubicBezTo>
                <a:cubicBezTo>
                  <a:pt x="164325" y="142452"/>
                  <a:pt x="164876" y="141682"/>
                  <a:pt x="164872" y="141427"/>
                </a:cubicBezTo>
                <a:cubicBezTo>
                  <a:pt x="164870" y="141173"/>
                  <a:pt x="165425" y="140708"/>
                  <a:pt x="166134" y="140395"/>
                </a:cubicBezTo>
                <a:cubicBezTo>
                  <a:pt x="166843" y="140082"/>
                  <a:pt x="167397" y="139465"/>
                  <a:pt x="167392" y="139058"/>
                </a:cubicBezTo>
                <a:cubicBezTo>
                  <a:pt x="167383" y="138242"/>
                  <a:pt x="168445" y="137721"/>
                  <a:pt x="170225" y="137703"/>
                </a:cubicBezTo>
                <a:cubicBezTo>
                  <a:pt x="171854" y="137682"/>
                  <a:pt x="173474" y="136802"/>
                  <a:pt x="173465" y="135936"/>
                </a:cubicBezTo>
                <a:cubicBezTo>
                  <a:pt x="173460" y="135579"/>
                  <a:pt x="174010" y="134657"/>
                  <a:pt x="174664" y="133937"/>
                </a:cubicBezTo>
                <a:cubicBezTo>
                  <a:pt x="175669" y="132858"/>
                  <a:pt x="175912" y="131837"/>
                  <a:pt x="176183" y="128627"/>
                </a:cubicBezTo>
                <a:cubicBezTo>
                  <a:pt x="176312" y="126439"/>
                  <a:pt x="176491" y="124297"/>
                  <a:pt x="176538" y="123890"/>
                </a:cubicBezTo>
                <a:cubicBezTo>
                  <a:pt x="176618" y="123249"/>
                  <a:pt x="178967" y="122883"/>
                  <a:pt x="181298" y="122883"/>
                </a:cubicBezTo>
                <a:cubicBezTo>
                  <a:pt x="183042" y="122883"/>
                  <a:pt x="184776" y="123089"/>
                  <a:pt x="185543" y="123537"/>
                </a:cubicBezTo>
                <a:cubicBezTo>
                  <a:pt x="186261" y="123937"/>
                  <a:pt x="187386" y="124484"/>
                  <a:pt x="188102" y="124832"/>
                </a:cubicBezTo>
                <a:cubicBezTo>
                  <a:pt x="188846" y="125148"/>
                  <a:pt x="191250" y="125297"/>
                  <a:pt x="193914" y="125297"/>
                </a:cubicBezTo>
                <a:cubicBezTo>
                  <a:pt x="197109" y="125297"/>
                  <a:pt x="200677" y="125081"/>
                  <a:pt x="202199" y="124677"/>
                </a:cubicBezTo>
                <a:cubicBezTo>
                  <a:pt x="206005" y="123616"/>
                  <a:pt x="208156" y="120183"/>
                  <a:pt x="207352" y="116628"/>
                </a:cubicBezTo>
                <a:cubicBezTo>
                  <a:pt x="207086" y="115563"/>
                  <a:pt x="206637" y="111800"/>
                  <a:pt x="206294" y="108342"/>
                </a:cubicBezTo>
                <a:cubicBezTo>
                  <a:pt x="205552" y="100898"/>
                  <a:pt x="205234" y="99661"/>
                  <a:pt x="204326" y="99661"/>
                </a:cubicBezTo>
                <a:cubicBezTo>
                  <a:pt x="204322" y="99661"/>
                  <a:pt x="204319" y="99661"/>
                  <a:pt x="204314" y="99661"/>
                </a:cubicBezTo>
                <a:cubicBezTo>
                  <a:pt x="204302" y="99661"/>
                  <a:pt x="204292" y="99661"/>
                  <a:pt x="204280" y="99661"/>
                </a:cubicBezTo>
                <a:cubicBezTo>
                  <a:pt x="203600" y="99661"/>
                  <a:pt x="203533" y="99386"/>
                  <a:pt x="202527" y="94541"/>
                </a:cubicBezTo>
                <a:cubicBezTo>
                  <a:pt x="202204" y="92966"/>
                  <a:pt x="201525" y="91293"/>
                  <a:pt x="200960" y="90793"/>
                </a:cubicBezTo>
                <a:cubicBezTo>
                  <a:pt x="200240" y="90188"/>
                  <a:pt x="199920" y="88868"/>
                  <a:pt x="199578" y="85567"/>
                </a:cubicBezTo>
                <a:cubicBezTo>
                  <a:pt x="199290" y="82516"/>
                  <a:pt x="198917" y="80942"/>
                  <a:pt x="198299" y="80286"/>
                </a:cubicBezTo>
                <a:cubicBezTo>
                  <a:pt x="197115" y="79028"/>
                  <a:pt x="196733" y="76740"/>
                  <a:pt x="196662" y="70429"/>
                </a:cubicBezTo>
                <a:cubicBezTo>
                  <a:pt x="196595" y="64323"/>
                  <a:pt x="196880" y="62488"/>
                  <a:pt x="198087" y="61151"/>
                </a:cubicBezTo>
                <a:cubicBezTo>
                  <a:pt x="198691" y="60534"/>
                  <a:pt x="199131" y="58898"/>
                  <a:pt x="199309" y="56657"/>
                </a:cubicBezTo>
                <a:cubicBezTo>
                  <a:pt x="199491" y="54723"/>
                  <a:pt x="200075" y="52271"/>
                  <a:pt x="200574" y="51250"/>
                </a:cubicBezTo>
                <a:cubicBezTo>
                  <a:pt x="201170" y="50021"/>
                  <a:pt x="201507" y="48285"/>
                  <a:pt x="201486" y="46352"/>
                </a:cubicBezTo>
                <a:cubicBezTo>
                  <a:pt x="201448" y="42894"/>
                  <a:pt x="202668" y="38145"/>
                  <a:pt x="203682" y="37779"/>
                </a:cubicBezTo>
                <a:cubicBezTo>
                  <a:pt x="204087" y="37621"/>
                  <a:pt x="204734" y="36240"/>
                  <a:pt x="205125" y="34760"/>
                </a:cubicBezTo>
                <a:cubicBezTo>
                  <a:pt x="205566" y="33276"/>
                  <a:pt x="206262" y="31793"/>
                  <a:pt x="206665" y="31433"/>
                </a:cubicBezTo>
                <a:cubicBezTo>
                  <a:pt x="207069" y="31074"/>
                  <a:pt x="207564" y="29897"/>
                  <a:pt x="207705" y="28826"/>
                </a:cubicBezTo>
                <a:cubicBezTo>
                  <a:pt x="207896" y="27703"/>
                  <a:pt x="208192" y="26837"/>
                  <a:pt x="208446" y="26833"/>
                </a:cubicBezTo>
                <a:cubicBezTo>
                  <a:pt x="208701" y="26831"/>
                  <a:pt x="208900" y="26420"/>
                  <a:pt x="208894" y="25912"/>
                </a:cubicBezTo>
                <a:cubicBezTo>
                  <a:pt x="208887" y="25350"/>
                  <a:pt x="209337" y="24531"/>
                  <a:pt x="209892" y="24016"/>
                </a:cubicBezTo>
                <a:cubicBezTo>
                  <a:pt x="210445" y="23501"/>
                  <a:pt x="210894" y="22632"/>
                  <a:pt x="210888" y="22123"/>
                </a:cubicBezTo>
                <a:cubicBezTo>
                  <a:pt x="210882" y="21614"/>
                  <a:pt x="211431" y="20589"/>
                  <a:pt x="212136" y="19870"/>
                </a:cubicBezTo>
                <a:cubicBezTo>
                  <a:pt x="212840" y="19148"/>
                  <a:pt x="213391" y="18378"/>
                  <a:pt x="213388" y="18123"/>
                </a:cubicBezTo>
                <a:cubicBezTo>
                  <a:pt x="213386" y="17819"/>
                  <a:pt x="213638" y="17614"/>
                  <a:pt x="213893" y="17612"/>
                </a:cubicBezTo>
                <a:cubicBezTo>
                  <a:pt x="214198" y="17608"/>
                  <a:pt x="214397" y="17199"/>
                  <a:pt x="214390" y="16640"/>
                </a:cubicBezTo>
                <a:cubicBezTo>
                  <a:pt x="214379" y="15569"/>
                  <a:pt x="217394" y="11973"/>
                  <a:pt x="218309" y="11964"/>
                </a:cubicBezTo>
                <a:cubicBezTo>
                  <a:pt x="218666" y="11959"/>
                  <a:pt x="218916" y="11602"/>
                  <a:pt x="218911" y="11192"/>
                </a:cubicBezTo>
                <a:cubicBezTo>
                  <a:pt x="218906" y="10735"/>
                  <a:pt x="219511" y="10168"/>
                  <a:pt x="220270" y="9855"/>
                </a:cubicBezTo>
                <a:cubicBezTo>
                  <a:pt x="222399" y="9015"/>
                  <a:pt x="225766" y="5161"/>
                  <a:pt x="226151" y="3122"/>
                </a:cubicBezTo>
                <a:cubicBezTo>
                  <a:pt x="226438" y="1489"/>
                  <a:pt x="226641" y="1285"/>
                  <a:pt x="228520" y="957"/>
                </a:cubicBezTo>
                <a:cubicBezTo>
                  <a:pt x="229182" y="835"/>
                  <a:pt x="230437" y="773"/>
                  <a:pt x="231854" y="770"/>
                </a:cubicBezTo>
                <a:cubicBezTo>
                  <a:pt x="232933" y="770"/>
                  <a:pt x="234108" y="810"/>
                  <a:pt x="235187" y="887"/>
                </a:cubicBezTo>
                <a:cubicBezTo>
                  <a:pt x="238753" y="1150"/>
                  <a:pt x="239976" y="1393"/>
                  <a:pt x="240698" y="2148"/>
                </a:cubicBezTo>
                <a:cubicBezTo>
                  <a:pt x="241142" y="2622"/>
                  <a:pt x="241630" y="2861"/>
                  <a:pt x="242198" y="2861"/>
                </a:cubicBezTo>
                <a:cubicBezTo>
                  <a:pt x="243077" y="2861"/>
                  <a:pt x="244142" y="2286"/>
                  <a:pt x="245521" y="1127"/>
                </a:cubicBezTo>
                <a:cubicBezTo>
                  <a:pt x="246467" y="302"/>
                  <a:pt x="246928" y="0"/>
                  <a:pt x="248216" y="0"/>
                </a:cubicBezTo>
                <a:close/>
              </a:path>
            </a:pathLst>
          </a:custGeom>
          <a:solidFill>
            <a:srgbClr val="F2C34D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7" name="图形 3">
            <a:extLst>
              <a:ext uri="{FF2B5EF4-FFF2-40B4-BE49-F238E27FC236}">
                <a16:creationId xmlns:a16="http://schemas.microsoft.com/office/drawing/2014/main" id="{1B286891-DC38-65E1-7218-B7480D5AA6C4}"/>
              </a:ext>
            </a:extLst>
          </p:cNvPr>
          <p:cNvGrpSpPr/>
          <p:nvPr/>
        </p:nvGrpSpPr>
        <p:grpSpPr>
          <a:xfrm>
            <a:off x="6801525" y="1587332"/>
            <a:ext cx="634475" cy="1979193"/>
            <a:chOff x="6026188" y="11047355"/>
            <a:chExt cx="349578" cy="1090481"/>
          </a:xfrm>
          <a:solidFill>
            <a:srgbClr val="404A52"/>
          </a:solidFill>
        </p:grpSpPr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DA591FE5-4BB4-C8BF-ED4B-E8939D240FBB}"/>
                </a:ext>
              </a:extLst>
            </p:cNvPr>
            <p:cNvSpPr/>
            <p:nvPr/>
          </p:nvSpPr>
          <p:spPr>
            <a:xfrm>
              <a:off x="6169562" y="12050874"/>
              <a:ext cx="145739" cy="86962"/>
            </a:xfrm>
            <a:custGeom>
              <a:avLst/>
              <a:gdLst>
                <a:gd name="connsiteX0" fmla="*/ 7723 w 145739"/>
                <a:gd name="connsiteY0" fmla="*/ 5857 h 86962"/>
                <a:gd name="connsiteX1" fmla="*/ 4336 w 145739"/>
                <a:gd name="connsiteY1" fmla="*/ 17219 h 86962"/>
                <a:gd name="connsiteX2" fmla="*/ 15 w 145739"/>
                <a:gd name="connsiteY2" fmla="*/ 40259 h 86962"/>
                <a:gd name="connsiteX3" fmla="*/ 0 w 145739"/>
                <a:gd name="connsiteY3" fmla="*/ 63488 h 86962"/>
                <a:gd name="connsiteX4" fmla="*/ 8597 w 145739"/>
                <a:gd name="connsiteY4" fmla="*/ 68810 h 86962"/>
                <a:gd name="connsiteX5" fmla="*/ 89639 w 145739"/>
                <a:gd name="connsiteY5" fmla="*/ 80520 h 86962"/>
                <a:gd name="connsiteX6" fmla="*/ 122737 w 145739"/>
                <a:gd name="connsiteY6" fmla="*/ 86962 h 86962"/>
                <a:gd name="connsiteX7" fmla="*/ 143352 w 145739"/>
                <a:gd name="connsiteY7" fmla="*/ 79065 h 86962"/>
                <a:gd name="connsiteX8" fmla="*/ 145740 w 145739"/>
                <a:gd name="connsiteY8" fmla="*/ 70328 h 86962"/>
                <a:gd name="connsiteX9" fmla="*/ 117139 w 145739"/>
                <a:gd name="connsiteY9" fmla="*/ 48604 h 86962"/>
                <a:gd name="connsiteX10" fmla="*/ 105937 w 145739"/>
                <a:gd name="connsiteY10" fmla="*/ 38884 h 86962"/>
                <a:gd name="connsiteX11" fmla="*/ 94024 w 145739"/>
                <a:gd name="connsiteY11" fmla="*/ 33724 h 86962"/>
                <a:gd name="connsiteX12" fmla="*/ 87246 w 145739"/>
                <a:gd name="connsiteY12" fmla="*/ 29238 h 86962"/>
                <a:gd name="connsiteX13" fmla="*/ 58949 w 145739"/>
                <a:gd name="connsiteY13" fmla="*/ 0 h 86962"/>
                <a:gd name="connsiteX14" fmla="*/ 7723 w 145739"/>
                <a:gd name="connsiteY14" fmla="*/ 5857 h 86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45739" h="86962">
                  <a:moveTo>
                    <a:pt x="7723" y="5857"/>
                  </a:moveTo>
                  <a:lnTo>
                    <a:pt x="4336" y="17219"/>
                  </a:lnTo>
                  <a:lnTo>
                    <a:pt x="15" y="40259"/>
                  </a:lnTo>
                  <a:lnTo>
                    <a:pt x="0" y="63488"/>
                  </a:lnTo>
                  <a:lnTo>
                    <a:pt x="8597" y="68810"/>
                  </a:lnTo>
                  <a:lnTo>
                    <a:pt x="89639" y="80520"/>
                  </a:lnTo>
                  <a:lnTo>
                    <a:pt x="122737" y="86962"/>
                  </a:lnTo>
                  <a:lnTo>
                    <a:pt x="143352" y="79065"/>
                  </a:lnTo>
                  <a:lnTo>
                    <a:pt x="145740" y="70328"/>
                  </a:lnTo>
                  <a:lnTo>
                    <a:pt x="117139" y="48604"/>
                  </a:lnTo>
                  <a:lnTo>
                    <a:pt x="105937" y="38884"/>
                  </a:lnTo>
                  <a:lnTo>
                    <a:pt x="94024" y="33724"/>
                  </a:lnTo>
                  <a:cubicBezTo>
                    <a:pt x="91578" y="32440"/>
                    <a:pt x="89318" y="30945"/>
                    <a:pt x="87246" y="29238"/>
                  </a:cubicBezTo>
                  <a:cubicBezTo>
                    <a:pt x="84606" y="27562"/>
                    <a:pt x="75174" y="17816"/>
                    <a:pt x="58949" y="0"/>
                  </a:cubicBezTo>
                  <a:lnTo>
                    <a:pt x="7723" y="5857"/>
                  </a:lnTo>
                </a:path>
              </a:pathLst>
            </a:custGeom>
            <a:solidFill>
              <a:srgbClr val="404A5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34BDE306-303E-603E-983A-459CCE6B9C63}"/>
                </a:ext>
              </a:extLst>
            </p:cNvPr>
            <p:cNvSpPr/>
            <p:nvPr/>
          </p:nvSpPr>
          <p:spPr>
            <a:xfrm>
              <a:off x="6026188" y="11958543"/>
              <a:ext cx="79844" cy="161454"/>
            </a:xfrm>
            <a:custGeom>
              <a:avLst/>
              <a:gdLst>
                <a:gd name="connsiteX0" fmla="*/ 23662 w 79844"/>
                <a:gd name="connsiteY0" fmla="*/ 0 h 161454"/>
                <a:gd name="connsiteX1" fmla="*/ 19320 w 79844"/>
                <a:gd name="connsiteY1" fmla="*/ 2941 h 161454"/>
                <a:gd name="connsiteX2" fmla="*/ 6944 w 79844"/>
                <a:gd name="connsiteY2" fmla="*/ 14386 h 161454"/>
                <a:gd name="connsiteX3" fmla="*/ 6198 w 79844"/>
                <a:gd name="connsiteY3" fmla="*/ 15226 h 161454"/>
                <a:gd name="connsiteX4" fmla="*/ 5400 w 79844"/>
                <a:gd name="connsiteY4" fmla="*/ 16025 h 161454"/>
                <a:gd name="connsiteX5" fmla="*/ 4577 w 79844"/>
                <a:gd name="connsiteY5" fmla="*/ 16808 h 161454"/>
                <a:gd name="connsiteX6" fmla="*/ 3754 w 79844"/>
                <a:gd name="connsiteY6" fmla="*/ 17590 h 161454"/>
                <a:gd name="connsiteX7" fmla="*/ 2955 w 79844"/>
                <a:gd name="connsiteY7" fmla="*/ 18392 h 161454"/>
                <a:gd name="connsiteX8" fmla="*/ 2207 w 79844"/>
                <a:gd name="connsiteY8" fmla="*/ 19226 h 161454"/>
                <a:gd name="connsiteX9" fmla="*/ 1536 w 79844"/>
                <a:gd name="connsiteY9" fmla="*/ 20115 h 161454"/>
                <a:gd name="connsiteX10" fmla="*/ 969 w 79844"/>
                <a:gd name="connsiteY10" fmla="*/ 21078 h 161454"/>
                <a:gd name="connsiteX11" fmla="*/ 529 w 79844"/>
                <a:gd name="connsiteY11" fmla="*/ 22128 h 161454"/>
                <a:gd name="connsiteX12" fmla="*/ 235 w 79844"/>
                <a:gd name="connsiteY12" fmla="*/ 23281 h 161454"/>
                <a:gd name="connsiteX13" fmla="*/ 68 w 79844"/>
                <a:gd name="connsiteY13" fmla="*/ 24522 h 161454"/>
                <a:gd name="connsiteX14" fmla="*/ 4 w 79844"/>
                <a:gd name="connsiteY14" fmla="*/ 25834 h 161454"/>
                <a:gd name="connsiteX15" fmla="*/ 15 w 79844"/>
                <a:gd name="connsiteY15" fmla="*/ 27198 h 161454"/>
                <a:gd name="connsiteX16" fmla="*/ 79 w 79844"/>
                <a:gd name="connsiteY16" fmla="*/ 28603 h 161454"/>
                <a:gd name="connsiteX17" fmla="*/ 169 w 79844"/>
                <a:gd name="connsiteY17" fmla="*/ 30021 h 161454"/>
                <a:gd name="connsiteX18" fmla="*/ 258 w 79844"/>
                <a:gd name="connsiteY18" fmla="*/ 31443 h 161454"/>
                <a:gd name="connsiteX19" fmla="*/ 322 w 79844"/>
                <a:gd name="connsiteY19" fmla="*/ 32846 h 161454"/>
                <a:gd name="connsiteX20" fmla="*/ 334 w 79844"/>
                <a:gd name="connsiteY20" fmla="*/ 34212 h 161454"/>
                <a:gd name="connsiteX21" fmla="*/ 2101 w 79844"/>
                <a:gd name="connsiteY21" fmla="*/ 40535 h 161454"/>
                <a:gd name="connsiteX22" fmla="*/ 4270 w 79844"/>
                <a:gd name="connsiteY22" fmla="*/ 45883 h 161454"/>
                <a:gd name="connsiteX23" fmla="*/ 7593 w 79844"/>
                <a:gd name="connsiteY23" fmla="*/ 82368 h 161454"/>
                <a:gd name="connsiteX24" fmla="*/ 16103 w 79844"/>
                <a:gd name="connsiteY24" fmla="*/ 117994 h 161454"/>
                <a:gd name="connsiteX25" fmla="*/ 28221 w 79844"/>
                <a:gd name="connsiteY25" fmla="*/ 137615 h 161454"/>
                <a:gd name="connsiteX26" fmla="*/ 41920 w 79844"/>
                <a:gd name="connsiteY26" fmla="*/ 150421 h 161454"/>
                <a:gd name="connsiteX27" fmla="*/ 52798 w 79844"/>
                <a:gd name="connsiteY27" fmla="*/ 157171 h 161454"/>
                <a:gd name="connsiteX28" fmla="*/ 64380 w 79844"/>
                <a:gd name="connsiteY28" fmla="*/ 161454 h 161454"/>
                <a:gd name="connsiteX29" fmla="*/ 65760 w 79844"/>
                <a:gd name="connsiteY29" fmla="*/ 160829 h 161454"/>
                <a:gd name="connsiteX30" fmla="*/ 67212 w 79844"/>
                <a:gd name="connsiteY30" fmla="*/ 160348 h 161454"/>
                <a:gd name="connsiteX31" fmla="*/ 68697 w 79844"/>
                <a:gd name="connsiteY31" fmla="*/ 159941 h 161454"/>
                <a:gd name="connsiteX32" fmla="*/ 70184 w 79844"/>
                <a:gd name="connsiteY32" fmla="*/ 159538 h 161454"/>
                <a:gd name="connsiteX33" fmla="*/ 71635 w 79844"/>
                <a:gd name="connsiteY33" fmla="*/ 159058 h 161454"/>
                <a:gd name="connsiteX34" fmla="*/ 73016 w 79844"/>
                <a:gd name="connsiteY34" fmla="*/ 158429 h 161454"/>
                <a:gd name="connsiteX35" fmla="*/ 74291 w 79844"/>
                <a:gd name="connsiteY35" fmla="*/ 157575 h 161454"/>
                <a:gd name="connsiteX36" fmla="*/ 75425 w 79844"/>
                <a:gd name="connsiteY36" fmla="*/ 156420 h 161454"/>
                <a:gd name="connsiteX37" fmla="*/ 76384 w 79844"/>
                <a:gd name="connsiteY37" fmla="*/ 154886 h 161454"/>
                <a:gd name="connsiteX38" fmla="*/ 77143 w 79844"/>
                <a:gd name="connsiteY38" fmla="*/ 152931 h 161454"/>
                <a:gd name="connsiteX39" fmla="*/ 77727 w 79844"/>
                <a:gd name="connsiteY39" fmla="*/ 150600 h 161454"/>
                <a:gd name="connsiteX40" fmla="*/ 78170 w 79844"/>
                <a:gd name="connsiteY40" fmla="*/ 147969 h 161454"/>
                <a:gd name="connsiteX41" fmla="*/ 78507 w 79844"/>
                <a:gd name="connsiteY41" fmla="*/ 145111 h 161454"/>
                <a:gd name="connsiteX42" fmla="*/ 78775 w 79844"/>
                <a:gd name="connsiteY42" fmla="*/ 142103 h 161454"/>
                <a:gd name="connsiteX43" fmla="*/ 79007 w 79844"/>
                <a:gd name="connsiteY43" fmla="*/ 139022 h 161454"/>
                <a:gd name="connsiteX44" fmla="*/ 79238 w 79844"/>
                <a:gd name="connsiteY44" fmla="*/ 135938 h 161454"/>
                <a:gd name="connsiteX45" fmla="*/ 79506 w 79844"/>
                <a:gd name="connsiteY45" fmla="*/ 132934 h 161454"/>
                <a:gd name="connsiteX46" fmla="*/ 79844 w 79844"/>
                <a:gd name="connsiteY46" fmla="*/ 130075 h 161454"/>
                <a:gd name="connsiteX47" fmla="*/ 77329 w 79844"/>
                <a:gd name="connsiteY47" fmla="*/ 101387 h 161454"/>
                <a:gd name="connsiteX48" fmla="*/ 74819 w 79844"/>
                <a:gd name="connsiteY48" fmla="*/ 72900 h 161454"/>
                <a:gd name="connsiteX49" fmla="*/ 70527 w 79844"/>
                <a:gd name="connsiteY49" fmla="*/ 50895 h 161454"/>
                <a:gd name="connsiteX50" fmla="*/ 71940 w 79844"/>
                <a:gd name="connsiteY50" fmla="*/ 39412 h 161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79844" h="161454">
                  <a:moveTo>
                    <a:pt x="23662" y="0"/>
                  </a:moveTo>
                  <a:lnTo>
                    <a:pt x="19320" y="2941"/>
                  </a:lnTo>
                  <a:lnTo>
                    <a:pt x="6944" y="14386"/>
                  </a:lnTo>
                  <a:cubicBezTo>
                    <a:pt x="6695" y="14667"/>
                    <a:pt x="6453" y="14950"/>
                    <a:pt x="6198" y="15226"/>
                  </a:cubicBezTo>
                  <a:cubicBezTo>
                    <a:pt x="5939" y="15498"/>
                    <a:pt x="5670" y="15762"/>
                    <a:pt x="5400" y="16025"/>
                  </a:cubicBezTo>
                  <a:lnTo>
                    <a:pt x="4577" y="16808"/>
                  </a:lnTo>
                  <a:lnTo>
                    <a:pt x="3754" y="17590"/>
                  </a:lnTo>
                  <a:cubicBezTo>
                    <a:pt x="3483" y="17854"/>
                    <a:pt x="3213" y="18116"/>
                    <a:pt x="2955" y="18392"/>
                  </a:cubicBezTo>
                  <a:cubicBezTo>
                    <a:pt x="2697" y="18660"/>
                    <a:pt x="2443" y="18936"/>
                    <a:pt x="2207" y="19226"/>
                  </a:cubicBezTo>
                  <a:cubicBezTo>
                    <a:pt x="1971" y="19513"/>
                    <a:pt x="1743" y="19808"/>
                    <a:pt x="1536" y="20115"/>
                  </a:cubicBezTo>
                  <a:cubicBezTo>
                    <a:pt x="1330" y="20425"/>
                    <a:pt x="1136" y="20744"/>
                    <a:pt x="969" y="21078"/>
                  </a:cubicBezTo>
                  <a:cubicBezTo>
                    <a:pt x="799" y="21417"/>
                    <a:pt x="649" y="21768"/>
                    <a:pt x="529" y="22128"/>
                  </a:cubicBezTo>
                  <a:cubicBezTo>
                    <a:pt x="405" y="22502"/>
                    <a:pt x="310" y="22892"/>
                    <a:pt x="235" y="23281"/>
                  </a:cubicBezTo>
                  <a:cubicBezTo>
                    <a:pt x="156" y="23690"/>
                    <a:pt x="106" y="24106"/>
                    <a:pt x="68" y="24522"/>
                  </a:cubicBezTo>
                  <a:cubicBezTo>
                    <a:pt x="28" y="24958"/>
                    <a:pt x="12" y="25396"/>
                    <a:pt x="4" y="25834"/>
                  </a:cubicBezTo>
                  <a:cubicBezTo>
                    <a:pt x="-6" y="26288"/>
                    <a:pt x="4" y="26745"/>
                    <a:pt x="15" y="27198"/>
                  </a:cubicBezTo>
                  <a:cubicBezTo>
                    <a:pt x="28" y="27667"/>
                    <a:pt x="55" y="28134"/>
                    <a:pt x="79" y="28603"/>
                  </a:cubicBezTo>
                  <a:cubicBezTo>
                    <a:pt x="105" y="29077"/>
                    <a:pt x="140" y="29551"/>
                    <a:pt x="169" y="30021"/>
                  </a:cubicBezTo>
                  <a:cubicBezTo>
                    <a:pt x="199" y="30496"/>
                    <a:pt x="233" y="30970"/>
                    <a:pt x="258" y="31443"/>
                  </a:cubicBezTo>
                  <a:cubicBezTo>
                    <a:pt x="284" y="31909"/>
                    <a:pt x="310" y="32377"/>
                    <a:pt x="322" y="32846"/>
                  </a:cubicBezTo>
                  <a:cubicBezTo>
                    <a:pt x="335" y="33301"/>
                    <a:pt x="331" y="33755"/>
                    <a:pt x="334" y="34212"/>
                  </a:cubicBezTo>
                  <a:lnTo>
                    <a:pt x="2101" y="40535"/>
                  </a:lnTo>
                  <a:lnTo>
                    <a:pt x="4270" y="45883"/>
                  </a:lnTo>
                  <a:lnTo>
                    <a:pt x="7593" y="82368"/>
                  </a:lnTo>
                  <a:lnTo>
                    <a:pt x="16103" y="117994"/>
                  </a:lnTo>
                  <a:lnTo>
                    <a:pt x="28221" y="137615"/>
                  </a:lnTo>
                  <a:lnTo>
                    <a:pt x="41920" y="150421"/>
                  </a:lnTo>
                  <a:lnTo>
                    <a:pt x="52798" y="157171"/>
                  </a:lnTo>
                  <a:lnTo>
                    <a:pt x="64380" y="161454"/>
                  </a:lnTo>
                  <a:cubicBezTo>
                    <a:pt x="64839" y="161247"/>
                    <a:pt x="65291" y="161012"/>
                    <a:pt x="65760" y="160829"/>
                  </a:cubicBezTo>
                  <a:cubicBezTo>
                    <a:pt x="66236" y="160641"/>
                    <a:pt x="66724" y="160495"/>
                    <a:pt x="67212" y="160348"/>
                  </a:cubicBezTo>
                  <a:lnTo>
                    <a:pt x="68697" y="159941"/>
                  </a:lnTo>
                  <a:lnTo>
                    <a:pt x="70184" y="159538"/>
                  </a:lnTo>
                  <a:cubicBezTo>
                    <a:pt x="70672" y="159391"/>
                    <a:pt x="71160" y="159246"/>
                    <a:pt x="71635" y="159058"/>
                  </a:cubicBezTo>
                  <a:cubicBezTo>
                    <a:pt x="72106" y="158874"/>
                    <a:pt x="72574" y="158675"/>
                    <a:pt x="73016" y="158429"/>
                  </a:cubicBezTo>
                  <a:cubicBezTo>
                    <a:pt x="73462" y="158178"/>
                    <a:pt x="73898" y="157902"/>
                    <a:pt x="74291" y="157575"/>
                  </a:cubicBezTo>
                  <a:cubicBezTo>
                    <a:pt x="74705" y="157226"/>
                    <a:pt x="75093" y="156844"/>
                    <a:pt x="75425" y="156420"/>
                  </a:cubicBezTo>
                  <a:cubicBezTo>
                    <a:pt x="75795" y="155943"/>
                    <a:pt x="76118" y="155428"/>
                    <a:pt x="76384" y="154886"/>
                  </a:cubicBezTo>
                  <a:cubicBezTo>
                    <a:pt x="76693" y="154260"/>
                    <a:pt x="76935" y="153599"/>
                    <a:pt x="77143" y="152931"/>
                  </a:cubicBezTo>
                  <a:cubicBezTo>
                    <a:pt x="77383" y="152167"/>
                    <a:pt x="77565" y="151384"/>
                    <a:pt x="77727" y="150600"/>
                  </a:cubicBezTo>
                  <a:cubicBezTo>
                    <a:pt x="77907" y="149728"/>
                    <a:pt x="78046" y="148850"/>
                    <a:pt x="78170" y="147969"/>
                  </a:cubicBezTo>
                  <a:cubicBezTo>
                    <a:pt x="78305" y="147019"/>
                    <a:pt x="78409" y="146064"/>
                    <a:pt x="78507" y="145111"/>
                  </a:cubicBezTo>
                  <a:cubicBezTo>
                    <a:pt x="78611" y="144110"/>
                    <a:pt x="78693" y="143106"/>
                    <a:pt x="78775" y="142103"/>
                  </a:cubicBezTo>
                  <a:cubicBezTo>
                    <a:pt x="78859" y="141076"/>
                    <a:pt x="78930" y="140048"/>
                    <a:pt x="79007" y="139022"/>
                  </a:cubicBezTo>
                  <a:cubicBezTo>
                    <a:pt x="79084" y="137995"/>
                    <a:pt x="79155" y="136965"/>
                    <a:pt x="79238" y="135938"/>
                  </a:cubicBezTo>
                  <a:cubicBezTo>
                    <a:pt x="79321" y="134937"/>
                    <a:pt x="79404" y="133934"/>
                    <a:pt x="79506" y="132934"/>
                  </a:cubicBezTo>
                  <a:cubicBezTo>
                    <a:pt x="79605" y="131979"/>
                    <a:pt x="79731" y="131028"/>
                    <a:pt x="79844" y="130075"/>
                  </a:cubicBezTo>
                  <a:lnTo>
                    <a:pt x="77329" y="101387"/>
                  </a:lnTo>
                  <a:lnTo>
                    <a:pt x="74819" y="72900"/>
                  </a:lnTo>
                  <a:lnTo>
                    <a:pt x="70527" y="50895"/>
                  </a:lnTo>
                  <a:lnTo>
                    <a:pt x="71940" y="39412"/>
                  </a:lnTo>
                  <a:close/>
                </a:path>
              </a:pathLst>
            </a:custGeom>
            <a:solidFill>
              <a:srgbClr val="404A5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6B5CE2B9-7375-356F-AFF7-9C8DFEFCD1A9}"/>
                </a:ext>
              </a:extLst>
            </p:cNvPr>
            <p:cNvSpPr/>
            <p:nvPr/>
          </p:nvSpPr>
          <p:spPr>
            <a:xfrm>
              <a:off x="6202249" y="11047355"/>
              <a:ext cx="115913" cy="137799"/>
            </a:xfrm>
            <a:custGeom>
              <a:avLst/>
              <a:gdLst>
                <a:gd name="connsiteX0" fmla="*/ 107178 w 115913"/>
                <a:gd name="connsiteY0" fmla="*/ 41727 h 137799"/>
                <a:gd name="connsiteX1" fmla="*/ 109419 w 115913"/>
                <a:gd name="connsiteY1" fmla="*/ 38605 h 137799"/>
                <a:gd name="connsiteX2" fmla="*/ 114662 w 115913"/>
                <a:gd name="connsiteY2" fmla="*/ 28109 h 137799"/>
                <a:gd name="connsiteX3" fmla="*/ 115913 w 115913"/>
                <a:gd name="connsiteY3" fmla="*/ 20970 h 137799"/>
                <a:gd name="connsiteX4" fmla="*/ 113080 w 115913"/>
                <a:gd name="connsiteY4" fmla="*/ 13207 h 137799"/>
                <a:gd name="connsiteX5" fmla="*/ 108106 w 115913"/>
                <a:gd name="connsiteY5" fmla="*/ 8775 h 137799"/>
                <a:gd name="connsiteX6" fmla="*/ 103928 w 115913"/>
                <a:gd name="connsiteY6" fmla="*/ 6382 h 137799"/>
                <a:gd name="connsiteX7" fmla="*/ 90893 w 115913"/>
                <a:gd name="connsiteY7" fmla="*/ 5202 h 137799"/>
                <a:gd name="connsiteX8" fmla="*/ 69558 w 115913"/>
                <a:gd name="connsiteY8" fmla="*/ 5221 h 137799"/>
                <a:gd name="connsiteX9" fmla="*/ 63927 w 115913"/>
                <a:gd name="connsiteY9" fmla="*/ 4488 h 137799"/>
                <a:gd name="connsiteX10" fmla="*/ 52289 w 115913"/>
                <a:gd name="connsiteY10" fmla="*/ 0 h 137799"/>
                <a:gd name="connsiteX11" fmla="*/ 46649 w 115913"/>
                <a:gd name="connsiteY11" fmla="*/ 4397 h 137799"/>
                <a:gd name="connsiteX12" fmla="*/ 44937 w 115913"/>
                <a:gd name="connsiteY12" fmla="*/ 2084 h 137799"/>
                <a:gd name="connsiteX13" fmla="*/ 44357 w 115913"/>
                <a:gd name="connsiteY13" fmla="*/ 2020 h 137799"/>
                <a:gd name="connsiteX14" fmla="*/ 41388 w 115913"/>
                <a:gd name="connsiteY14" fmla="*/ 6171 h 137799"/>
                <a:gd name="connsiteX15" fmla="*/ 40043 w 115913"/>
                <a:gd name="connsiteY15" fmla="*/ 7222 h 137799"/>
                <a:gd name="connsiteX16" fmla="*/ 38761 w 115913"/>
                <a:gd name="connsiteY16" fmla="*/ 7260 h 137799"/>
                <a:gd name="connsiteX17" fmla="*/ 33402 w 115913"/>
                <a:gd name="connsiteY17" fmla="*/ 5960 h 137799"/>
                <a:gd name="connsiteX18" fmla="*/ 25348 w 115913"/>
                <a:gd name="connsiteY18" fmla="*/ 9111 h 137799"/>
                <a:gd name="connsiteX19" fmla="*/ 23375 w 115913"/>
                <a:gd name="connsiteY19" fmla="*/ 11042 h 137799"/>
                <a:gd name="connsiteX20" fmla="*/ 19074 w 115913"/>
                <a:gd name="connsiteY20" fmla="*/ 17562 h 137799"/>
                <a:gd name="connsiteX21" fmla="*/ 11296 w 115913"/>
                <a:gd name="connsiteY21" fmla="*/ 27559 h 137799"/>
                <a:gd name="connsiteX22" fmla="*/ 1513 w 115913"/>
                <a:gd name="connsiteY22" fmla="*/ 45196 h 137799"/>
                <a:gd name="connsiteX23" fmla="*/ 38 w 115913"/>
                <a:gd name="connsiteY23" fmla="*/ 55513 h 137799"/>
                <a:gd name="connsiteX24" fmla="*/ 428 w 115913"/>
                <a:gd name="connsiteY24" fmla="*/ 67889 h 137799"/>
                <a:gd name="connsiteX25" fmla="*/ 4942 w 115913"/>
                <a:gd name="connsiteY25" fmla="*/ 101528 h 137799"/>
                <a:gd name="connsiteX26" fmla="*/ 8348 w 115913"/>
                <a:gd name="connsiteY26" fmla="*/ 109934 h 137799"/>
                <a:gd name="connsiteX27" fmla="*/ 13130 w 115913"/>
                <a:gd name="connsiteY27" fmla="*/ 117556 h 137799"/>
                <a:gd name="connsiteX28" fmla="*/ 13679 w 115913"/>
                <a:gd name="connsiteY28" fmla="*/ 119375 h 137799"/>
                <a:gd name="connsiteX29" fmla="*/ 8762 w 115913"/>
                <a:gd name="connsiteY29" fmla="*/ 137800 h 137799"/>
                <a:gd name="connsiteX30" fmla="*/ 14267 w 115913"/>
                <a:gd name="connsiteY30" fmla="*/ 133812 h 137799"/>
                <a:gd name="connsiteX31" fmla="*/ 107178 w 115913"/>
                <a:gd name="connsiteY31" fmla="*/ 41727 h 137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15913" h="137799">
                  <a:moveTo>
                    <a:pt x="107178" y="41727"/>
                  </a:moveTo>
                  <a:lnTo>
                    <a:pt x="109419" y="38605"/>
                  </a:lnTo>
                  <a:lnTo>
                    <a:pt x="114662" y="28109"/>
                  </a:lnTo>
                  <a:lnTo>
                    <a:pt x="115913" y="20970"/>
                  </a:lnTo>
                  <a:lnTo>
                    <a:pt x="113080" y="13207"/>
                  </a:lnTo>
                  <a:lnTo>
                    <a:pt x="108106" y="8775"/>
                  </a:lnTo>
                  <a:lnTo>
                    <a:pt x="103928" y="6382"/>
                  </a:lnTo>
                  <a:cubicBezTo>
                    <a:pt x="102709" y="6547"/>
                    <a:pt x="98364" y="6153"/>
                    <a:pt x="90893" y="5202"/>
                  </a:cubicBezTo>
                  <a:cubicBezTo>
                    <a:pt x="86481" y="4680"/>
                    <a:pt x="79369" y="4686"/>
                    <a:pt x="69558" y="5221"/>
                  </a:cubicBezTo>
                  <a:lnTo>
                    <a:pt x="63927" y="4488"/>
                  </a:lnTo>
                  <a:cubicBezTo>
                    <a:pt x="60100" y="2473"/>
                    <a:pt x="56221" y="977"/>
                    <a:pt x="52289" y="0"/>
                  </a:cubicBezTo>
                  <a:cubicBezTo>
                    <a:pt x="48847" y="3068"/>
                    <a:pt x="46967" y="4535"/>
                    <a:pt x="46649" y="4397"/>
                  </a:cubicBezTo>
                  <a:cubicBezTo>
                    <a:pt x="46170" y="4771"/>
                    <a:pt x="45600" y="4000"/>
                    <a:pt x="44937" y="2084"/>
                  </a:cubicBezTo>
                  <a:cubicBezTo>
                    <a:pt x="44787" y="1917"/>
                    <a:pt x="44594" y="1896"/>
                    <a:pt x="44357" y="2020"/>
                  </a:cubicBezTo>
                  <a:lnTo>
                    <a:pt x="41388" y="6171"/>
                  </a:lnTo>
                  <a:cubicBezTo>
                    <a:pt x="40964" y="6694"/>
                    <a:pt x="40516" y="7044"/>
                    <a:pt x="40043" y="7222"/>
                  </a:cubicBezTo>
                  <a:cubicBezTo>
                    <a:pt x="39574" y="7346"/>
                    <a:pt x="39147" y="7359"/>
                    <a:pt x="38761" y="7260"/>
                  </a:cubicBezTo>
                  <a:cubicBezTo>
                    <a:pt x="36007" y="6138"/>
                    <a:pt x="34221" y="5705"/>
                    <a:pt x="33402" y="5960"/>
                  </a:cubicBezTo>
                  <a:cubicBezTo>
                    <a:pt x="30793" y="6395"/>
                    <a:pt x="28109" y="7445"/>
                    <a:pt x="25348" y="9111"/>
                  </a:cubicBezTo>
                  <a:cubicBezTo>
                    <a:pt x="24662" y="9567"/>
                    <a:pt x="24004" y="10211"/>
                    <a:pt x="23375" y="11042"/>
                  </a:cubicBezTo>
                  <a:lnTo>
                    <a:pt x="19074" y="17562"/>
                  </a:lnTo>
                  <a:lnTo>
                    <a:pt x="11296" y="27559"/>
                  </a:lnTo>
                  <a:cubicBezTo>
                    <a:pt x="8727" y="31016"/>
                    <a:pt x="5466" y="36894"/>
                    <a:pt x="1513" y="45196"/>
                  </a:cubicBezTo>
                  <a:cubicBezTo>
                    <a:pt x="571" y="47447"/>
                    <a:pt x="80" y="50886"/>
                    <a:pt x="38" y="55513"/>
                  </a:cubicBezTo>
                  <a:cubicBezTo>
                    <a:pt x="-72" y="60640"/>
                    <a:pt x="58" y="64766"/>
                    <a:pt x="428" y="67889"/>
                  </a:cubicBezTo>
                  <a:cubicBezTo>
                    <a:pt x="1556" y="72505"/>
                    <a:pt x="3061" y="83717"/>
                    <a:pt x="4942" y="101528"/>
                  </a:cubicBezTo>
                  <a:cubicBezTo>
                    <a:pt x="5040" y="102601"/>
                    <a:pt x="6175" y="105403"/>
                    <a:pt x="8348" y="109934"/>
                  </a:cubicBezTo>
                  <a:cubicBezTo>
                    <a:pt x="10127" y="113905"/>
                    <a:pt x="11721" y="116445"/>
                    <a:pt x="13130" y="117556"/>
                  </a:cubicBezTo>
                  <a:cubicBezTo>
                    <a:pt x="13439" y="118125"/>
                    <a:pt x="13621" y="118731"/>
                    <a:pt x="13679" y="119375"/>
                  </a:cubicBezTo>
                  <a:cubicBezTo>
                    <a:pt x="14317" y="120133"/>
                    <a:pt x="12678" y="126275"/>
                    <a:pt x="8762" y="137800"/>
                  </a:cubicBezTo>
                  <a:lnTo>
                    <a:pt x="14267" y="133812"/>
                  </a:lnTo>
                  <a:lnTo>
                    <a:pt x="107178" y="41727"/>
                  </a:lnTo>
                </a:path>
              </a:pathLst>
            </a:custGeom>
            <a:solidFill>
              <a:srgbClr val="404A5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0EBF678D-E1C5-002C-11C0-22765BE0C0C1}"/>
                </a:ext>
              </a:extLst>
            </p:cNvPr>
            <p:cNvSpPr/>
            <p:nvPr/>
          </p:nvSpPr>
          <p:spPr>
            <a:xfrm>
              <a:off x="6212692" y="11080429"/>
              <a:ext cx="108930" cy="178378"/>
            </a:xfrm>
            <a:custGeom>
              <a:avLst/>
              <a:gdLst>
                <a:gd name="connsiteX0" fmla="*/ 51640 w 108930"/>
                <a:gd name="connsiteY0" fmla="*/ 178378 h 178378"/>
                <a:gd name="connsiteX1" fmla="*/ 52304 w 108930"/>
                <a:gd name="connsiteY1" fmla="*/ 174069 h 178378"/>
                <a:gd name="connsiteX2" fmla="*/ 57202 w 108930"/>
                <a:gd name="connsiteY2" fmla="*/ 133078 h 178378"/>
                <a:gd name="connsiteX3" fmla="*/ 58430 w 108930"/>
                <a:gd name="connsiteY3" fmla="*/ 129651 h 178378"/>
                <a:gd name="connsiteX4" fmla="*/ 64544 w 108930"/>
                <a:gd name="connsiteY4" fmla="*/ 120426 h 178378"/>
                <a:gd name="connsiteX5" fmla="*/ 66041 w 108930"/>
                <a:gd name="connsiteY5" fmla="*/ 117158 h 178378"/>
                <a:gd name="connsiteX6" fmla="*/ 67123 w 108930"/>
                <a:gd name="connsiteY6" fmla="*/ 116218 h 178378"/>
                <a:gd name="connsiteX7" fmla="*/ 87060 w 108930"/>
                <a:gd name="connsiteY7" fmla="*/ 115724 h 178378"/>
                <a:gd name="connsiteX8" fmla="*/ 91582 w 108930"/>
                <a:gd name="connsiteY8" fmla="*/ 113108 h 178378"/>
                <a:gd name="connsiteX9" fmla="*/ 95979 w 108930"/>
                <a:gd name="connsiteY9" fmla="*/ 102482 h 178378"/>
                <a:gd name="connsiteX10" fmla="*/ 95960 w 108930"/>
                <a:gd name="connsiteY10" fmla="*/ 98222 h 178378"/>
                <a:gd name="connsiteX11" fmla="*/ 94526 w 108930"/>
                <a:gd name="connsiteY11" fmla="*/ 93874 h 178378"/>
                <a:gd name="connsiteX12" fmla="*/ 94501 w 108930"/>
                <a:gd name="connsiteY12" fmla="*/ 92159 h 178378"/>
                <a:gd name="connsiteX13" fmla="*/ 98580 w 108930"/>
                <a:gd name="connsiteY13" fmla="*/ 87530 h 178378"/>
                <a:gd name="connsiteX14" fmla="*/ 99590 w 108930"/>
                <a:gd name="connsiteY14" fmla="*/ 84865 h 178378"/>
                <a:gd name="connsiteX15" fmla="*/ 101143 w 108930"/>
                <a:gd name="connsiteY15" fmla="*/ 73434 h 178378"/>
                <a:gd name="connsiteX16" fmla="*/ 101032 w 108930"/>
                <a:gd name="connsiteY16" fmla="*/ 72293 h 178378"/>
                <a:gd name="connsiteX17" fmla="*/ 100152 w 108930"/>
                <a:gd name="connsiteY17" fmla="*/ 69783 h 178378"/>
                <a:gd name="connsiteX18" fmla="*/ 101353 w 108930"/>
                <a:gd name="connsiteY18" fmla="*/ 69042 h 178378"/>
                <a:gd name="connsiteX19" fmla="*/ 107592 w 108930"/>
                <a:gd name="connsiteY19" fmla="*/ 67845 h 178378"/>
                <a:gd name="connsiteX20" fmla="*/ 108667 w 108930"/>
                <a:gd name="connsiteY20" fmla="*/ 66675 h 178378"/>
                <a:gd name="connsiteX21" fmla="*/ 102323 w 108930"/>
                <a:gd name="connsiteY21" fmla="*/ 49556 h 178378"/>
                <a:gd name="connsiteX22" fmla="*/ 102816 w 108930"/>
                <a:gd name="connsiteY22" fmla="*/ 48049 h 178378"/>
                <a:gd name="connsiteX23" fmla="*/ 107343 w 108930"/>
                <a:gd name="connsiteY23" fmla="*/ 42709 h 178378"/>
                <a:gd name="connsiteX24" fmla="*/ 107934 w 108930"/>
                <a:gd name="connsiteY24" fmla="*/ 36410 h 178378"/>
                <a:gd name="connsiteX25" fmla="*/ 100793 w 108930"/>
                <a:gd name="connsiteY25" fmla="*/ 12058 h 178378"/>
                <a:gd name="connsiteX26" fmla="*/ 90443 w 108930"/>
                <a:gd name="connsiteY26" fmla="*/ 2233 h 178378"/>
                <a:gd name="connsiteX27" fmla="*/ 71848 w 108930"/>
                <a:gd name="connsiteY27" fmla="*/ 26 h 178378"/>
                <a:gd name="connsiteX28" fmla="*/ 58000 w 108930"/>
                <a:gd name="connsiteY28" fmla="*/ 4430 h 178378"/>
                <a:gd name="connsiteX29" fmla="*/ 53923 w 108930"/>
                <a:gd name="connsiteY29" fmla="*/ 3547 h 178378"/>
                <a:gd name="connsiteX30" fmla="*/ 52684 w 108930"/>
                <a:gd name="connsiteY30" fmla="*/ 5446 h 178378"/>
                <a:gd name="connsiteX31" fmla="*/ 50841 w 108930"/>
                <a:gd name="connsiteY31" fmla="*/ 16394 h 178378"/>
                <a:gd name="connsiteX32" fmla="*/ 41181 w 108930"/>
                <a:gd name="connsiteY32" fmla="*/ 26743 h 178378"/>
                <a:gd name="connsiteX33" fmla="*/ 36676 w 108930"/>
                <a:gd name="connsiteY33" fmla="*/ 42633 h 178378"/>
                <a:gd name="connsiteX34" fmla="*/ 32199 w 108930"/>
                <a:gd name="connsiteY34" fmla="*/ 45404 h 178378"/>
                <a:gd name="connsiteX35" fmla="*/ 26603 w 108930"/>
                <a:gd name="connsiteY35" fmla="*/ 37255 h 178378"/>
                <a:gd name="connsiteX36" fmla="*/ 13194 w 108930"/>
                <a:gd name="connsiteY36" fmla="*/ 34101 h 178378"/>
                <a:gd name="connsiteX37" fmla="*/ 584 w 108930"/>
                <a:gd name="connsiteY37" fmla="*/ 45811 h 178378"/>
                <a:gd name="connsiteX38" fmla="*/ 435 w 108930"/>
                <a:gd name="connsiteY38" fmla="*/ 69551 h 178378"/>
                <a:gd name="connsiteX39" fmla="*/ 1089 w 108930"/>
                <a:gd name="connsiteY39" fmla="*/ 73127 h 178378"/>
                <a:gd name="connsiteX40" fmla="*/ 3532 w 108930"/>
                <a:gd name="connsiteY40" fmla="*/ 78925 h 178378"/>
                <a:gd name="connsiteX41" fmla="*/ 4364 w 108930"/>
                <a:gd name="connsiteY41" fmla="*/ 87220 h 178378"/>
                <a:gd name="connsiteX42" fmla="*/ 3731 w 108930"/>
                <a:gd name="connsiteY42" fmla="*/ 96811 h 178378"/>
                <a:gd name="connsiteX43" fmla="*/ 821 w 108930"/>
                <a:gd name="connsiteY43" fmla="*/ 100176 h 178378"/>
                <a:gd name="connsiteX44" fmla="*/ 207 w 108930"/>
                <a:gd name="connsiteY44" fmla="*/ 101656 h 178378"/>
                <a:gd name="connsiteX45" fmla="*/ 1023 w 108930"/>
                <a:gd name="connsiteY45" fmla="*/ 106121 h 178378"/>
                <a:gd name="connsiteX46" fmla="*/ 12279 w 108930"/>
                <a:gd name="connsiteY46" fmla="*/ 124566 h 178378"/>
                <a:gd name="connsiteX47" fmla="*/ 51640 w 108930"/>
                <a:gd name="connsiteY47" fmla="*/ 178378 h 1783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108930" h="178378">
                  <a:moveTo>
                    <a:pt x="51640" y="178378"/>
                  </a:moveTo>
                  <a:lnTo>
                    <a:pt x="52304" y="174069"/>
                  </a:lnTo>
                  <a:cubicBezTo>
                    <a:pt x="56138" y="150800"/>
                    <a:pt x="57771" y="137137"/>
                    <a:pt x="57202" y="133078"/>
                  </a:cubicBezTo>
                  <a:cubicBezTo>
                    <a:pt x="57284" y="132211"/>
                    <a:pt x="57693" y="131070"/>
                    <a:pt x="58430" y="129651"/>
                  </a:cubicBezTo>
                  <a:cubicBezTo>
                    <a:pt x="58772" y="128794"/>
                    <a:pt x="60810" y="125720"/>
                    <a:pt x="64544" y="120426"/>
                  </a:cubicBezTo>
                  <a:lnTo>
                    <a:pt x="66041" y="117158"/>
                  </a:lnTo>
                  <a:cubicBezTo>
                    <a:pt x="66315" y="116749"/>
                    <a:pt x="66675" y="116437"/>
                    <a:pt x="67123" y="116218"/>
                  </a:cubicBezTo>
                  <a:cubicBezTo>
                    <a:pt x="67113" y="115295"/>
                    <a:pt x="73759" y="115131"/>
                    <a:pt x="87060" y="115724"/>
                  </a:cubicBezTo>
                  <a:cubicBezTo>
                    <a:pt x="88994" y="115414"/>
                    <a:pt x="90501" y="114541"/>
                    <a:pt x="91582" y="113108"/>
                  </a:cubicBezTo>
                  <a:cubicBezTo>
                    <a:pt x="93635" y="110166"/>
                    <a:pt x="95100" y="106625"/>
                    <a:pt x="95979" y="102482"/>
                  </a:cubicBezTo>
                  <a:cubicBezTo>
                    <a:pt x="96152" y="101319"/>
                    <a:pt x="96146" y="99899"/>
                    <a:pt x="95960" y="98222"/>
                  </a:cubicBezTo>
                  <a:lnTo>
                    <a:pt x="94526" y="93874"/>
                  </a:lnTo>
                  <a:cubicBezTo>
                    <a:pt x="94369" y="93244"/>
                    <a:pt x="94361" y="92672"/>
                    <a:pt x="94501" y="92159"/>
                  </a:cubicBezTo>
                  <a:cubicBezTo>
                    <a:pt x="94204" y="91903"/>
                    <a:pt x="95564" y="90360"/>
                    <a:pt x="98580" y="87530"/>
                  </a:cubicBezTo>
                  <a:cubicBezTo>
                    <a:pt x="98999" y="86969"/>
                    <a:pt x="99335" y="86080"/>
                    <a:pt x="99590" y="84865"/>
                  </a:cubicBezTo>
                  <a:lnTo>
                    <a:pt x="101143" y="73434"/>
                  </a:lnTo>
                  <a:cubicBezTo>
                    <a:pt x="101162" y="73013"/>
                    <a:pt x="101125" y="72632"/>
                    <a:pt x="101032" y="72293"/>
                  </a:cubicBezTo>
                  <a:lnTo>
                    <a:pt x="100152" y="69783"/>
                  </a:lnTo>
                  <a:cubicBezTo>
                    <a:pt x="100290" y="69447"/>
                    <a:pt x="100690" y="69200"/>
                    <a:pt x="101353" y="69042"/>
                  </a:cubicBezTo>
                  <a:lnTo>
                    <a:pt x="107592" y="67845"/>
                  </a:lnTo>
                  <a:cubicBezTo>
                    <a:pt x="108119" y="67698"/>
                    <a:pt x="108478" y="67307"/>
                    <a:pt x="108667" y="66675"/>
                  </a:cubicBezTo>
                  <a:cubicBezTo>
                    <a:pt x="109722" y="63995"/>
                    <a:pt x="107607" y="58289"/>
                    <a:pt x="102323" y="49556"/>
                  </a:cubicBezTo>
                  <a:cubicBezTo>
                    <a:pt x="102216" y="49171"/>
                    <a:pt x="102380" y="48669"/>
                    <a:pt x="102816" y="48049"/>
                  </a:cubicBezTo>
                  <a:cubicBezTo>
                    <a:pt x="105018" y="45804"/>
                    <a:pt x="106528" y="44024"/>
                    <a:pt x="107343" y="42709"/>
                  </a:cubicBezTo>
                  <a:cubicBezTo>
                    <a:pt x="107797" y="41309"/>
                    <a:pt x="107994" y="39209"/>
                    <a:pt x="107934" y="36410"/>
                  </a:cubicBezTo>
                  <a:cubicBezTo>
                    <a:pt x="108421" y="34652"/>
                    <a:pt x="106040" y="26535"/>
                    <a:pt x="100793" y="12058"/>
                  </a:cubicBezTo>
                  <a:cubicBezTo>
                    <a:pt x="98819" y="6310"/>
                    <a:pt x="95369" y="3034"/>
                    <a:pt x="90443" y="2233"/>
                  </a:cubicBezTo>
                  <a:lnTo>
                    <a:pt x="71848" y="26"/>
                  </a:lnTo>
                  <a:cubicBezTo>
                    <a:pt x="69949" y="-219"/>
                    <a:pt x="65333" y="1248"/>
                    <a:pt x="58000" y="4430"/>
                  </a:cubicBezTo>
                  <a:lnTo>
                    <a:pt x="53923" y="3547"/>
                  </a:lnTo>
                  <a:cubicBezTo>
                    <a:pt x="53319" y="3792"/>
                    <a:pt x="52905" y="4426"/>
                    <a:pt x="52684" y="5446"/>
                  </a:cubicBezTo>
                  <a:cubicBezTo>
                    <a:pt x="52038" y="12062"/>
                    <a:pt x="51424" y="15711"/>
                    <a:pt x="50841" y="16394"/>
                  </a:cubicBezTo>
                  <a:cubicBezTo>
                    <a:pt x="50556" y="17954"/>
                    <a:pt x="47336" y="21404"/>
                    <a:pt x="41181" y="26743"/>
                  </a:cubicBezTo>
                  <a:lnTo>
                    <a:pt x="36676" y="42633"/>
                  </a:lnTo>
                  <a:lnTo>
                    <a:pt x="32199" y="45404"/>
                  </a:lnTo>
                  <a:cubicBezTo>
                    <a:pt x="30024" y="40326"/>
                    <a:pt x="28159" y="37611"/>
                    <a:pt x="26603" y="37255"/>
                  </a:cubicBezTo>
                  <a:cubicBezTo>
                    <a:pt x="23754" y="35687"/>
                    <a:pt x="19284" y="34636"/>
                    <a:pt x="13194" y="34101"/>
                  </a:cubicBezTo>
                  <a:cubicBezTo>
                    <a:pt x="5678" y="36597"/>
                    <a:pt x="1474" y="40502"/>
                    <a:pt x="584" y="45811"/>
                  </a:cubicBezTo>
                  <a:cubicBezTo>
                    <a:pt x="-141" y="53541"/>
                    <a:pt x="-191" y="61454"/>
                    <a:pt x="435" y="69551"/>
                  </a:cubicBezTo>
                  <a:cubicBezTo>
                    <a:pt x="583" y="71082"/>
                    <a:pt x="801" y="72274"/>
                    <a:pt x="1089" y="73127"/>
                  </a:cubicBezTo>
                  <a:lnTo>
                    <a:pt x="3532" y="78925"/>
                  </a:lnTo>
                  <a:cubicBezTo>
                    <a:pt x="3800" y="79802"/>
                    <a:pt x="4077" y="82567"/>
                    <a:pt x="4364" y="87220"/>
                  </a:cubicBezTo>
                  <a:lnTo>
                    <a:pt x="3731" y="96811"/>
                  </a:lnTo>
                  <a:cubicBezTo>
                    <a:pt x="3661" y="97401"/>
                    <a:pt x="2691" y="98522"/>
                    <a:pt x="821" y="100176"/>
                  </a:cubicBezTo>
                  <a:cubicBezTo>
                    <a:pt x="534" y="100531"/>
                    <a:pt x="329" y="101025"/>
                    <a:pt x="207" y="101656"/>
                  </a:cubicBezTo>
                  <a:cubicBezTo>
                    <a:pt x="37" y="102882"/>
                    <a:pt x="309" y="104370"/>
                    <a:pt x="1023" y="106121"/>
                  </a:cubicBezTo>
                  <a:cubicBezTo>
                    <a:pt x="2118" y="109256"/>
                    <a:pt x="5870" y="115404"/>
                    <a:pt x="12279" y="124566"/>
                  </a:cubicBezTo>
                  <a:cubicBezTo>
                    <a:pt x="12311" y="124930"/>
                    <a:pt x="25431" y="142868"/>
                    <a:pt x="51640" y="178378"/>
                  </a:cubicBezTo>
                </a:path>
              </a:pathLst>
            </a:custGeom>
            <a:solidFill>
              <a:srgbClr val="404A5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ADE52BAD-E754-FD70-0856-2BF7FA8EB702}"/>
                </a:ext>
              </a:extLst>
            </p:cNvPr>
            <p:cNvSpPr/>
            <p:nvPr/>
          </p:nvSpPr>
          <p:spPr>
            <a:xfrm>
              <a:off x="6294008" y="11465163"/>
              <a:ext cx="81758" cy="158253"/>
            </a:xfrm>
            <a:custGeom>
              <a:avLst/>
              <a:gdLst>
                <a:gd name="connsiteX0" fmla="*/ 8784 w 81758"/>
                <a:gd name="connsiteY0" fmla="*/ 80163 h 158253"/>
                <a:gd name="connsiteX1" fmla="*/ 11446 w 81758"/>
                <a:gd name="connsiteY1" fmla="*/ 82907 h 158253"/>
                <a:gd name="connsiteX2" fmla="*/ 29289 w 81758"/>
                <a:gd name="connsiteY2" fmla="*/ 101182 h 158253"/>
                <a:gd name="connsiteX3" fmla="*/ 30964 w 81758"/>
                <a:gd name="connsiteY3" fmla="*/ 103739 h 158253"/>
                <a:gd name="connsiteX4" fmla="*/ 31516 w 81758"/>
                <a:gd name="connsiteY4" fmla="*/ 106267 h 158253"/>
                <a:gd name="connsiteX5" fmla="*/ 31453 w 81758"/>
                <a:gd name="connsiteY5" fmla="*/ 112572 h 158253"/>
                <a:gd name="connsiteX6" fmla="*/ 32228 w 81758"/>
                <a:gd name="connsiteY6" fmla="*/ 115460 h 158253"/>
                <a:gd name="connsiteX7" fmla="*/ 37700 w 81758"/>
                <a:gd name="connsiteY7" fmla="*/ 125440 h 158253"/>
                <a:gd name="connsiteX8" fmla="*/ 43403 w 81758"/>
                <a:gd name="connsiteY8" fmla="*/ 137860 h 158253"/>
                <a:gd name="connsiteX9" fmla="*/ 47339 w 81758"/>
                <a:gd name="connsiteY9" fmla="*/ 144380 h 158253"/>
                <a:gd name="connsiteX10" fmla="*/ 38710 w 81758"/>
                <a:gd name="connsiteY10" fmla="*/ 146568 h 158253"/>
                <a:gd name="connsiteX11" fmla="*/ 36405 w 81758"/>
                <a:gd name="connsiteY11" fmla="*/ 147896 h 158253"/>
                <a:gd name="connsiteX12" fmla="*/ 41058 w 81758"/>
                <a:gd name="connsiteY12" fmla="*/ 154377 h 158253"/>
                <a:gd name="connsiteX13" fmla="*/ 53378 w 81758"/>
                <a:gd name="connsiteY13" fmla="*/ 158089 h 158253"/>
                <a:gd name="connsiteX14" fmla="*/ 67875 w 81758"/>
                <a:gd name="connsiteY14" fmla="*/ 156497 h 158253"/>
                <a:gd name="connsiteX15" fmla="*/ 80411 w 81758"/>
                <a:gd name="connsiteY15" fmla="*/ 144295 h 158253"/>
                <a:gd name="connsiteX16" fmla="*/ 81683 w 81758"/>
                <a:gd name="connsiteY16" fmla="*/ 135979 h 158253"/>
                <a:gd name="connsiteX17" fmla="*/ 79432 w 81758"/>
                <a:gd name="connsiteY17" fmla="*/ 124273 h 158253"/>
                <a:gd name="connsiteX18" fmla="*/ 72069 w 81758"/>
                <a:gd name="connsiteY18" fmla="*/ 108224 h 158253"/>
                <a:gd name="connsiteX19" fmla="*/ 63336 w 81758"/>
                <a:gd name="connsiteY19" fmla="*/ 94174 h 158253"/>
                <a:gd name="connsiteX20" fmla="*/ 50882 w 81758"/>
                <a:gd name="connsiteY20" fmla="*/ 79595 h 158253"/>
                <a:gd name="connsiteX21" fmla="*/ 42563 w 81758"/>
                <a:gd name="connsiteY21" fmla="*/ 68295 h 158253"/>
                <a:gd name="connsiteX22" fmla="*/ 35599 w 81758"/>
                <a:gd name="connsiteY22" fmla="*/ 55980 h 158253"/>
                <a:gd name="connsiteX23" fmla="*/ 12760 w 81758"/>
                <a:gd name="connsiteY23" fmla="*/ 12469 h 158253"/>
                <a:gd name="connsiteX24" fmla="*/ 5489 w 81758"/>
                <a:gd name="connsiteY24" fmla="*/ 1231 h 158253"/>
                <a:gd name="connsiteX25" fmla="*/ 3554 w 81758"/>
                <a:gd name="connsiteY25" fmla="*/ 0 h 158253"/>
                <a:gd name="connsiteX26" fmla="*/ 0 w 81758"/>
                <a:gd name="connsiteY26" fmla="*/ 298 h 158253"/>
                <a:gd name="connsiteX27" fmla="*/ 8784 w 81758"/>
                <a:gd name="connsiteY27" fmla="*/ 80163 h 158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81758" h="158253">
                  <a:moveTo>
                    <a:pt x="8784" y="80163"/>
                  </a:moveTo>
                  <a:lnTo>
                    <a:pt x="11446" y="82907"/>
                  </a:lnTo>
                  <a:lnTo>
                    <a:pt x="29289" y="101182"/>
                  </a:lnTo>
                  <a:cubicBezTo>
                    <a:pt x="30003" y="101917"/>
                    <a:pt x="30562" y="102769"/>
                    <a:pt x="30964" y="103739"/>
                  </a:cubicBezTo>
                  <a:cubicBezTo>
                    <a:pt x="31296" y="104508"/>
                    <a:pt x="31480" y="105349"/>
                    <a:pt x="31516" y="106267"/>
                  </a:cubicBezTo>
                  <a:cubicBezTo>
                    <a:pt x="31350" y="110037"/>
                    <a:pt x="31329" y="112140"/>
                    <a:pt x="31453" y="112572"/>
                  </a:cubicBezTo>
                  <a:cubicBezTo>
                    <a:pt x="31546" y="113472"/>
                    <a:pt x="31804" y="114435"/>
                    <a:pt x="32228" y="115460"/>
                  </a:cubicBezTo>
                  <a:cubicBezTo>
                    <a:pt x="32102" y="115626"/>
                    <a:pt x="33926" y="118952"/>
                    <a:pt x="37700" y="125440"/>
                  </a:cubicBezTo>
                  <a:lnTo>
                    <a:pt x="43403" y="137860"/>
                  </a:lnTo>
                  <a:cubicBezTo>
                    <a:pt x="44061" y="139245"/>
                    <a:pt x="45373" y="141418"/>
                    <a:pt x="47339" y="144380"/>
                  </a:cubicBezTo>
                  <a:lnTo>
                    <a:pt x="38710" y="146568"/>
                  </a:lnTo>
                  <a:cubicBezTo>
                    <a:pt x="37392" y="147028"/>
                    <a:pt x="36623" y="147471"/>
                    <a:pt x="36405" y="147896"/>
                  </a:cubicBezTo>
                  <a:cubicBezTo>
                    <a:pt x="35708" y="149176"/>
                    <a:pt x="37259" y="151336"/>
                    <a:pt x="41058" y="154377"/>
                  </a:cubicBezTo>
                  <a:cubicBezTo>
                    <a:pt x="43174" y="156593"/>
                    <a:pt x="47280" y="157830"/>
                    <a:pt x="53378" y="158089"/>
                  </a:cubicBezTo>
                  <a:cubicBezTo>
                    <a:pt x="54521" y="158557"/>
                    <a:pt x="59353" y="158025"/>
                    <a:pt x="67875" y="156497"/>
                  </a:cubicBezTo>
                  <a:cubicBezTo>
                    <a:pt x="69375" y="156386"/>
                    <a:pt x="73554" y="152317"/>
                    <a:pt x="80411" y="144295"/>
                  </a:cubicBezTo>
                  <a:cubicBezTo>
                    <a:pt x="81521" y="143034"/>
                    <a:pt x="81946" y="140262"/>
                    <a:pt x="81683" y="135979"/>
                  </a:cubicBezTo>
                  <a:cubicBezTo>
                    <a:pt x="81360" y="131669"/>
                    <a:pt x="80610" y="127767"/>
                    <a:pt x="79432" y="124273"/>
                  </a:cubicBezTo>
                  <a:cubicBezTo>
                    <a:pt x="76724" y="117299"/>
                    <a:pt x="74269" y="111949"/>
                    <a:pt x="72069" y="108224"/>
                  </a:cubicBezTo>
                  <a:cubicBezTo>
                    <a:pt x="67865" y="100867"/>
                    <a:pt x="64954" y="96184"/>
                    <a:pt x="63336" y="94174"/>
                  </a:cubicBezTo>
                  <a:lnTo>
                    <a:pt x="50882" y="79595"/>
                  </a:lnTo>
                  <a:cubicBezTo>
                    <a:pt x="46209" y="73783"/>
                    <a:pt x="43436" y="70015"/>
                    <a:pt x="42563" y="68295"/>
                  </a:cubicBezTo>
                  <a:cubicBezTo>
                    <a:pt x="40385" y="64743"/>
                    <a:pt x="38064" y="60638"/>
                    <a:pt x="35599" y="55980"/>
                  </a:cubicBezTo>
                  <a:cubicBezTo>
                    <a:pt x="20657" y="27167"/>
                    <a:pt x="13044" y="12663"/>
                    <a:pt x="12760" y="12469"/>
                  </a:cubicBezTo>
                  <a:cubicBezTo>
                    <a:pt x="9510" y="6553"/>
                    <a:pt x="7087" y="2807"/>
                    <a:pt x="5489" y="1231"/>
                  </a:cubicBezTo>
                  <a:cubicBezTo>
                    <a:pt x="4731" y="469"/>
                    <a:pt x="4086" y="58"/>
                    <a:pt x="3554" y="0"/>
                  </a:cubicBezTo>
                  <a:cubicBezTo>
                    <a:pt x="1608" y="784"/>
                    <a:pt x="423" y="883"/>
                    <a:pt x="0" y="298"/>
                  </a:cubicBezTo>
                  <a:lnTo>
                    <a:pt x="8784" y="80163"/>
                  </a:lnTo>
                </a:path>
              </a:pathLst>
            </a:custGeom>
            <a:solidFill>
              <a:srgbClr val="404A5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14364239-CCC5-868A-2A82-20216727B56A}"/>
                </a:ext>
              </a:extLst>
            </p:cNvPr>
            <p:cNvSpPr/>
            <p:nvPr/>
          </p:nvSpPr>
          <p:spPr>
            <a:xfrm>
              <a:off x="6079919" y="11403635"/>
              <a:ext cx="78894" cy="235190"/>
            </a:xfrm>
            <a:custGeom>
              <a:avLst/>
              <a:gdLst>
                <a:gd name="connsiteX0" fmla="*/ 51229 w 78894"/>
                <a:gd name="connsiteY0" fmla="*/ 0 h 235190"/>
                <a:gd name="connsiteX1" fmla="*/ 52155 w 78894"/>
                <a:gd name="connsiteY1" fmla="*/ 7444 h 235190"/>
                <a:gd name="connsiteX2" fmla="*/ 64360 w 78894"/>
                <a:gd name="connsiteY2" fmla="*/ 103895 h 235190"/>
                <a:gd name="connsiteX3" fmla="*/ 68503 w 78894"/>
                <a:gd name="connsiteY3" fmla="*/ 130468 h 235190"/>
                <a:gd name="connsiteX4" fmla="*/ 70095 w 78894"/>
                <a:gd name="connsiteY4" fmla="*/ 156601 h 235190"/>
                <a:gd name="connsiteX5" fmla="*/ 70911 w 78894"/>
                <a:gd name="connsiteY5" fmla="*/ 165063 h 235190"/>
                <a:gd name="connsiteX6" fmla="*/ 72197 w 78894"/>
                <a:gd name="connsiteY6" fmla="*/ 170376 h 235190"/>
                <a:gd name="connsiteX7" fmla="*/ 76216 w 78894"/>
                <a:gd name="connsiteY7" fmla="*/ 178068 h 235190"/>
                <a:gd name="connsiteX8" fmla="*/ 78348 w 78894"/>
                <a:gd name="connsiteY8" fmla="*/ 188086 h 235190"/>
                <a:gd name="connsiteX9" fmla="*/ 78893 w 78894"/>
                <a:gd name="connsiteY9" fmla="*/ 195314 h 235190"/>
                <a:gd name="connsiteX10" fmla="*/ 78894 w 78894"/>
                <a:gd name="connsiteY10" fmla="*/ 213067 h 235190"/>
                <a:gd name="connsiteX11" fmla="*/ 74227 w 78894"/>
                <a:gd name="connsiteY11" fmla="*/ 220926 h 235190"/>
                <a:gd name="connsiteX12" fmla="*/ 69875 w 78894"/>
                <a:gd name="connsiteY12" fmla="*/ 219920 h 235190"/>
                <a:gd name="connsiteX13" fmla="*/ 67742 w 78894"/>
                <a:gd name="connsiteY13" fmla="*/ 230160 h 235190"/>
                <a:gd name="connsiteX14" fmla="*/ 66655 w 78894"/>
                <a:gd name="connsiteY14" fmla="*/ 232024 h 235190"/>
                <a:gd name="connsiteX15" fmla="*/ 53506 w 78894"/>
                <a:gd name="connsiteY15" fmla="*/ 235190 h 235190"/>
                <a:gd name="connsiteX16" fmla="*/ 44297 w 78894"/>
                <a:gd name="connsiteY16" fmla="*/ 231579 h 235190"/>
                <a:gd name="connsiteX17" fmla="*/ 35197 w 78894"/>
                <a:gd name="connsiteY17" fmla="*/ 225620 h 235190"/>
                <a:gd name="connsiteX18" fmla="*/ 29585 w 78894"/>
                <a:gd name="connsiteY18" fmla="*/ 217544 h 235190"/>
                <a:gd name="connsiteX19" fmla="*/ 23746 w 78894"/>
                <a:gd name="connsiteY19" fmla="*/ 206150 h 235190"/>
                <a:gd name="connsiteX20" fmla="*/ 22928 w 78894"/>
                <a:gd name="connsiteY20" fmla="*/ 195939 h 235190"/>
                <a:gd name="connsiteX21" fmla="*/ 22737 w 78894"/>
                <a:gd name="connsiteY21" fmla="*/ 177067 h 235190"/>
                <a:gd name="connsiteX22" fmla="*/ 24704 w 78894"/>
                <a:gd name="connsiteY22" fmla="*/ 159281 h 235190"/>
                <a:gd name="connsiteX23" fmla="*/ 27291 w 78894"/>
                <a:gd name="connsiteY23" fmla="*/ 144804 h 235190"/>
                <a:gd name="connsiteX24" fmla="*/ 29001 w 78894"/>
                <a:gd name="connsiteY24" fmla="*/ 125669 h 235190"/>
                <a:gd name="connsiteX25" fmla="*/ 12975 w 78894"/>
                <a:gd name="connsiteY25" fmla="*/ 63893 h 235190"/>
                <a:gd name="connsiteX26" fmla="*/ 0 w 78894"/>
                <a:gd name="connsiteY26" fmla="*/ 1601 h 235190"/>
                <a:gd name="connsiteX27" fmla="*/ 51229 w 78894"/>
                <a:gd name="connsiteY27" fmla="*/ 0 h 235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78894" h="235190">
                  <a:moveTo>
                    <a:pt x="51229" y="0"/>
                  </a:moveTo>
                  <a:lnTo>
                    <a:pt x="52155" y="7444"/>
                  </a:lnTo>
                  <a:cubicBezTo>
                    <a:pt x="54621" y="27806"/>
                    <a:pt x="58689" y="59957"/>
                    <a:pt x="64360" y="103895"/>
                  </a:cubicBezTo>
                  <a:cubicBezTo>
                    <a:pt x="65302" y="111709"/>
                    <a:pt x="66684" y="120567"/>
                    <a:pt x="68503" y="130468"/>
                  </a:cubicBezTo>
                  <a:lnTo>
                    <a:pt x="70095" y="156601"/>
                  </a:lnTo>
                  <a:cubicBezTo>
                    <a:pt x="70331" y="160091"/>
                    <a:pt x="70603" y="162911"/>
                    <a:pt x="70911" y="165063"/>
                  </a:cubicBezTo>
                  <a:cubicBezTo>
                    <a:pt x="71210" y="167269"/>
                    <a:pt x="71639" y="169040"/>
                    <a:pt x="72197" y="170376"/>
                  </a:cubicBezTo>
                  <a:lnTo>
                    <a:pt x="76216" y="178068"/>
                  </a:lnTo>
                  <a:cubicBezTo>
                    <a:pt x="77100" y="180832"/>
                    <a:pt x="77810" y="184171"/>
                    <a:pt x="78348" y="188086"/>
                  </a:cubicBezTo>
                  <a:cubicBezTo>
                    <a:pt x="78710" y="190907"/>
                    <a:pt x="78891" y="193316"/>
                    <a:pt x="78893" y="195314"/>
                  </a:cubicBezTo>
                  <a:lnTo>
                    <a:pt x="78894" y="213067"/>
                  </a:lnTo>
                  <a:cubicBezTo>
                    <a:pt x="78332" y="215793"/>
                    <a:pt x="76777" y="218412"/>
                    <a:pt x="74227" y="220926"/>
                  </a:cubicBezTo>
                  <a:cubicBezTo>
                    <a:pt x="73548" y="221700"/>
                    <a:pt x="72097" y="221366"/>
                    <a:pt x="69875" y="219920"/>
                  </a:cubicBezTo>
                  <a:cubicBezTo>
                    <a:pt x="68360" y="226286"/>
                    <a:pt x="67649" y="229700"/>
                    <a:pt x="67742" y="230160"/>
                  </a:cubicBezTo>
                  <a:cubicBezTo>
                    <a:pt x="67496" y="231044"/>
                    <a:pt x="67134" y="231665"/>
                    <a:pt x="66655" y="232024"/>
                  </a:cubicBezTo>
                  <a:cubicBezTo>
                    <a:pt x="66699" y="232732"/>
                    <a:pt x="62315" y="233787"/>
                    <a:pt x="53506" y="235190"/>
                  </a:cubicBezTo>
                  <a:lnTo>
                    <a:pt x="44297" y="231579"/>
                  </a:lnTo>
                  <a:lnTo>
                    <a:pt x="35197" y="225620"/>
                  </a:lnTo>
                  <a:lnTo>
                    <a:pt x="29585" y="217544"/>
                  </a:lnTo>
                  <a:lnTo>
                    <a:pt x="23746" y="206150"/>
                  </a:lnTo>
                  <a:lnTo>
                    <a:pt x="22928" y="195939"/>
                  </a:lnTo>
                  <a:lnTo>
                    <a:pt x="22737" y="177067"/>
                  </a:lnTo>
                  <a:lnTo>
                    <a:pt x="24704" y="159281"/>
                  </a:lnTo>
                  <a:lnTo>
                    <a:pt x="27291" y="144804"/>
                  </a:lnTo>
                  <a:lnTo>
                    <a:pt x="29001" y="125669"/>
                  </a:lnTo>
                  <a:lnTo>
                    <a:pt x="12975" y="63893"/>
                  </a:lnTo>
                  <a:cubicBezTo>
                    <a:pt x="8969" y="43786"/>
                    <a:pt x="4644" y="23023"/>
                    <a:pt x="0" y="1601"/>
                  </a:cubicBezTo>
                  <a:lnTo>
                    <a:pt x="51229" y="0"/>
                  </a:lnTo>
                </a:path>
              </a:pathLst>
            </a:custGeom>
            <a:solidFill>
              <a:srgbClr val="404A5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1F5FBDC6-75C9-9661-967D-2337692E858D}"/>
                </a:ext>
              </a:extLst>
            </p:cNvPr>
            <p:cNvSpPr/>
            <p:nvPr/>
          </p:nvSpPr>
          <p:spPr>
            <a:xfrm>
              <a:off x="6048804" y="11564151"/>
              <a:ext cx="255904" cy="506914"/>
            </a:xfrm>
            <a:custGeom>
              <a:avLst/>
              <a:gdLst>
                <a:gd name="connsiteX0" fmla="*/ 112755 w 255904"/>
                <a:gd name="connsiteY0" fmla="*/ 4020 h 506914"/>
                <a:gd name="connsiteX1" fmla="*/ 111976 w 255904"/>
                <a:gd name="connsiteY1" fmla="*/ 3615 h 506914"/>
                <a:gd name="connsiteX2" fmla="*/ 103060 w 255904"/>
                <a:gd name="connsiteY2" fmla="*/ 6126 h 506914"/>
                <a:gd name="connsiteX3" fmla="*/ 103404 w 255904"/>
                <a:gd name="connsiteY3" fmla="*/ 17262 h 506914"/>
                <a:gd name="connsiteX4" fmla="*/ 108076 w 255904"/>
                <a:gd name="connsiteY4" fmla="*/ 43890 h 506914"/>
                <a:gd name="connsiteX5" fmla="*/ 107584 w 255904"/>
                <a:gd name="connsiteY5" fmla="*/ 50430 h 506914"/>
                <a:gd name="connsiteX6" fmla="*/ 101741 w 255904"/>
                <a:gd name="connsiteY6" fmla="*/ 56395 h 506914"/>
                <a:gd name="connsiteX7" fmla="*/ 96524 w 255904"/>
                <a:gd name="connsiteY7" fmla="*/ 71238 h 506914"/>
                <a:gd name="connsiteX8" fmla="*/ 84573 w 255904"/>
                <a:gd name="connsiteY8" fmla="*/ 74172 h 506914"/>
                <a:gd name="connsiteX9" fmla="*/ 92618 w 255904"/>
                <a:gd name="connsiteY9" fmla="*/ 96608 h 506914"/>
                <a:gd name="connsiteX10" fmla="*/ 99021 w 255904"/>
                <a:gd name="connsiteY10" fmla="*/ 139954 h 506914"/>
                <a:gd name="connsiteX11" fmla="*/ 112757 w 255904"/>
                <a:gd name="connsiteY11" fmla="*/ 190350 h 506914"/>
                <a:gd name="connsiteX12" fmla="*/ 115084 w 255904"/>
                <a:gd name="connsiteY12" fmla="*/ 224342 h 506914"/>
                <a:gd name="connsiteX13" fmla="*/ 106478 w 255904"/>
                <a:gd name="connsiteY13" fmla="*/ 240102 h 506914"/>
                <a:gd name="connsiteX14" fmla="*/ 65796 w 255904"/>
                <a:gd name="connsiteY14" fmla="*/ 289352 h 506914"/>
                <a:gd name="connsiteX15" fmla="*/ 59116 w 255904"/>
                <a:gd name="connsiteY15" fmla="*/ 299654 h 506914"/>
                <a:gd name="connsiteX16" fmla="*/ 38465 w 255904"/>
                <a:gd name="connsiteY16" fmla="*/ 341265 h 506914"/>
                <a:gd name="connsiteX17" fmla="*/ 11434 w 255904"/>
                <a:gd name="connsiteY17" fmla="*/ 376397 h 506914"/>
                <a:gd name="connsiteX18" fmla="*/ 0 w 255904"/>
                <a:gd name="connsiteY18" fmla="*/ 394162 h 506914"/>
                <a:gd name="connsiteX19" fmla="*/ 4297 w 255904"/>
                <a:gd name="connsiteY19" fmla="*/ 413324 h 506914"/>
                <a:gd name="connsiteX20" fmla="*/ 14578 w 255904"/>
                <a:gd name="connsiteY20" fmla="*/ 428015 h 506914"/>
                <a:gd name="connsiteX21" fmla="*/ 22503 w 255904"/>
                <a:gd name="connsiteY21" fmla="*/ 432453 h 506914"/>
                <a:gd name="connsiteX22" fmla="*/ 46920 w 255904"/>
                <a:gd name="connsiteY22" fmla="*/ 441210 h 506914"/>
                <a:gd name="connsiteX23" fmla="*/ 34868 w 255904"/>
                <a:gd name="connsiteY23" fmla="*/ 477983 h 506914"/>
                <a:gd name="connsiteX24" fmla="*/ 70986 w 255904"/>
                <a:gd name="connsiteY24" fmla="*/ 417584 h 506914"/>
                <a:gd name="connsiteX25" fmla="*/ 77415 w 255904"/>
                <a:gd name="connsiteY25" fmla="*/ 403443 h 506914"/>
                <a:gd name="connsiteX26" fmla="*/ 100115 w 255904"/>
                <a:gd name="connsiteY26" fmla="*/ 363447 h 506914"/>
                <a:gd name="connsiteX27" fmla="*/ 142222 w 255904"/>
                <a:gd name="connsiteY27" fmla="*/ 316045 h 506914"/>
                <a:gd name="connsiteX28" fmla="*/ 133457 w 255904"/>
                <a:gd name="connsiteY28" fmla="*/ 361843 h 506914"/>
                <a:gd name="connsiteX29" fmla="*/ 123344 w 255904"/>
                <a:gd name="connsiteY29" fmla="*/ 450398 h 506914"/>
                <a:gd name="connsiteX30" fmla="*/ 123320 w 255904"/>
                <a:gd name="connsiteY30" fmla="*/ 492984 h 506914"/>
                <a:gd name="connsiteX31" fmla="*/ 151384 w 255904"/>
                <a:gd name="connsiteY31" fmla="*/ 506782 h 506914"/>
                <a:gd name="connsiteX32" fmla="*/ 158162 w 255904"/>
                <a:gd name="connsiteY32" fmla="*/ 505369 h 506914"/>
                <a:gd name="connsiteX33" fmla="*/ 172195 w 255904"/>
                <a:gd name="connsiteY33" fmla="*/ 497426 h 506914"/>
                <a:gd name="connsiteX34" fmla="*/ 188809 w 255904"/>
                <a:gd name="connsiteY34" fmla="*/ 495284 h 506914"/>
                <a:gd name="connsiteX35" fmla="*/ 191459 w 255904"/>
                <a:gd name="connsiteY35" fmla="*/ 490397 h 506914"/>
                <a:gd name="connsiteX36" fmla="*/ 193636 w 255904"/>
                <a:gd name="connsiteY36" fmla="*/ 463824 h 506914"/>
                <a:gd name="connsiteX37" fmla="*/ 191994 w 255904"/>
                <a:gd name="connsiteY37" fmla="*/ 453379 h 506914"/>
                <a:gd name="connsiteX38" fmla="*/ 186346 w 255904"/>
                <a:gd name="connsiteY38" fmla="*/ 432676 h 506914"/>
                <a:gd name="connsiteX39" fmla="*/ 193323 w 255904"/>
                <a:gd name="connsiteY39" fmla="*/ 415633 h 506914"/>
                <a:gd name="connsiteX40" fmla="*/ 202791 w 255904"/>
                <a:gd name="connsiteY40" fmla="*/ 365249 h 506914"/>
                <a:gd name="connsiteX41" fmla="*/ 214132 w 255904"/>
                <a:gd name="connsiteY41" fmla="*/ 322868 h 506914"/>
                <a:gd name="connsiteX42" fmla="*/ 215429 w 255904"/>
                <a:gd name="connsiteY42" fmla="*/ 301837 h 506914"/>
                <a:gd name="connsiteX43" fmla="*/ 221756 w 255904"/>
                <a:gd name="connsiteY43" fmla="*/ 256094 h 506914"/>
                <a:gd name="connsiteX44" fmla="*/ 222625 w 255904"/>
                <a:gd name="connsiteY44" fmla="*/ 240505 h 506914"/>
                <a:gd name="connsiteX45" fmla="*/ 227466 w 255904"/>
                <a:gd name="connsiteY45" fmla="*/ 218725 h 506914"/>
                <a:gd name="connsiteX46" fmla="*/ 231989 w 255904"/>
                <a:gd name="connsiteY46" fmla="*/ 206039 h 506914"/>
                <a:gd name="connsiteX47" fmla="*/ 239985 w 255904"/>
                <a:gd name="connsiteY47" fmla="*/ 174345 h 506914"/>
                <a:gd name="connsiteX48" fmla="*/ 243735 w 255904"/>
                <a:gd name="connsiteY48" fmla="*/ 141818 h 506914"/>
                <a:gd name="connsiteX49" fmla="*/ 254493 w 255904"/>
                <a:gd name="connsiteY49" fmla="*/ 89080 h 506914"/>
                <a:gd name="connsiteX50" fmla="*/ 255895 w 255904"/>
                <a:gd name="connsiteY50" fmla="*/ 72467 h 506914"/>
                <a:gd name="connsiteX51" fmla="*/ 254052 w 255904"/>
                <a:gd name="connsiteY51" fmla="*/ 44755 h 506914"/>
                <a:gd name="connsiteX52" fmla="*/ 112755 w 255904"/>
                <a:gd name="connsiteY52" fmla="*/ 4020 h 5069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255904" h="506914">
                  <a:moveTo>
                    <a:pt x="112755" y="4020"/>
                  </a:moveTo>
                  <a:lnTo>
                    <a:pt x="111976" y="3615"/>
                  </a:lnTo>
                  <a:cubicBezTo>
                    <a:pt x="106055" y="-1932"/>
                    <a:pt x="103083" y="-1095"/>
                    <a:pt x="103060" y="6126"/>
                  </a:cubicBezTo>
                  <a:cubicBezTo>
                    <a:pt x="102829" y="9765"/>
                    <a:pt x="102944" y="13476"/>
                    <a:pt x="103404" y="17262"/>
                  </a:cubicBezTo>
                  <a:lnTo>
                    <a:pt x="108076" y="43890"/>
                  </a:lnTo>
                  <a:cubicBezTo>
                    <a:pt x="108392" y="46660"/>
                    <a:pt x="108228" y="48840"/>
                    <a:pt x="107584" y="50430"/>
                  </a:cubicBezTo>
                  <a:cubicBezTo>
                    <a:pt x="107811" y="51086"/>
                    <a:pt x="105863" y="53076"/>
                    <a:pt x="101741" y="56395"/>
                  </a:cubicBezTo>
                  <a:cubicBezTo>
                    <a:pt x="100262" y="63351"/>
                    <a:pt x="98523" y="68298"/>
                    <a:pt x="96524" y="71238"/>
                  </a:cubicBezTo>
                  <a:cubicBezTo>
                    <a:pt x="95983" y="72615"/>
                    <a:pt x="92000" y="73593"/>
                    <a:pt x="84573" y="74172"/>
                  </a:cubicBezTo>
                  <a:cubicBezTo>
                    <a:pt x="87888" y="82047"/>
                    <a:pt x="90569" y="89526"/>
                    <a:pt x="92618" y="96608"/>
                  </a:cubicBezTo>
                  <a:lnTo>
                    <a:pt x="99021" y="139954"/>
                  </a:lnTo>
                  <a:cubicBezTo>
                    <a:pt x="108843" y="174234"/>
                    <a:pt x="113422" y="191033"/>
                    <a:pt x="112757" y="190350"/>
                  </a:cubicBezTo>
                  <a:cubicBezTo>
                    <a:pt x="116743" y="207510"/>
                    <a:pt x="117519" y="218840"/>
                    <a:pt x="115084" y="224342"/>
                  </a:cubicBezTo>
                  <a:cubicBezTo>
                    <a:pt x="114034" y="228357"/>
                    <a:pt x="111166" y="233610"/>
                    <a:pt x="106478" y="240102"/>
                  </a:cubicBezTo>
                  <a:cubicBezTo>
                    <a:pt x="82236" y="266964"/>
                    <a:pt x="68675" y="283382"/>
                    <a:pt x="65796" y="289352"/>
                  </a:cubicBezTo>
                  <a:lnTo>
                    <a:pt x="59116" y="299654"/>
                  </a:lnTo>
                  <a:cubicBezTo>
                    <a:pt x="55416" y="308785"/>
                    <a:pt x="48532" y="322655"/>
                    <a:pt x="38465" y="341265"/>
                  </a:cubicBezTo>
                  <a:lnTo>
                    <a:pt x="11434" y="376397"/>
                  </a:lnTo>
                  <a:cubicBezTo>
                    <a:pt x="8241" y="382077"/>
                    <a:pt x="4430" y="387998"/>
                    <a:pt x="0" y="394162"/>
                  </a:cubicBezTo>
                  <a:lnTo>
                    <a:pt x="4297" y="413324"/>
                  </a:lnTo>
                  <a:cubicBezTo>
                    <a:pt x="6401" y="419477"/>
                    <a:pt x="9828" y="424373"/>
                    <a:pt x="14578" y="428015"/>
                  </a:cubicBezTo>
                  <a:lnTo>
                    <a:pt x="22503" y="432453"/>
                  </a:lnTo>
                  <a:cubicBezTo>
                    <a:pt x="28634" y="434022"/>
                    <a:pt x="36773" y="436941"/>
                    <a:pt x="46920" y="441210"/>
                  </a:cubicBezTo>
                  <a:lnTo>
                    <a:pt x="34868" y="477983"/>
                  </a:lnTo>
                  <a:cubicBezTo>
                    <a:pt x="57270" y="441374"/>
                    <a:pt x="69310" y="421242"/>
                    <a:pt x="70986" y="417584"/>
                  </a:cubicBezTo>
                  <a:lnTo>
                    <a:pt x="77415" y="403443"/>
                  </a:lnTo>
                  <a:cubicBezTo>
                    <a:pt x="88025" y="383331"/>
                    <a:pt x="95592" y="369998"/>
                    <a:pt x="100115" y="363447"/>
                  </a:cubicBezTo>
                  <a:cubicBezTo>
                    <a:pt x="103849" y="356410"/>
                    <a:pt x="117885" y="340608"/>
                    <a:pt x="142222" y="316045"/>
                  </a:cubicBezTo>
                  <a:cubicBezTo>
                    <a:pt x="136731" y="342277"/>
                    <a:pt x="133810" y="357543"/>
                    <a:pt x="133457" y="361843"/>
                  </a:cubicBezTo>
                  <a:lnTo>
                    <a:pt x="123344" y="450398"/>
                  </a:lnTo>
                  <a:cubicBezTo>
                    <a:pt x="121283" y="464637"/>
                    <a:pt x="121275" y="478832"/>
                    <a:pt x="123320" y="492984"/>
                  </a:cubicBezTo>
                  <a:cubicBezTo>
                    <a:pt x="126227" y="503176"/>
                    <a:pt x="135581" y="507775"/>
                    <a:pt x="151384" y="506782"/>
                  </a:cubicBezTo>
                  <a:cubicBezTo>
                    <a:pt x="153591" y="506828"/>
                    <a:pt x="155851" y="506358"/>
                    <a:pt x="158162" y="505369"/>
                  </a:cubicBezTo>
                  <a:cubicBezTo>
                    <a:pt x="165486" y="500452"/>
                    <a:pt x="170163" y="497805"/>
                    <a:pt x="172195" y="497426"/>
                  </a:cubicBezTo>
                  <a:lnTo>
                    <a:pt x="188809" y="495284"/>
                  </a:lnTo>
                  <a:cubicBezTo>
                    <a:pt x="190231" y="494716"/>
                    <a:pt x="191115" y="493087"/>
                    <a:pt x="191459" y="490397"/>
                  </a:cubicBezTo>
                  <a:cubicBezTo>
                    <a:pt x="193764" y="475468"/>
                    <a:pt x="194490" y="466610"/>
                    <a:pt x="193636" y="463824"/>
                  </a:cubicBezTo>
                  <a:lnTo>
                    <a:pt x="191994" y="453379"/>
                  </a:lnTo>
                  <a:cubicBezTo>
                    <a:pt x="187376" y="440433"/>
                    <a:pt x="185493" y="433532"/>
                    <a:pt x="186346" y="432676"/>
                  </a:cubicBezTo>
                  <a:lnTo>
                    <a:pt x="193323" y="415633"/>
                  </a:lnTo>
                  <a:cubicBezTo>
                    <a:pt x="198983" y="384078"/>
                    <a:pt x="202138" y="367283"/>
                    <a:pt x="202791" y="365249"/>
                  </a:cubicBezTo>
                  <a:lnTo>
                    <a:pt x="214132" y="322868"/>
                  </a:lnTo>
                  <a:lnTo>
                    <a:pt x="215429" y="301837"/>
                  </a:lnTo>
                  <a:lnTo>
                    <a:pt x="221756" y="256094"/>
                  </a:lnTo>
                  <a:lnTo>
                    <a:pt x="222625" y="240505"/>
                  </a:lnTo>
                  <a:cubicBezTo>
                    <a:pt x="223708" y="234421"/>
                    <a:pt x="225322" y="227161"/>
                    <a:pt x="227466" y="218725"/>
                  </a:cubicBezTo>
                  <a:lnTo>
                    <a:pt x="231989" y="206039"/>
                  </a:lnTo>
                  <a:cubicBezTo>
                    <a:pt x="231275" y="207355"/>
                    <a:pt x="233940" y="196790"/>
                    <a:pt x="239985" y="174345"/>
                  </a:cubicBezTo>
                  <a:lnTo>
                    <a:pt x="243735" y="141818"/>
                  </a:lnTo>
                  <a:cubicBezTo>
                    <a:pt x="248947" y="122568"/>
                    <a:pt x="252533" y="104989"/>
                    <a:pt x="254493" y="89080"/>
                  </a:cubicBezTo>
                  <a:cubicBezTo>
                    <a:pt x="255511" y="82176"/>
                    <a:pt x="255978" y="76640"/>
                    <a:pt x="255895" y="72467"/>
                  </a:cubicBezTo>
                  <a:lnTo>
                    <a:pt x="254052" y="44755"/>
                  </a:lnTo>
                  <a:lnTo>
                    <a:pt x="112755" y="4020"/>
                  </a:lnTo>
                </a:path>
              </a:pathLst>
            </a:custGeom>
            <a:solidFill>
              <a:srgbClr val="404A5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90D92BC2-1266-93D3-9043-CA707BD8803C}"/>
                </a:ext>
              </a:extLst>
            </p:cNvPr>
            <p:cNvSpPr/>
            <p:nvPr/>
          </p:nvSpPr>
          <p:spPr>
            <a:xfrm>
              <a:off x="6073559" y="11175573"/>
              <a:ext cx="238822" cy="440210"/>
            </a:xfrm>
            <a:custGeom>
              <a:avLst/>
              <a:gdLst>
                <a:gd name="connsiteX0" fmla="*/ 236051 w 238822"/>
                <a:gd name="connsiteY0" fmla="*/ 436951 h 440210"/>
                <a:gd name="connsiteX1" fmla="*/ 232320 w 238822"/>
                <a:gd name="connsiteY1" fmla="*/ 437285 h 440210"/>
                <a:gd name="connsiteX2" fmla="*/ 189045 w 238822"/>
                <a:gd name="connsiteY2" fmla="*/ 439288 h 440210"/>
                <a:gd name="connsiteX3" fmla="*/ 108767 w 238822"/>
                <a:gd name="connsiteY3" fmla="*/ 409533 h 440210"/>
                <a:gd name="connsiteX4" fmla="*/ 79786 w 238822"/>
                <a:gd name="connsiteY4" fmla="*/ 411982 h 440210"/>
                <a:gd name="connsiteX5" fmla="*/ 61139 w 238822"/>
                <a:gd name="connsiteY5" fmla="*/ 307338 h 440210"/>
                <a:gd name="connsiteX6" fmla="*/ 59791 w 238822"/>
                <a:gd name="connsiteY6" fmla="*/ 290421 h 440210"/>
                <a:gd name="connsiteX7" fmla="*/ 60215 w 238822"/>
                <a:gd name="connsiteY7" fmla="*/ 254258 h 440210"/>
                <a:gd name="connsiteX8" fmla="*/ 58085 w 238822"/>
                <a:gd name="connsiteY8" fmla="*/ 241371 h 440210"/>
                <a:gd name="connsiteX9" fmla="*/ 32390 w 238822"/>
                <a:gd name="connsiteY9" fmla="*/ 232428 h 440210"/>
                <a:gd name="connsiteX10" fmla="*/ 7355 w 238822"/>
                <a:gd name="connsiteY10" fmla="*/ 245068 h 440210"/>
                <a:gd name="connsiteX11" fmla="*/ 864 w 238822"/>
                <a:gd name="connsiteY11" fmla="*/ 221181 h 440210"/>
                <a:gd name="connsiteX12" fmla="*/ 457 w 238822"/>
                <a:gd name="connsiteY12" fmla="*/ 210668 h 440210"/>
                <a:gd name="connsiteX13" fmla="*/ 12910 w 238822"/>
                <a:gd name="connsiteY13" fmla="*/ 186904 h 440210"/>
                <a:gd name="connsiteX14" fmla="*/ 15192 w 238822"/>
                <a:gd name="connsiteY14" fmla="*/ 167564 h 440210"/>
                <a:gd name="connsiteX15" fmla="*/ 18478 w 238822"/>
                <a:gd name="connsiteY15" fmla="*/ 153547 h 440210"/>
                <a:gd name="connsiteX16" fmla="*/ 40160 w 238822"/>
                <a:gd name="connsiteY16" fmla="*/ 92700 h 440210"/>
                <a:gd name="connsiteX17" fmla="*/ 41060 w 238822"/>
                <a:gd name="connsiteY17" fmla="*/ 87682 h 440210"/>
                <a:gd name="connsiteX18" fmla="*/ 41254 w 238822"/>
                <a:gd name="connsiteY18" fmla="*/ 73971 h 440210"/>
                <a:gd name="connsiteX19" fmla="*/ 47125 w 238822"/>
                <a:gd name="connsiteY19" fmla="*/ 61405 h 440210"/>
                <a:gd name="connsiteX20" fmla="*/ 79140 w 238822"/>
                <a:gd name="connsiteY20" fmla="*/ 23530 h 440210"/>
                <a:gd name="connsiteX21" fmla="*/ 86347 w 238822"/>
                <a:gd name="connsiteY21" fmla="*/ 20905 h 440210"/>
                <a:gd name="connsiteX22" fmla="*/ 121703 w 238822"/>
                <a:gd name="connsiteY22" fmla="*/ 16891 h 440210"/>
                <a:gd name="connsiteX23" fmla="*/ 127076 w 238822"/>
                <a:gd name="connsiteY23" fmla="*/ 17464 h 440210"/>
                <a:gd name="connsiteX24" fmla="*/ 130615 w 238822"/>
                <a:gd name="connsiteY24" fmla="*/ 14559 h 440210"/>
                <a:gd name="connsiteX25" fmla="*/ 140314 w 238822"/>
                <a:gd name="connsiteY25" fmla="*/ 1677 h 440210"/>
                <a:gd name="connsiteX26" fmla="*/ 142823 w 238822"/>
                <a:gd name="connsiteY26" fmla="*/ 12 h 440210"/>
                <a:gd name="connsiteX27" fmla="*/ 144347 w 238822"/>
                <a:gd name="connsiteY27" fmla="*/ 1097 h 440210"/>
                <a:gd name="connsiteX28" fmla="*/ 150469 w 238822"/>
                <a:gd name="connsiteY28" fmla="*/ 13163 h 440210"/>
                <a:gd name="connsiteX29" fmla="*/ 162207 w 238822"/>
                <a:gd name="connsiteY29" fmla="*/ 28597 h 440210"/>
                <a:gd name="connsiteX30" fmla="*/ 172111 w 238822"/>
                <a:gd name="connsiteY30" fmla="*/ 53239 h 440210"/>
                <a:gd name="connsiteX31" fmla="*/ 185144 w 238822"/>
                <a:gd name="connsiteY31" fmla="*/ 76994 h 440210"/>
                <a:gd name="connsiteX32" fmla="*/ 190577 w 238822"/>
                <a:gd name="connsiteY32" fmla="*/ 74492 h 440210"/>
                <a:gd name="connsiteX33" fmla="*/ 196214 w 238822"/>
                <a:gd name="connsiteY33" fmla="*/ 35543 h 440210"/>
                <a:gd name="connsiteX34" fmla="*/ 211113 w 238822"/>
                <a:gd name="connsiteY34" fmla="*/ 71353 h 440210"/>
                <a:gd name="connsiteX35" fmla="*/ 211610 w 238822"/>
                <a:gd name="connsiteY35" fmla="*/ 78685 h 440210"/>
                <a:gd name="connsiteX36" fmla="*/ 231049 w 238822"/>
                <a:gd name="connsiteY36" fmla="*/ 98616 h 440210"/>
                <a:gd name="connsiteX37" fmla="*/ 235695 w 238822"/>
                <a:gd name="connsiteY37" fmla="*/ 107139 h 440210"/>
                <a:gd name="connsiteX38" fmla="*/ 238818 w 238822"/>
                <a:gd name="connsiteY38" fmla="*/ 136506 h 440210"/>
                <a:gd name="connsiteX39" fmla="*/ 233166 w 238822"/>
                <a:gd name="connsiteY39" fmla="*/ 158965 h 440210"/>
                <a:gd name="connsiteX40" fmla="*/ 230127 w 238822"/>
                <a:gd name="connsiteY40" fmla="*/ 210963 h 440210"/>
                <a:gd name="connsiteX41" fmla="*/ 223474 w 238822"/>
                <a:gd name="connsiteY41" fmla="*/ 249140 h 440210"/>
                <a:gd name="connsiteX42" fmla="*/ 222664 w 238822"/>
                <a:gd name="connsiteY42" fmla="*/ 262763 h 440210"/>
                <a:gd name="connsiteX43" fmla="*/ 223730 w 238822"/>
                <a:gd name="connsiteY43" fmla="*/ 276772 h 440210"/>
                <a:gd name="connsiteX44" fmla="*/ 226169 w 238822"/>
                <a:gd name="connsiteY44" fmla="*/ 283581 h 440210"/>
                <a:gd name="connsiteX45" fmla="*/ 233806 w 238822"/>
                <a:gd name="connsiteY45" fmla="*/ 300188 h 440210"/>
                <a:gd name="connsiteX46" fmla="*/ 232007 w 238822"/>
                <a:gd name="connsiteY46" fmla="*/ 301291 h 440210"/>
                <a:gd name="connsiteX47" fmla="*/ 221243 w 238822"/>
                <a:gd name="connsiteY47" fmla="*/ 300437 h 440210"/>
                <a:gd name="connsiteX48" fmla="*/ 223997 w 238822"/>
                <a:gd name="connsiteY48" fmla="*/ 320409 h 440210"/>
                <a:gd name="connsiteX49" fmla="*/ 230786 w 238822"/>
                <a:gd name="connsiteY49" fmla="*/ 342569 h 440210"/>
                <a:gd name="connsiteX50" fmla="*/ 232722 w 238822"/>
                <a:gd name="connsiteY50" fmla="*/ 352183 h 440210"/>
                <a:gd name="connsiteX51" fmla="*/ 232740 w 238822"/>
                <a:gd name="connsiteY51" fmla="*/ 384045 h 440210"/>
                <a:gd name="connsiteX52" fmla="*/ 236051 w 238822"/>
                <a:gd name="connsiteY52" fmla="*/ 436951 h 440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238822" h="440210">
                  <a:moveTo>
                    <a:pt x="236051" y="436951"/>
                  </a:moveTo>
                  <a:lnTo>
                    <a:pt x="232320" y="437285"/>
                  </a:lnTo>
                  <a:cubicBezTo>
                    <a:pt x="210577" y="440330"/>
                    <a:pt x="196152" y="440998"/>
                    <a:pt x="189045" y="439288"/>
                  </a:cubicBezTo>
                  <a:cubicBezTo>
                    <a:pt x="175004" y="437153"/>
                    <a:pt x="148245" y="427235"/>
                    <a:pt x="108767" y="409533"/>
                  </a:cubicBezTo>
                  <a:cubicBezTo>
                    <a:pt x="105193" y="407763"/>
                    <a:pt x="95534" y="408579"/>
                    <a:pt x="79786" y="411982"/>
                  </a:cubicBezTo>
                  <a:cubicBezTo>
                    <a:pt x="71154" y="359285"/>
                    <a:pt x="64938" y="324405"/>
                    <a:pt x="61139" y="307338"/>
                  </a:cubicBezTo>
                  <a:cubicBezTo>
                    <a:pt x="60179" y="298859"/>
                    <a:pt x="59730" y="293220"/>
                    <a:pt x="59791" y="290421"/>
                  </a:cubicBezTo>
                  <a:cubicBezTo>
                    <a:pt x="60395" y="267976"/>
                    <a:pt x="60536" y="255922"/>
                    <a:pt x="60215" y="254258"/>
                  </a:cubicBezTo>
                  <a:cubicBezTo>
                    <a:pt x="59981" y="248590"/>
                    <a:pt x="59271" y="244293"/>
                    <a:pt x="58085" y="241371"/>
                  </a:cubicBezTo>
                  <a:cubicBezTo>
                    <a:pt x="55637" y="234184"/>
                    <a:pt x="47072" y="231202"/>
                    <a:pt x="32390" y="232428"/>
                  </a:cubicBezTo>
                  <a:cubicBezTo>
                    <a:pt x="27443" y="232564"/>
                    <a:pt x="19098" y="236778"/>
                    <a:pt x="7355" y="245068"/>
                  </a:cubicBezTo>
                  <a:lnTo>
                    <a:pt x="864" y="221181"/>
                  </a:lnTo>
                  <a:cubicBezTo>
                    <a:pt x="-131" y="216451"/>
                    <a:pt x="-267" y="212946"/>
                    <a:pt x="457" y="210668"/>
                  </a:cubicBezTo>
                  <a:lnTo>
                    <a:pt x="12910" y="186904"/>
                  </a:lnTo>
                  <a:cubicBezTo>
                    <a:pt x="13467" y="186688"/>
                    <a:pt x="14228" y="180242"/>
                    <a:pt x="15192" y="167564"/>
                  </a:cubicBezTo>
                  <a:cubicBezTo>
                    <a:pt x="15824" y="163920"/>
                    <a:pt x="16919" y="159247"/>
                    <a:pt x="18478" y="153547"/>
                  </a:cubicBezTo>
                  <a:cubicBezTo>
                    <a:pt x="23903" y="133049"/>
                    <a:pt x="31130" y="112767"/>
                    <a:pt x="40160" y="92700"/>
                  </a:cubicBezTo>
                  <a:cubicBezTo>
                    <a:pt x="40690" y="90927"/>
                    <a:pt x="40990" y="89254"/>
                    <a:pt x="41060" y="87682"/>
                  </a:cubicBezTo>
                  <a:cubicBezTo>
                    <a:pt x="40707" y="79628"/>
                    <a:pt x="40772" y="75058"/>
                    <a:pt x="41254" y="73971"/>
                  </a:cubicBezTo>
                  <a:cubicBezTo>
                    <a:pt x="42187" y="70087"/>
                    <a:pt x="44144" y="65897"/>
                    <a:pt x="47125" y="61405"/>
                  </a:cubicBezTo>
                  <a:cubicBezTo>
                    <a:pt x="55309" y="48939"/>
                    <a:pt x="65981" y="36314"/>
                    <a:pt x="79140" y="23530"/>
                  </a:cubicBezTo>
                  <a:cubicBezTo>
                    <a:pt x="81324" y="22074"/>
                    <a:pt x="83727" y="21200"/>
                    <a:pt x="86347" y="20905"/>
                  </a:cubicBezTo>
                  <a:cubicBezTo>
                    <a:pt x="93589" y="21501"/>
                    <a:pt x="105375" y="20164"/>
                    <a:pt x="121703" y="16891"/>
                  </a:cubicBezTo>
                  <a:lnTo>
                    <a:pt x="127076" y="17464"/>
                  </a:lnTo>
                  <a:cubicBezTo>
                    <a:pt x="128147" y="17062"/>
                    <a:pt x="129327" y="16093"/>
                    <a:pt x="130615" y="14559"/>
                  </a:cubicBezTo>
                  <a:lnTo>
                    <a:pt x="140314" y="1677"/>
                  </a:lnTo>
                  <a:cubicBezTo>
                    <a:pt x="141092" y="734"/>
                    <a:pt x="141928" y="179"/>
                    <a:pt x="142823" y="12"/>
                  </a:cubicBezTo>
                  <a:cubicBezTo>
                    <a:pt x="143326" y="-72"/>
                    <a:pt x="143834" y="290"/>
                    <a:pt x="144347" y="1097"/>
                  </a:cubicBezTo>
                  <a:cubicBezTo>
                    <a:pt x="145118" y="4731"/>
                    <a:pt x="147158" y="8753"/>
                    <a:pt x="150469" y="13163"/>
                  </a:cubicBezTo>
                  <a:lnTo>
                    <a:pt x="162207" y="28597"/>
                  </a:lnTo>
                  <a:lnTo>
                    <a:pt x="172111" y="53239"/>
                  </a:lnTo>
                  <a:lnTo>
                    <a:pt x="185144" y="76994"/>
                  </a:lnTo>
                  <a:cubicBezTo>
                    <a:pt x="187626" y="78736"/>
                    <a:pt x="189438" y="77902"/>
                    <a:pt x="190577" y="74492"/>
                  </a:cubicBezTo>
                  <a:cubicBezTo>
                    <a:pt x="190884" y="62453"/>
                    <a:pt x="192762" y="49470"/>
                    <a:pt x="196214" y="35543"/>
                  </a:cubicBezTo>
                  <a:cubicBezTo>
                    <a:pt x="204830" y="60703"/>
                    <a:pt x="209796" y="72640"/>
                    <a:pt x="211113" y="71353"/>
                  </a:cubicBezTo>
                  <a:lnTo>
                    <a:pt x="211610" y="78685"/>
                  </a:lnTo>
                  <a:lnTo>
                    <a:pt x="231049" y="98616"/>
                  </a:lnTo>
                  <a:cubicBezTo>
                    <a:pt x="233644" y="101058"/>
                    <a:pt x="235192" y="103898"/>
                    <a:pt x="235695" y="107139"/>
                  </a:cubicBezTo>
                  <a:cubicBezTo>
                    <a:pt x="237857" y="120332"/>
                    <a:pt x="238898" y="130121"/>
                    <a:pt x="238818" y="136506"/>
                  </a:cubicBezTo>
                  <a:cubicBezTo>
                    <a:pt x="237989" y="145306"/>
                    <a:pt x="236105" y="152793"/>
                    <a:pt x="233166" y="158965"/>
                  </a:cubicBezTo>
                  <a:cubicBezTo>
                    <a:pt x="232001" y="186455"/>
                    <a:pt x="230988" y="203788"/>
                    <a:pt x="230127" y="210963"/>
                  </a:cubicBezTo>
                  <a:cubicBezTo>
                    <a:pt x="228825" y="223706"/>
                    <a:pt x="226607" y="236432"/>
                    <a:pt x="223474" y="249140"/>
                  </a:cubicBezTo>
                  <a:cubicBezTo>
                    <a:pt x="222972" y="253689"/>
                    <a:pt x="222701" y="258231"/>
                    <a:pt x="222664" y="262763"/>
                  </a:cubicBezTo>
                  <a:cubicBezTo>
                    <a:pt x="222555" y="270085"/>
                    <a:pt x="222911" y="274754"/>
                    <a:pt x="223730" y="276772"/>
                  </a:cubicBezTo>
                  <a:lnTo>
                    <a:pt x="226169" y="283581"/>
                  </a:lnTo>
                  <a:lnTo>
                    <a:pt x="233806" y="300188"/>
                  </a:lnTo>
                  <a:cubicBezTo>
                    <a:pt x="233773" y="300916"/>
                    <a:pt x="233173" y="301284"/>
                    <a:pt x="232007" y="301291"/>
                  </a:cubicBezTo>
                  <a:lnTo>
                    <a:pt x="221243" y="300437"/>
                  </a:lnTo>
                  <a:cubicBezTo>
                    <a:pt x="223526" y="309655"/>
                    <a:pt x="224445" y="316312"/>
                    <a:pt x="223997" y="320409"/>
                  </a:cubicBezTo>
                  <a:lnTo>
                    <a:pt x="230786" y="342569"/>
                  </a:lnTo>
                  <a:cubicBezTo>
                    <a:pt x="231772" y="346133"/>
                    <a:pt x="232417" y="349337"/>
                    <a:pt x="232722" y="352183"/>
                  </a:cubicBezTo>
                  <a:lnTo>
                    <a:pt x="232740" y="384045"/>
                  </a:lnTo>
                  <a:cubicBezTo>
                    <a:pt x="232816" y="388142"/>
                    <a:pt x="233920" y="405777"/>
                    <a:pt x="236051" y="436951"/>
                  </a:cubicBezTo>
                </a:path>
              </a:pathLst>
            </a:custGeom>
            <a:solidFill>
              <a:srgbClr val="404A5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2799E36B-45CF-D427-B34C-37FA6ACD7828}"/>
              </a:ext>
            </a:extLst>
          </p:cNvPr>
          <p:cNvSpPr/>
          <p:nvPr/>
        </p:nvSpPr>
        <p:spPr>
          <a:xfrm>
            <a:off x="5489810" y="1754023"/>
            <a:ext cx="755052" cy="1812132"/>
          </a:xfrm>
          <a:custGeom>
            <a:avLst/>
            <a:gdLst>
              <a:gd name="connsiteX0" fmla="*/ 254410 w 416013"/>
              <a:gd name="connsiteY0" fmla="*/ 144 h 998435"/>
              <a:gd name="connsiteX1" fmla="*/ 252339 w 416013"/>
              <a:gd name="connsiteY1" fmla="*/ 1043 h 998435"/>
              <a:gd name="connsiteX2" fmla="*/ 251182 w 416013"/>
              <a:gd name="connsiteY2" fmla="*/ 1707 h 998435"/>
              <a:gd name="connsiteX3" fmla="*/ 244390 w 416013"/>
              <a:gd name="connsiteY3" fmla="*/ 5016 h 998435"/>
              <a:gd name="connsiteX4" fmla="*/ 242269 w 416013"/>
              <a:gd name="connsiteY4" fmla="*/ 6199 h 998435"/>
              <a:gd name="connsiteX5" fmla="*/ 238313 w 416013"/>
              <a:gd name="connsiteY5" fmla="*/ 8811 h 998435"/>
              <a:gd name="connsiteX6" fmla="*/ 236190 w 416013"/>
              <a:gd name="connsiteY6" fmla="*/ 10233 h 998435"/>
              <a:gd name="connsiteX7" fmla="*/ 234311 w 416013"/>
              <a:gd name="connsiteY7" fmla="*/ 11324 h 998435"/>
              <a:gd name="connsiteX8" fmla="*/ 231274 w 416013"/>
              <a:gd name="connsiteY8" fmla="*/ 13127 h 998435"/>
              <a:gd name="connsiteX9" fmla="*/ 229680 w 416013"/>
              <a:gd name="connsiteY9" fmla="*/ 14361 h 998435"/>
              <a:gd name="connsiteX10" fmla="*/ 228956 w 416013"/>
              <a:gd name="connsiteY10" fmla="*/ 14982 h 998435"/>
              <a:gd name="connsiteX11" fmla="*/ 224762 w 416013"/>
              <a:gd name="connsiteY11" fmla="*/ 17302 h 998435"/>
              <a:gd name="connsiteX12" fmla="*/ 223414 w 416013"/>
              <a:gd name="connsiteY12" fmla="*/ 17917 h 998435"/>
              <a:gd name="connsiteX13" fmla="*/ 220294 w 416013"/>
              <a:gd name="connsiteY13" fmla="*/ 17797 h 998435"/>
              <a:gd name="connsiteX14" fmla="*/ 218707 w 416013"/>
              <a:gd name="connsiteY14" fmla="*/ 18264 h 998435"/>
              <a:gd name="connsiteX15" fmla="*/ 216825 w 416013"/>
              <a:gd name="connsiteY15" fmla="*/ 19690 h 998435"/>
              <a:gd name="connsiteX16" fmla="*/ 213985 w 416013"/>
              <a:gd name="connsiteY16" fmla="*/ 20822 h 998435"/>
              <a:gd name="connsiteX17" fmla="*/ 208645 w 416013"/>
              <a:gd name="connsiteY17" fmla="*/ 22364 h 998435"/>
              <a:gd name="connsiteX18" fmla="*/ 206761 w 416013"/>
              <a:gd name="connsiteY18" fmla="*/ 23935 h 998435"/>
              <a:gd name="connsiteX19" fmla="*/ 205273 w 416013"/>
              <a:gd name="connsiteY19" fmla="*/ 23877 h 998435"/>
              <a:gd name="connsiteX20" fmla="*/ 202193 w 416013"/>
              <a:gd name="connsiteY20" fmla="*/ 24956 h 998435"/>
              <a:gd name="connsiteX21" fmla="*/ 201035 w 416013"/>
              <a:gd name="connsiteY21" fmla="*/ 25814 h 998435"/>
              <a:gd name="connsiteX22" fmla="*/ 199491 w 416013"/>
              <a:gd name="connsiteY22" fmla="*/ 26758 h 998435"/>
              <a:gd name="connsiteX23" fmla="*/ 198765 w 416013"/>
              <a:gd name="connsiteY23" fmla="*/ 27568 h 998435"/>
              <a:gd name="connsiteX24" fmla="*/ 198658 w 416013"/>
              <a:gd name="connsiteY24" fmla="*/ 29009 h 998435"/>
              <a:gd name="connsiteX25" fmla="*/ 196091 w 416013"/>
              <a:gd name="connsiteY25" fmla="*/ 32110 h 998435"/>
              <a:gd name="connsiteX26" fmla="*/ 192055 w 416013"/>
              <a:gd name="connsiteY26" fmla="*/ 39089 h 998435"/>
              <a:gd name="connsiteX27" fmla="*/ 194055 w 416013"/>
              <a:gd name="connsiteY27" fmla="*/ 41215 h 998435"/>
              <a:gd name="connsiteX28" fmla="*/ 196361 w 416013"/>
              <a:gd name="connsiteY28" fmla="*/ 41040 h 998435"/>
              <a:gd name="connsiteX29" fmla="*/ 193850 w 416013"/>
              <a:gd name="connsiteY29" fmla="*/ 43038 h 998435"/>
              <a:gd name="connsiteX30" fmla="*/ 189839 w 416013"/>
              <a:gd name="connsiteY30" fmla="*/ 46608 h 998435"/>
              <a:gd name="connsiteX31" fmla="*/ 185685 w 416013"/>
              <a:gd name="connsiteY31" fmla="*/ 50177 h 998435"/>
              <a:gd name="connsiteX32" fmla="*/ 184768 w 416013"/>
              <a:gd name="connsiteY32" fmla="*/ 50795 h 998435"/>
              <a:gd name="connsiteX33" fmla="*/ 183655 w 416013"/>
              <a:gd name="connsiteY33" fmla="*/ 52032 h 998435"/>
              <a:gd name="connsiteX34" fmla="*/ 182107 w 416013"/>
              <a:gd name="connsiteY34" fmla="*/ 53653 h 998435"/>
              <a:gd name="connsiteX35" fmla="*/ 180899 w 416013"/>
              <a:gd name="connsiteY35" fmla="*/ 54700 h 998435"/>
              <a:gd name="connsiteX36" fmla="*/ 180114 w 416013"/>
              <a:gd name="connsiteY36" fmla="*/ 57000 h 998435"/>
              <a:gd name="connsiteX37" fmla="*/ 180431 w 416013"/>
              <a:gd name="connsiteY37" fmla="*/ 59545 h 998435"/>
              <a:gd name="connsiteX38" fmla="*/ 180124 w 416013"/>
              <a:gd name="connsiteY38" fmla="*/ 62135 h 998435"/>
              <a:gd name="connsiteX39" fmla="*/ 179679 w 416013"/>
              <a:gd name="connsiteY39" fmla="*/ 63811 h 998435"/>
              <a:gd name="connsiteX40" fmla="*/ 178801 w 416013"/>
              <a:gd name="connsiteY40" fmla="*/ 65822 h 998435"/>
              <a:gd name="connsiteX41" fmla="*/ 175949 w 416013"/>
              <a:gd name="connsiteY41" fmla="*/ 74921 h 998435"/>
              <a:gd name="connsiteX42" fmla="*/ 176635 w 416013"/>
              <a:gd name="connsiteY42" fmla="*/ 79388 h 998435"/>
              <a:gd name="connsiteX43" fmla="*/ 177351 w 416013"/>
              <a:gd name="connsiteY43" fmla="*/ 80067 h 998435"/>
              <a:gd name="connsiteX44" fmla="*/ 177965 w 416013"/>
              <a:gd name="connsiteY44" fmla="*/ 81320 h 998435"/>
              <a:gd name="connsiteX45" fmla="*/ 177720 w 416013"/>
              <a:gd name="connsiteY45" fmla="*/ 81989 h 998435"/>
              <a:gd name="connsiteX46" fmla="*/ 176843 w 416013"/>
              <a:gd name="connsiteY46" fmla="*/ 83760 h 998435"/>
              <a:gd name="connsiteX47" fmla="*/ 177271 w 416013"/>
              <a:gd name="connsiteY47" fmla="*/ 84243 h 998435"/>
              <a:gd name="connsiteX48" fmla="*/ 179187 w 416013"/>
              <a:gd name="connsiteY48" fmla="*/ 84737 h 998435"/>
              <a:gd name="connsiteX49" fmla="*/ 180660 w 416013"/>
              <a:gd name="connsiteY49" fmla="*/ 86715 h 998435"/>
              <a:gd name="connsiteX50" fmla="*/ 181176 w 416013"/>
              <a:gd name="connsiteY50" fmla="*/ 88494 h 998435"/>
              <a:gd name="connsiteX51" fmla="*/ 181062 w 416013"/>
              <a:gd name="connsiteY51" fmla="*/ 90847 h 998435"/>
              <a:gd name="connsiteX52" fmla="*/ 176199 w 416013"/>
              <a:gd name="connsiteY52" fmla="*/ 92970 h 998435"/>
              <a:gd name="connsiteX53" fmla="*/ 173421 w 416013"/>
              <a:gd name="connsiteY53" fmla="*/ 92134 h 998435"/>
              <a:gd name="connsiteX54" fmla="*/ 171141 w 416013"/>
              <a:gd name="connsiteY54" fmla="*/ 88947 h 998435"/>
              <a:gd name="connsiteX55" fmla="*/ 169634 w 416013"/>
              <a:gd name="connsiteY55" fmla="*/ 91385 h 998435"/>
              <a:gd name="connsiteX56" fmla="*/ 168985 w 416013"/>
              <a:gd name="connsiteY56" fmla="*/ 94741 h 998435"/>
              <a:gd name="connsiteX57" fmla="*/ 168807 w 416013"/>
              <a:gd name="connsiteY57" fmla="*/ 99202 h 998435"/>
              <a:gd name="connsiteX58" fmla="*/ 168073 w 416013"/>
              <a:gd name="connsiteY58" fmla="*/ 101213 h 998435"/>
              <a:gd name="connsiteX59" fmla="*/ 167582 w 416013"/>
              <a:gd name="connsiteY59" fmla="*/ 102600 h 998435"/>
              <a:gd name="connsiteX60" fmla="*/ 167087 w 416013"/>
              <a:gd name="connsiteY60" fmla="*/ 104566 h 998435"/>
              <a:gd name="connsiteX61" fmla="*/ 165781 w 416013"/>
              <a:gd name="connsiteY61" fmla="*/ 106090 h 998435"/>
              <a:gd name="connsiteX62" fmla="*/ 164285 w 416013"/>
              <a:gd name="connsiteY62" fmla="*/ 107041 h 998435"/>
              <a:gd name="connsiteX63" fmla="*/ 167510 w 416013"/>
              <a:gd name="connsiteY63" fmla="*/ 112199 h 998435"/>
              <a:gd name="connsiteX64" fmla="*/ 168453 w 416013"/>
              <a:gd name="connsiteY64" fmla="*/ 114557 h 998435"/>
              <a:gd name="connsiteX65" fmla="*/ 171585 w 416013"/>
              <a:gd name="connsiteY65" fmla="*/ 119429 h 998435"/>
              <a:gd name="connsiteX66" fmla="*/ 174839 w 416013"/>
              <a:gd name="connsiteY66" fmla="*/ 120656 h 998435"/>
              <a:gd name="connsiteX67" fmla="*/ 176564 w 416013"/>
              <a:gd name="connsiteY67" fmla="*/ 121050 h 998435"/>
              <a:gd name="connsiteX68" fmla="*/ 174628 w 416013"/>
              <a:gd name="connsiteY68" fmla="*/ 123294 h 998435"/>
              <a:gd name="connsiteX69" fmla="*/ 172688 w 416013"/>
              <a:gd name="connsiteY69" fmla="*/ 126016 h 998435"/>
              <a:gd name="connsiteX70" fmla="*/ 171863 w 416013"/>
              <a:gd name="connsiteY70" fmla="*/ 127160 h 998435"/>
              <a:gd name="connsiteX71" fmla="*/ 162809 w 416013"/>
              <a:gd name="connsiteY71" fmla="*/ 131270 h 998435"/>
              <a:gd name="connsiteX72" fmla="*/ 158217 w 416013"/>
              <a:gd name="connsiteY72" fmla="*/ 135507 h 998435"/>
              <a:gd name="connsiteX73" fmla="*/ 157735 w 416013"/>
              <a:gd name="connsiteY73" fmla="*/ 135887 h 998435"/>
              <a:gd name="connsiteX74" fmla="*/ 153373 w 416013"/>
              <a:gd name="connsiteY74" fmla="*/ 141423 h 998435"/>
              <a:gd name="connsiteX75" fmla="*/ 152160 w 416013"/>
              <a:gd name="connsiteY75" fmla="*/ 143140 h 998435"/>
              <a:gd name="connsiteX76" fmla="*/ 151234 w 416013"/>
              <a:gd name="connsiteY76" fmla="*/ 145104 h 998435"/>
              <a:gd name="connsiteX77" fmla="*/ 150505 w 416013"/>
              <a:gd name="connsiteY77" fmla="*/ 146251 h 998435"/>
              <a:gd name="connsiteX78" fmla="*/ 149490 w 416013"/>
              <a:gd name="connsiteY78" fmla="*/ 147298 h 998435"/>
              <a:gd name="connsiteX79" fmla="*/ 148271 w 416013"/>
              <a:gd name="connsiteY79" fmla="*/ 149832 h 998435"/>
              <a:gd name="connsiteX80" fmla="*/ 147053 w 416013"/>
              <a:gd name="connsiteY80" fmla="*/ 152222 h 998435"/>
              <a:gd name="connsiteX81" fmla="*/ 146613 w 416013"/>
              <a:gd name="connsiteY81" fmla="*/ 153326 h 998435"/>
              <a:gd name="connsiteX82" fmla="*/ 143889 w 416013"/>
              <a:gd name="connsiteY82" fmla="*/ 158103 h 998435"/>
              <a:gd name="connsiteX83" fmla="*/ 141213 w 416013"/>
              <a:gd name="connsiteY83" fmla="*/ 162884 h 998435"/>
              <a:gd name="connsiteX84" fmla="*/ 140477 w 416013"/>
              <a:gd name="connsiteY84" fmla="*/ 165038 h 998435"/>
              <a:gd name="connsiteX85" fmla="*/ 139208 w 416013"/>
              <a:gd name="connsiteY85" fmla="*/ 167957 h 998435"/>
              <a:gd name="connsiteX86" fmla="*/ 137961 w 416013"/>
              <a:gd name="connsiteY86" fmla="*/ 174187 h 998435"/>
              <a:gd name="connsiteX87" fmla="*/ 136717 w 416013"/>
              <a:gd name="connsiteY87" fmla="*/ 180129 h 998435"/>
              <a:gd name="connsiteX88" fmla="*/ 135452 w 416013"/>
              <a:gd name="connsiteY88" fmla="*/ 188904 h 998435"/>
              <a:gd name="connsiteX89" fmla="*/ 134624 w 416013"/>
              <a:gd name="connsiteY89" fmla="*/ 196961 h 998435"/>
              <a:gd name="connsiteX90" fmla="*/ 134222 w 416013"/>
              <a:gd name="connsiteY90" fmla="*/ 199311 h 998435"/>
              <a:gd name="connsiteX91" fmla="*/ 133724 w 416013"/>
              <a:gd name="connsiteY91" fmla="*/ 201708 h 998435"/>
              <a:gd name="connsiteX92" fmla="*/ 133187 w 416013"/>
              <a:gd name="connsiteY92" fmla="*/ 203047 h 998435"/>
              <a:gd name="connsiteX93" fmla="*/ 132197 w 416013"/>
              <a:gd name="connsiteY93" fmla="*/ 213455 h 998435"/>
              <a:gd name="connsiteX94" fmla="*/ 131092 w 416013"/>
              <a:gd name="connsiteY94" fmla="*/ 220023 h 998435"/>
              <a:gd name="connsiteX95" fmla="*/ 130700 w 416013"/>
              <a:gd name="connsiteY95" fmla="*/ 221124 h 998435"/>
              <a:gd name="connsiteX96" fmla="*/ 130198 w 416013"/>
              <a:gd name="connsiteY96" fmla="*/ 224146 h 998435"/>
              <a:gd name="connsiteX97" fmla="*/ 129643 w 416013"/>
              <a:gd name="connsiteY97" fmla="*/ 227692 h 998435"/>
              <a:gd name="connsiteX98" fmla="*/ 128797 w 416013"/>
              <a:gd name="connsiteY98" fmla="*/ 231671 h 998435"/>
              <a:gd name="connsiteX99" fmla="*/ 128146 w 416013"/>
              <a:gd name="connsiteY99" fmla="*/ 235314 h 998435"/>
              <a:gd name="connsiteX100" fmla="*/ 127683 w 416013"/>
              <a:gd name="connsiteY100" fmla="*/ 239533 h 998435"/>
              <a:gd name="connsiteX101" fmla="*/ 127170 w 416013"/>
              <a:gd name="connsiteY101" fmla="*/ 243945 h 998435"/>
              <a:gd name="connsiteX102" fmla="*/ 126935 w 416013"/>
              <a:gd name="connsiteY102" fmla="*/ 249704 h 998435"/>
              <a:gd name="connsiteX103" fmla="*/ 126674 w 416013"/>
              <a:gd name="connsiteY103" fmla="*/ 252486 h 998435"/>
              <a:gd name="connsiteX104" fmla="*/ 126131 w 416013"/>
              <a:gd name="connsiteY104" fmla="*/ 254449 h 998435"/>
              <a:gd name="connsiteX105" fmla="*/ 125637 w 416013"/>
              <a:gd name="connsiteY105" fmla="*/ 256366 h 998435"/>
              <a:gd name="connsiteX106" fmla="*/ 124891 w 416013"/>
              <a:gd name="connsiteY106" fmla="*/ 292073 h 998435"/>
              <a:gd name="connsiteX107" fmla="*/ 125532 w 416013"/>
              <a:gd name="connsiteY107" fmla="*/ 328315 h 998435"/>
              <a:gd name="connsiteX108" fmla="*/ 125891 w 416013"/>
              <a:gd name="connsiteY108" fmla="*/ 331823 h 998435"/>
              <a:gd name="connsiteX109" fmla="*/ 125834 w 416013"/>
              <a:gd name="connsiteY109" fmla="*/ 333023 h 998435"/>
              <a:gd name="connsiteX110" fmla="*/ 126296 w 416013"/>
              <a:gd name="connsiteY110" fmla="*/ 335329 h 998435"/>
              <a:gd name="connsiteX111" fmla="*/ 126675 w 416013"/>
              <a:gd name="connsiteY111" fmla="*/ 342532 h 998435"/>
              <a:gd name="connsiteX112" fmla="*/ 127395 w 416013"/>
              <a:gd name="connsiteY112" fmla="*/ 349018 h 998435"/>
              <a:gd name="connsiteX113" fmla="*/ 129054 w 416013"/>
              <a:gd name="connsiteY113" fmla="*/ 358150 h 998435"/>
              <a:gd name="connsiteX114" fmla="*/ 129705 w 416013"/>
              <a:gd name="connsiteY114" fmla="*/ 360985 h 998435"/>
              <a:gd name="connsiteX115" fmla="*/ 130118 w 416013"/>
              <a:gd name="connsiteY115" fmla="*/ 363630 h 998435"/>
              <a:gd name="connsiteX116" fmla="*/ 130811 w 416013"/>
              <a:gd name="connsiteY116" fmla="*/ 367188 h 998435"/>
              <a:gd name="connsiteX117" fmla="*/ 131755 w 416013"/>
              <a:gd name="connsiteY117" fmla="*/ 375834 h 998435"/>
              <a:gd name="connsiteX118" fmla="*/ 132371 w 416013"/>
              <a:gd name="connsiteY118" fmla="*/ 383375 h 998435"/>
              <a:gd name="connsiteX119" fmla="*/ 133649 w 416013"/>
              <a:gd name="connsiteY119" fmla="*/ 385785 h 998435"/>
              <a:gd name="connsiteX120" fmla="*/ 136593 w 416013"/>
              <a:gd name="connsiteY120" fmla="*/ 389885 h 998435"/>
              <a:gd name="connsiteX121" fmla="*/ 138544 w 416013"/>
              <a:gd name="connsiteY121" fmla="*/ 392298 h 998435"/>
              <a:gd name="connsiteX122" fmla="*/ 142213 w 416013"/>
              <a:gd name="connsiteY122" fmla="*/ 395926 h 998435"/>
              <a:gd name="connsiteX123" fmla="*/ 143548 w 416013"/>
              <a:gd name="connsiteY123" fmla="*/ 396991 h 998435"/>
              <a:gd name="connsiteX124" fmla="*/ 148483 w 416013"/>
              <a:gd name="connsiteY124" fmla="*/ 398325 h 998435"/>
              <a:gd name="connsiteX125" fmla="*/ 153277 w 416013"/>
              <a:gd name="connsiteY125" fmla="*/ 398984 h 998435"/>
              <a:gd name="connsiteX126" fmla="*/ 153820 w 416013"/>
              <a:gd name="connsiteY126" fmla="*/ 403501 h 998435"/>
              <a:gd name="connsiteX127" fmla="*/ 154268 w 416013"/>
              <a:gd name="connsiteY127" fmla="*/ 407775 h 998435"/>
              <a:gd name="connsiteX128" fmla="*/ 154729 w 416013"/>
              <a:gd name="connsiteY128" fmla="*/ 410228 h 998435"/>
              <a:gd name="connsiteX129" fmla="*/ 158472 w 416013"/>
              <a:gd name="connsiteY129" fmla="*/ 416975 h 998435"/>
              <a:gd name="connsiteX130" fmla="*/ 159488 w 416013"/>
              <a:gd name="connsiteY130" fmla="*/ 422265 h 998435"/>
              <a:gd name="connsiteX131" fmla="*/ 158975 w 416013"/>
              <a:gd name="connsiteY131" fmla="*/ 426771 h 998435"/>
              <a:gd name="connsiteX132" fmla="*/ 157151 w 416013"/>
              <a:gd name="connsiteY132" fmla="*/ 433237 h 998435"/>
              <a:gd name="connsiteX133" fmla="*/ 156450 w 416013"/>
              <a:gd name="connsiteY133" fmla="*/ 437072 h 998435"/>
              <a:gd name="connsiteX134" fmla="*/ 155713 w 416013"/>
              <a:gd name="connsiteY134" fmla="*/ 439372 h 998435"/>
              <a:gd name="connsiteX135" fmla="*/ 154929 w 416013"/>
              <a:gd name="connsiteY135" fmla="*/ 441429 h 998435"/>
              <a:gd name="connsiteX136" fmla="*/ 154482 w 416013"/>
              <a:gd name="connsiteY136" fmla="*/ 443489 h 998435"/>
              <a:gd name="connsiteX137" fmla="*/ 153985 w 416013"/>
              <a:gd name="connsiteY137" fmla="*/ 445742 h 998435"/>
              <a:gd name="connsiteX138" fmla="*/ 153419 w 416013"/>
              <a:gd name="connsiteY138" fmla="*/ 450874 h 998435"/>
              <a:gd name="connsiteX139" fmla="*/ 152661 w 416013"/>
              <a:gd name="connsiteY139" fmla="*/ 456053 h 998435"/>
              <a:gd name="connsiteX140" fmla="*/ 152642 w 416013"/>
              <a:gd name="connsiteY140" fmla="*/ 464786 h 998435"/>
              <a:gd name="connsiteX141" fmla="*/ 153321 w 416013"/>
              <a:gd name="connsiteY141" fmla="*/ 470360 h 998435"/>
              <a:gd name="connsiteX142" fmla="*/ 153770 w 416013"/>
              <a:gd name="connsiteY142" fmla="*/ 474491 h 998435"/>
              <a:gd name="connsiteX143" fmla="*/ 154235 w 416013"/>
              <a:gd name="connsiteY143" fmla="*/ 476607 h 998435"/>
              <a:gd name="connsiteX144" fmla="*/ 154931 w 416013"/>
              <a:gd name="connsiteY144" fmla="*/ 479828 h 998435"/>
              <a:gd name="connsiteX145" fmla="*/ 155634 w 416013"/>
              <a:gd name="connsiteY145" fmla="*/ 482043 h 998435"/>
              <a:gd name="connsiteX146" fmla="*/ 156058 w 416013"/>
              <a:gd name="connsiteY146" fmla="*/ 483102 h 998435"/>
              <a:gd name="connsiteX147" fmla="*/ 156710 w 416013"/>
              <a:gd name="connsiteY147" fmla="*/ 485937 h 998435"/>
              <a:gd name="connsiteX148" fmla="*/ 158495 w 416013"/>
              <a:gd name="connsiteY148" fmla="*/ 491087 h 998435"/>
              <a:gd name="connsiteX149" fmla="*/ 159104 w 416013"/>
              <a:gd name="connsiteY149" fmla="*/ 493109 h 998435"/>
              <a:gd name="connsiteX150" fmla="*/ 159858 w 416013"/>
              <a:gd name="connsiteY150" fmla="*/ 494937 h 998435"/>
              <a:gd name="connsiteX151" fmla="*/ 160334 w 416013"/>
              <a:gd name="connsiteY151" fmla="*/ 495563 h 998435"/>
              <a:gd name="connsiteX152" fmla="*/ 161996 w 416013"/>
              <a:gd name="connsiteY152" fmla="*/ 497834 h 998435"/>
              <a:gd name="connsiteX153" fmla="*/ 163423 w 416013"/>
              <a:gd name="connsiteY153" fmla="*/ 499715 h 998435"/>
              <a:gd name="connsiteX154" fmla="*/ 163943 w 416013"/>
              <a:gd name="connsiteY154" fmla="*/ 500774 h 998435"/>
              <a:gd name="connsiteX155" fmla="*/ 165121 w 416013"/>
              <a:gd name="connsiteY155" fmla="*/ 503713 h 998435"/>
              <a:gd name="connsiteX156" fmla="*/ 166774 w 416013"/>
              <a:gd name="connsiteY156" fmla="*/ 507325 h 998435"/>
              <a:gd name="connsiteX157" fmla="*/ 167912 w 416013"/>
              <a:gd name="connsiteY157" fmla="*/ 509158 h 998435"/>
              <a:gd name="connsiteX158" fmla="*/ 168386 w 416013"/>
              <a:gd name="connsiteY158" fmla="*/ 510026 h 998435"/>
              <a:gd name="connsiteX159" fmla="*/ 170098 w 416013"/>
              <a:gd name="connsiteY159" fmla="*/ 512150 h 998435"/>
              <a:gd name="connsiteX160" fmla="*/ 172006 w 416013"/>
              <a:gd name="connsiteY160" fmla="*/ 513748 h 998435"/>
              <a:gd name="connsiteX161" fmla="*/ 171507 w 416013"/>
              <a:gd name="connsiteY161" fmla="*/ 516287 h 998435"/>
              <a:gd name="connsiteX162" fmla="*/ 170866 w 416013"/>
              <a:gd name="connsiteY162" fmla="*/ 518684 h 998435"/>
              <a:gd name="connsiteX163" fmla="*/ 171526 w 416013"/>
              <a:gd name="connsiteY163" fmla="*/ 526753 h 998435"/>
              <a:gd name="connsiteX164" fmla="*/ 172130 w 416013"/>
              <a:gd name="connsiteY164" fmla="*/ 535683 h 998435"/>
              <a:gd name="connsiteX165" fmla="*/ 171971 w 416013"/>
              <a:gd name="connsiteY165" fmla="*/ 537602 h 998435"/>
              <a:gd name="connsiteX166" fmla="*/ 170783 w 416013"/>
              <a:gd name="connsiteY166" fmla="*/ 542538 h 998435"/>
              <a:gd name="connsiteX167" fmla="*/ 170755 w 416013"/>
              <a:gd name="connsiteY167" fmla="*/ 552714 h 998435"/>
              <a:gd name="connsiteX168" fmla="*/ 169272 w 416013"/>
              <a:gd name="connsiteY168" fmla="*/ 558607 h 998435"/>
              <a:gd name="connsiteX169" fmla="*/ 168433 w 416013"/>
              <a:gd name="connsiteY169" fmla="*/ 561721 h 998435"/>
              <a:gd name="connsiteX170" fmla="*/ 167179 w 416013"/>
              <a:gd name="connsiteY170" fmla="*/ 568909 h 998435"/>
              <a:gd name="connsiteX171" fmla="*/ 166064 w 416013"/>
              <a:gd name="connsiteY171" fmla="*/ 576823 h 998435"/>
              <a:gd name="connsiteX172" fmla="*/ 164379 w 416013"/>
              <a:gd name="connsiteY172" fmla="*/ 596778 h 998435"/>
              <a:gd name="connsiteX173" fmla="*/ 163907 w 416013"/>
              <a:gd name="connsiteY173" fmla="*/ 602200 h 998435"/>
              <a:gd name="connsiteX174" fmla="*/ 163143 w 416013"/>
              <a:gd name="connsiteY174" fmla="*/ 608095 h 998435"/>
              <a:gd name="connsiteX175" fmla="*/ 162331 w 416013"/>
              <a:gd name="connsiteY175" fmla="*/ 613993 h 998435"/>
              <a:gd name="connsiteX176" fmla="*/ 161628 w 416013"/>
              <a:gd name="connsiteY176" fmla="*/ 618070 h 998435"/>
              <a:gd name="connsiteX177" fmla="*/ 160347 w 416013"/>
              <a:gd name="connsiteY177" fmla="*/ 629050 h 998435"/>
              <a:gd name="connsiteX178" fmla="*/ 158793 w 416013"/>
              <a:gd name="connsiteY178" fmla="*/ 644256 h 998435"/>
              <a:gd name="connsiteX179" fmla="*/ 157046 w 416013"/>
              <a:gd name="connsiteY179" fmla="*/ 646883 h 998435"/>
              <a:gd name="connsiteX180" fmla="*/ 155321 w 416013"/>
              <a:gd name="connsiteY180" fmla="*/ 652870 h 998435"/>
              <a:gd name="connsiteX181" fmla="*/ 153599 w 416013"/>
              <a:gd name="connsiteY181" fmla="*/ 658569 h 998435"/>
              <a:gd name="connsiteX182" fmla="*/ 151883 w 416013"/>
              <a:gd name="connsiteY182" fmla="*/ 663453 h 998435"/>
              <a:gd name="connsiteX183" fmla="*/ 151426 w 416013"/>
              <a:gd name="connsiteY183" fmla="*/ 666712 h 998435"/>
              <a:gd name="connsiteX184" fmla="*/ 149428 w 416013"/>
              <a:gd name="connsiteY184" fmla="*/ 670826 h 998435"/>
              <a:gd name="connsiteX185" fmla="*/ 148889 w 416013"/>
              <a:gd name="connsiteY185" fmla="*/ 672213 h 998435"/>
              <a:gd name="connsiteX186" fmla="*/ 147376 w 416013"/>
              <a:gd name="connsiteY186" fmla="*/ 675609 h 998435"/>
              <a:gd name="connsiteX187" fmla="*/ 146502 w 416013"/>
              <a:gd name="connsiteY187" fmla="*/ 676996 h 998435"/>
              <a:gd name="connsiteX188" fmla="*/ 145524 w 416013"/>
              <a:gd name="connsiteY188" fmla="*/ 679244 h 998435"/>
              <a:gd name="connsiteX189" fmla="*/ 144985 w 416013"/>
              <a:gd name="connsiteY189" fmla="*/ 680583 h 998435"/>
              <a:gd name="connsiteX190" fmla="*/ 143092 w 416013"/>
              <a:gd name="connsiteY190" fmla="*/ 683545 h 998435"/>
              <a:gd name="connsiteX191" fmla="*/ 140662 w 416013"/>
              <a:gd name="connsiteY191" fmla="*/ 687512 h 998435"/>
              <a:gd name="connsiteX192" fmla="*/ 138240 w 416013"/>
              <a:gd name="connsiteY192" fmla="*/ 690470 h 998435"/>
              <a:gd name="connsiteX193" fmla="*/ 136059 w 416013"/>
              <a:gd name="connsiteY193" fmla="*/ 693331 h 998435"/>
              <a:gd name="connsiteX194" fmla="*/ 133879 w 416013"/>
              <a:gd name="connsiteY194" fmla="*/ 696052 h 998435"/>
              <a:gd name="connsiteX195" fmla="*/ 132666 w 416013"/>
              <a:gd name="connsiteY195" fmla="*/ 697866 h 998435"/>
              <a:gd name="connsiteX196" fmla="*/ 131451 w 416013"/>
              <a:gd name="connsiteY196" fmla="*/ 699874 h 998435"/>
              <a:gd name="connsiteX197" fmla="*/ 130238 w 416013"/>
              <a:gd name="connsiteY197" fmla="*/ 701593 h 998435"/>
              <a:gd name="connsiteX198" fmla="*/ 129020 w 416013"/>
              <a:gd name="connsiteY198" fmla="*/ 703984 h 998435"/>
              <a:gd name="connsiteX199" fmla="*/ 127318 w 416013"/>
              <a:gd name="connsiteY199" fmla="*/ 706851 h 998435"/>
              <a:gd name="connsiteX200" fmla="*/ 125620 w 416013"/>
              <a:gd name="connsiteY200" fmla="*/ 709286 h 998435"/>
              <a:gd name="connsiteX201" fmla="*/ 125084 w 416013"/>
              <a:gd name="connsiteY201" fmla="*/ 710436 h 998435"/>
              <a:gd name="connsiteX202" fmla="*/ 123669 w 416013"/>
              <a:gd name="connsiteY202" fmla="*/ 713446 h 998435"/>
              <a:gd name="connsiteX203" fmla="*/ 122847 w 416013"/>
              <a:gd name="connsiteY203" fmla="*/ 714401 h 998435"/>
              <a:gd name="connsiteX204" fmla="*/ 121006 w 416013"/>
              <a:gd name="connsiteY204" fmla="*/ 716595 h 998435"/>
              <a:gd name="connsiteX205" fmla="*/ 119162 w 416013"/>
              <a:gd name="connsiteY205" fmla="*/ 719223 h 998435"/>
              <a:gd name="connsiteX206" fmla="*/ 118043 w 416013"/>
              <a:gd name="connsiteY206" fmla="*/ 721279 h 998435"/>
              <a:gd name="connsiteX207" fmla="*/ 117365 w 416013"/>
              <a:gd name="connsiteY207" fmla="*/ 722136 h 998435"/>
              <a:gd name="connsiteX208" fmla="*/ 116635 w 416013"/>
              <a:gd name="connsiteY208" fmla="*/ 723427 h 998435"/>
              <a:gd name="connsiteX209" fmla="*/ 115223 w 416013"/>
              <a:gd name="connsiteY209" fmla="*/ 726200 h 998435"/>
              <a:gd name="connsiteX210" fmla="*/ 113424 w 416013"/>
              <a:gd name="connsiteY210" fmla="*/ 729164 h 998435"/>
              <a:gd name="connsiteX211" fmla="*/ 112501 w 416013"/>
              <a:gd name="connsiteY211" fmla="*/ 730742 h 998435"/>
              <a:gd name="connsiteX212" fmla="*/ 110606 w 416013"/>
              <a:gd name="connsiteY212" fmla="*/ 733846 h 998435"/>
              <a:gd name="connsiteX213" fmla="*/ 108615 w 416013"/>
              <a:gd name="connsiteY213" fmla="*/ 736953 h 998435"/>
              <a:gd name="connsiteX214" fmla="*/ 107884 w 416013"/>
              <a:gd name="connsiteY214" fmla="*/ 738337 h 998435"/>
              <a:gd name="connsiteX215" fmla="*/ 106668 w 416013"/>
              <a:gd name="connsiteY215" fmla="*/ 740538 h 998435"/>
              <a:gd name="connsiteX216" fmla="*/ 105498 w 416013"/>
              <a:gd name="connsiteY216" fmla="*/ 742977 h 998435"/>
              <a:gd name="connsiteX217" fmla="*/ 104766 w 416013"/>
              <a:gd name="connsiteY217" fmla="*/ 744604 h 998435"/>
              <a:gd name="connsiteX218" fmla="*/ 103311 w 416013"/>
              <a:gd name="connsiteY218" fmla="*/ 746608 h 998435"/>
              <a:gd name="connsiteX219" fmla="*/ 101802 w 416013"/>
              <a:gd name="connsiteY219" fmla="*/ 749382 h 998435"/>
              <a:gd name="connsiteX220" fmla="*/ 100096 w 416013"/>
              <a:gd name="connsiteY220" fmla="*/ 752823 h 998435"/>
              <a:gd name="connsiteX221" fmla="*/ 98347 w 416013"/>
              <a:gd name="connsiteY221" fmla="*/ 755594 h 998435"/>
              <a:gd name="connsiteX222" fmla="*/ 97906 w 416013"/>
              <a:gd name="connsiteY222" fmla="*/ 756790 h 998435"/>
              <a:gd name="connsiteX223" fmla="*/ 97178 w 416013"/>
              <a:gd name="connsiteY223" fmla="*/ 757984 h 998435"/>
              <a:gd name="connsiteX224" fmla="*/ 96450 w 416013"/>
              <a:gd name="connsiteY224" fmla="*/ 758891 h 998435"/>
              <a:gd name="connsiteX225" fmla="*/ 96010 w 416013"/>
              <a:gd name="connsiteY225" fmla="*/ 760088 h 998435"/>
              <a:gd name="connsiteX226" fmla="*/ 95272 w 416013"/>
              <a:gd name="connsiteY226" fmla="*/ 762484 h 998435"/>
              <a:gd name="connsiteX227" fmla="*/ 94002 w 416013"/>
              <a:gd name="connsiteY227" fmla="*/ 765401 h 998435"/>
              <a:gd name="connsiteX228" fmla="*/ 93027 w 416013"/>
              <a:gd name="connsiteY228" fmla="*/ 767412 h 998435"/>
              <a:gd name="connsiteX229" fmla="*/ 92050 w 416013"/>
              <a:gd name="connsiteY229" fmla="*/ 769851 h 998435"/>
              <a:gd name="connsiteX230" fmla="*/ 90928 w 416013"/>
              <a:gd name="connsiteY230" fmla="*/ 772148 h 998435"/>
              <a:gd name="connsiteX231" fmla="*/ 90000 w 416013"/>
              <a:gd name="connsiteY231" fmla="*/ 774348 h 998435"/>
              <a:gd name="connsiteX232" fmla="*/ 88829 w 416013"/>
              <a:gd name="connsiteY232" fmla="*/ 776835 h 998435"/>
              <a:gd name="connsiteX233" fmla="*/ 88100 w 416013"/>
              <a:gd name="connsiteY233" fmla="*/ 778078 h 998435"/>
              <a:gd name="connsiteX234" fmla="*/ 87663 w 416013"/>
              <a:gd name="connsiteY234" fmla="*/ 778796 h 998435"/>
              <a:gd name="connsiteX235" fmla="*/ 80790 w 416013"/>
              <a:gd name="connsiteY235" fmla="*/ 792904 h 998435"/>
              <a:gd name="connsiteX236" fmla="*/ 80058 w 416013"/>
              <a:gd name="connsiteY236" fmla="*/ 794481 h 998435"/>
              <a:gd name="connsiteX237" fmla="*/ 79332 w 416013"/>
              <a:gd name="connsiteY237" fmla="*/ 795291 h 998435"/>
              <a:gd name="connsiteX238" fmla="*/ 78892 w 416013"/>
              <a:gd name="connsiteY238" fmla="*/ 796441 h 998435"/>
              <a:gd name="connsiteX239" fmla="*/ 78159 w 416013"/>
              <a:gd name="connsiteY239" fmla="*/ 798164 h 998435"/>
              <a:gd name="connsiteX240" fmla="*/ 77428 w 416013"/>
              <a:gd name="connsiteY240" fmla="*/ 799646 h 998435"/>
              <a:gd name="connsiteX241" fmla="*/ 76939 w 416013"/>
              <a:gd name="connsiteY241" fmla="*/ 800796 h 998435"/>
              <a:gd name="connsiteX242" fmla="*/ 76451 w 416013"/>
              <a:gd name="connsiteY242" fmla="*/ 802039 h 998435"/>
              <a:gd name="connsiteX243" fmla="*/ 75721 w 416013"/>
              <a:gd name="connsiteY243" fmla="*/ 803233 h 998435"/>
              <a:gd name="connsiteX244" fmla="*/ 74985 w 416013"/>
              <a:gd name="connsiteY244" fmla="*/ 805388 h 998435"/>
              <a:gd name="connsiteX245" fmla="*/ 74491 w 416013"/>
              <a:gd name="connsiteY245" fmla="*/ 807256 h 998435"/>
              <a:gd name="connsiteX246" fmla="*/ 74004 w 416013"/>
              <a:gd name="connsiteY246" fmla="*/ 808166 h 998435"/>
              <a:gd name="connsiteX247" fmla="*/ 73272 w 416013"/>
              <a:gd name="connsiteY247" fmla="*/ 809839 h 998435"/>
              <a:gd name="connsiteX248" fmla="*/ 72539 w 416013"/>
              <a:gd name="connsiteY248" fmla="*/ 811705 h 998435"/>
              <a:gd name="connsiteX249" fmla="*/ 70837 w 416013"/>
              <a:gd name="connsiteY249" fmla="*/ 814476 h 998435"/>
              <a:gd name="connsiteX250" fmla="*/ 69140 w 416013"/>
              <a:gd name="connsiteY250" fmla="*/ 816864 h 998435"/>
              <a:gd name="connsiteX251" fmla="*/ 68460 w 416013"/>
              <a:gd name="connsiteY251" fmla="*/ 817912 h 998435"/>
              <a:gd name="connsiteX252" fmla="*/ 67439 w 416013"/>
              <a:gd name="connsiteY252" fmla="*/ 819632 h 998435"/>
              <a:gd name="connsiteX253" fmla="*/ 66171 w 416013"/>
              <a:gd name="connsiteY253" fmla="*/ 822263 h 998435"/>
              <a:gd name="connsiteX254" fmla="*/ 64797 w 416013"/>
              <a:gd name="connsiteY254" fmla="*/ 826238 h 998435"/>
              <a:gd name="connsiteX255" fmla="*/ 60584 w 416013"/>
              <a:gd name="connsiteY255" fmla="*/ 837726 h 998435"/>
              <a:gd name="connsiteX256" fmla="*/ 45612 w 416013"/>
              <a:gd name="connsiteY256" fmla="*/ 862862 h 998435"/>
              <a:gd name="connsiteX257" fmla="*/ 41771 w 416013"/>
              <a:gd name="connsiteY257" fmla="*/ 869407 h 998435"/>
              <a:gd name="connsiteX258" fmla="*/ 39948 w 416013"/>
              <a:gd name="connsiteY258" fmla="*/ 869395 h 998435"/>
              <a:gd name="connsiteX259" fmla="*/ 37301 w 416013"/>
              <a:gd name="connsiteY259" fmla="*/ 870334 h 998435"/>
              <a:gd name="connsiteX260" fmla="*/ 35612 w 416013"/>
              <a:gd name="connsiteY260" fmla="*/ 871523 h 998435"/>
              <a:gd name="connsiteX261" fmla="*/ 34498 w 416013"/>
              <a:gd name="connsiteY261" fmla="*/ 872763 h 998435"/>
              <a:gd name="connsiteX262" fmla="*/ 33242 w 416013"/>
              <a:gd name="connsiteY262" fmla="*/ 874000 h 998435"/>
              <a:gd name="connsiteX263" fmla="*/ 32225 w 416013"/>
              <a:gd name="connsiteY263" fmla="*/ 875195 h 998435"/>
              <a:gd name="connsiteX264" fmla="*/ 29469 w 416013"/>
              <a:gd name="connsiteY264" fmla="*/ 877956 h 998435"/>
              <a:gd name="connsiteX265" fmla="*/ 28841 w 416013"/>
              <a:gd name="connsiteY265" fmla="*/ 878433 h 998435"/>
              <a:gd name="connsiteX266" fmla="*/ 28117 w 416013"/>
              <a:gd name="connsiteY266" fmla="*/ 878907 h 998435"/>
              <a:gd name="connsiteX267" fmla="*/ 27392 w 416013"/>
              <a:gd name="connsiteY267" fmla="*/ 879621 h 998435"/>
              <a:gd name="connsiteX268" fmla="*/ 26571 w 416013"/>
              <a:gd name="connsiteY268" fmla="*/ 880335 h 998435"/>
              <a:gd name="connsiteX269" fmla="*/ 24013 w 416013"/>
              <a:gd name="connsiteY269" fmla="*/ 882187 h 998435"/>
              <a:gd name="connsiteX270" fmla="*/ 23481 w 416013"/>
              <a:gd name="connsiteY270" fmla="*/ 882710 h 998435"/>
              <a:gd name="connsiteX271" fmla="*/ 21933 w 416013"/>
              <a:gd name="connsiteY271" fmla="*/ 884331 h 998435"/>
              <a:gd name="connsiteX272" fmla="*/ 21497 w 416013"/>
              <a:gd name="connsiteY272" fmla="*/ 884858 h 998435"/>
              <a:gd name="connsiteX273" fmla="*/ 15309 w 416013"/>
              <a:gd name="connsiteY273" fmla="*/ 890762 h 998435"/>
              <a:gd name="connsiteX274" fmla="*/ 14585 w 416013"/>
              <a:gd name="connsiteY274" fmla="*/ 891287 h 998435"/>
              <a:gd name="connsiteX275" fmla="*/ 13861 w 416013"/>
              <a:gd name="connsiteY275" fmla="*/ 891904 h 998435"/>
              <a:gd name="connsiteX276" fmla="*/ 12406 w 416013"/>
              <a:gd name="connsiteY276" fmla="*/ 893907 h 998435"/>
              <a:gd name="connsiteX277" fmla="*/ 10953 w 416013"/>
              <a:gd name="connsiteY277" fmla="*/ 895722 h 998435"/>
              <a:gd name="connsiteX278" fmla="*/ 9737 w 416013"/>
              <a:gd name="connsiteY278" fmla="*/ 897779 h 998435"/>
              <a:gd name="connsiteX279" fmla="*/ 8520 w 416013"/>
              <a:gd name="connsiteY279" fmla="*/ 900120 h 998435"/>
              <a:gd name="connsiteX280" fmla="*/ 7447 w 416013"/>
              <a:gd name="connsiteY280" fmla="*/ 902416 h 998435"/>
              <a:gd name="connsiteX281" fmla="*/ 6196 w 416013"/>
              <a:gd name="connsiteY281" fmla="*/ 922184 h 998435"/>
              <a:gd name="connsiteX282" fmla="*/ 6059 w 416013"/>
              <a:gd name="connsiteY282" fmla="*/ 940421 h 998435"/>
              <a:gd name="connsiteX283" fmla="*/ 4746 w 416013"/>
              <a:gd name="connsiteY283" fmla="*/ 942667 h 998435"/>
              <a:gd name="connsiteX284" fmla="*/ 3378 w 416013"/>
              <a:gd name="connsiteY284" fmla="*/ 945874 h 998435"/>
              <a:gd name="connsiteX285" fmla="*/ 2939 w 416013"/>
              <a:gd name="connsiteY285" fmla="*/ 946877 h 998435"/>
              <a:gd name="connsiteX286" fmla="*/ 2163 w 416013"/>
              <a:gd name="connsiteY286" fmla="*/ 947928 h 998435"/>
              <a:gd name="connsiteX287" fmla="*/ 403 w 416013"/>
              <a:gd name="connsiteY287" fmla="*/ 952235 h 998435"/>
              <a:gd name="connsiteX288" fmla="*/ 6 w 416013"/>
              <a:gd name="connsiteY288" fmla="*/ 953912 h 998435"/>
              <a:gd name="connsiteX289" fmla="*/ 2522 w 416013"/>
              <a:gd name="connsiteY289" fmla="*/ 957817 h 998435"/>
              <a:gd name="connsiteX290" fmla="*/ 5710 w 416013"/>
              <a:gd name="connsiteY290" fmla="*/ 955012 h 998435"/>
              <a:gd name="connsiteX291" fmla="*/ 6151 w 416013"/>
              <a:gd name="connsiteY291" fmla="*/ 953908 h 998435"/>
              <a:gd name="connsiteX292" fmla="*/ 7656 w 416013"/>
              <a:gd name="connsiteY292" fmla="*/ 951618 h 998435"/>
              <a:gd name="connsiteX293" fmla="*/ 9065 w 416013"/>
              <a:gd name="connsiteY293" fmla="*/ 949324 h 998435"/>
              <a:gd name="connsiteX294" fmla="*/ 12506 w 416013"/>
              <a:gd name="connsiteY294" fmla="*/ 944789 h 998435"/>
              <a:gd name="connsiteX295" fmla="*/ 14204 w 416013"/>
              <a:gd name="connsiteY295" fmla="*/ 942451 h 998435"/>
              <a:gd name="connsiteX296" fmla="*/ 15903 w 416013"/>
              <a:gd name="connsiteY296" fmla="*/ 939823 h 998435"/>
              <a:gd name="connsiteX297" fmla="*/ 16483 w 416013"/>
              <a:gd name="connsiteY297" fmla="*/ 939300 h 998435"/>
              <a:gd name="connsiteX298" fmla="*/ 19864 w 416013"/>
              <a:gd name="connsiteY298" fmla="*/ 936444 h 998435"/>
              <a:gd name="connsiteX299" fmla="*/ 23630 w 416013"/>
              <a:gd name="connsiteY299" fmla="*/ 933591 h 998435"/>
              <a:gd name="connsiteX300" fmla="*/ 24594 w 416013"/>
              <a:gd name="connsiteY300" fmla="*/ 932881 h 998435"/>
              <a:gd name="connsiteX301" fmla="*/ 29382 w 416013"/>
              <a:gd name="connsiteY301" fmla="*/ 934594 h 998435"/>
              <a:gd name="connsiteX302" fmla="*/ 32580 w 416013"/>
              <a:gd name="connsiteY302" fmla="*/ 937017 h 998435"/>
              <a:gd name="connsiteX303" fmla="*/ 33675 w 416013"/>
              <a:gd name="connsiteY303" fmla="*/ 938226 h 998435"/>
              <a:gd name="connsiteX304" fmla="*/ 35200 w 416013"/>
              <a:gd name="connsiteY304" fmla="*/ 939727 h 998435"/>
              <a:gd name="connsiteX305" fmla="*/ 36058 w 416013"/>
              <a:gd name="connsiteY305" fmla="*/ 940500 h 998435"/>
              <a:gd name="connsiteX306" fmla="*/ 37242 w 416013"/>
              <a:gd name="connsiteY306" fmla="*/ 942621 h 998435"/>
              <a:gd name="connsiteX307" fmla="*/ 38423 w 416013"/>
              <a:gd name="connsiteY307" fmla="*/ 945175 h 998435"/>
              <a:gd name="connsiteX308" fmla="*/ 38895 w 416013"/>
              <a:gd name="connsiteY308" fmla="*/ 946187 h 998435"/>
              <a:gd name="connsiteX309" fmla="*/ 39371 w 416013"/>
              <a:gd name="connsiteY309" fmla="*/ 946860 h 998435"/>
              <a:gd name="connsiteX310" fmla="*/ 40081 w 416013"/>
              <a:gd name="connsiteY310" fmla="*/ 948116 h 998435"/>
              <a:gd name="connsiteX311" fmla="*/ 40788 w 416013"/>
              <a:gd name="connsiteY311" fmla="*/ 949847 h 998435"/>
              <a:gd name="connsiteX312" fmla="*/ 41499 w 416013"/>
              <a:gd name="connsiteY312" fmla="*/ 951006 h 998435"/>
              <a:gd name="connsiteX313" fmla="*/ 42264 w 416013"/>
              <a:gd name="connsiteY313" fmla="*/ 951492 h 998435"/>
              <a:gd name="connsiteX314" fmla="*/ 42401 w 416013"/>
              <a:gd name="connsiteY314" fmla="*/ 952405 h 998435"/>
              <a:gd name="connsiteX315" fmla="*/ 42827 w 416013"/>
              <a:gd name="connsiteY315" fmla="*/ 953223 h 998435"/>
              <a:gd name="connsiteX316" fmla="*/ 43152 w 416013"/>
              <a:gd name="connsiteY316" fmla="*/ 954713 h 998435"/>
              <a:gd name="connsiteX317" fmla="*/ 43864 w 416013"/>
              <a:gd name="connsiteY317" fmla="*/ 955822 h 998435"/>
              <a:gd name="connsiteX318" fmla="*/ 44568 w 416013"/>
              <a:gd name="connsiteY318" fmla="*/ 957941 h 998435"/>
              <a:gd name="connsiteX319" fmla="*/ 45029 w 416013"/>
              <a:gd name="connsiteY319" fmla="*/ 960393 h 998435"/>
              <a:gd name="connsiteX320" fmla="*/ 45499 w 416013"/>
              <a:gd name="connsiteY320" fmla="*/ 961788 h 998435"/>
              <a:gd name="connsiteX321" fmla="*/ 46674 w 416013"/>
              <a:gd name="connsiteY321" fmla="*/ 965155 h 998435"/>
              <a:gd name="connsiteX322" fmla="*/ 47846 w 416013"/>
              <a:gd name="connsiteY322" fmla="*/ 969006 h 998435"/>
              <a:gd name="connsiteX323" fmla="*/ 48549 w 416013"/>
              <a:gd name="connsiteY323" fmla="*/ 971218 h 998435"/>
              <a:gd name="connsiteX324" fmla="*/ 49253 w 416013"/>
              <a:gd name="connsiteY324" fmla="*/ 973430 h 998435"/>
              <a:gd name="connsiteX325" fmla="*/ 49719 w 416013"/>
              <a:gd name="connsiteY325" fmla="*/ 975306 h 998435"/>
              <a:gd name="connsiteX326" fmla="*/ 50182 w 416013"/>
              <a:gd name="connsiteY326" fmla="*/ 977517 h 998435"/>
              <a:gd name="connsiteX327" fmla="*/ 50889 w 416013"/>
              <a:gd name="connsiteY327" fmla="*/ 979396 h 998435"/>
              <a:gd name="connsiteX328" fmla="*/ 51600 w 416013"/>
              <a:gd name="connsiteY328" fmla="*/ 980504 h 998435"/>
              <a:gd name="connsiteX329" fmla="*/ 56354 w 416013"/>
              <a:gd name="connsiteY329" fmla="*/ 986638 h 998435"/>
              <a:gd name="connsiteX330" fmla="*/ 57309 w 416013"/>
              <a:gd name="connsiteY330" fmla="*/ 987363 h 998435"/>
              <a:gd name="connsiteX331" fmla="*/ 58167 w 416013"/>
              <a:gd name="connsiteY331" fmla="*/ 988089 h 998435"/>
              <a:gd name="connsiteX332" fmla="*/ 60174 w 416013"/>
              <a:gd name="connsiteY332" fmla="*/ 989306 h 998435"/>
              <a:gd name="connsiteX333" fmla="*/ 62229 w 416013"/>
              <a:gd name="connsiteY333" fmla="*/ 990520 h 998435"/>
              <a:gd name="connsiteX334" fmla="*/ 64765 w 416013"/>
              <a:gd name="connsiteY334" fmla="*/ 991740 h 998435"/>
              <a:gd name="connsiteX335" fmla="*/ 68641 w 416013"/>
              <a:gd name="connsiteY335" fmla="*/ 993302 h 998435"/>
              <a:gd name="connsiteX336" fmla="*/ 71417 w 416013"/>
              <a:gd name="connsiteY336" fmla="*/ 994285 h 998435"/>
              <a:gd name="connsiteX337" fmla="*/ 73235 w 416013"/>
              <a:gd name="connsiteY337" fmla="*/ 995114 h 998435"/>
              <a:gd name="connsiteX338" fmla="*/ 74864 w 416013"/>
              <a:gd name="connsiteY338" fmla="*/ 995558 h 998435"/>
              <a:gd name="connsiteX339" fmla="*/ 76445 w 416013"/>
              <a:gd name="connsiteY339" fmla="*/ 995907 h 998435"/>
              <a:gd name="connsiteX340" fmla="*/ 78359 w 416013"/>
              <a:gd name="connsiteY340" fmla="*/ 996641 h 998435"/>
              <a:gd name="connsiteX341" fmla="*/ 80322 w 416013"/>
              <a:gd name="connsiteY341" fmla="*/ 997375 h 998435"/>
              <a:gd name="connsiteX342" fmla="*/ 81950 w 416013"/>
              <a:gd name="connsiteY342" fmla="*/ 997867 h 998435"/>
              <a:gd name="connsiteX343" fmla="*/ 102733 w 416013"/>
              <a:gd name="connsiteY343" fmla="*/ 997925 h 998435"/>
              <a:gd name="connsiteX344" fmla="*/ 103981 w 416013"/>
              <a:gd name="connsiteY344" fmla="*/ 997984 h 998435"/>
              <a:gd name="connsiteX345" fmla="*/ 104988 w 416013"/>
              <a:gd name="connsiteY345" fmla="*/ 998039 h 998435"/>
              <a:gd name="connsiteX346" fmla="*/ 107824 w 416013"/>
              <a:gd name="connsiteY346" fmla="*/ 997580 h 998435"/>
              <a:gd name="connsiteX347" fmla="*/ 110949 w 416013"/>
              <a:gd name="connsiteY347" fmla="*/ 996930 h 998435"/>
              <a:gd name="connsiteX348" fmla="*/ 118542 w 416013"/>
              <a:gd name="connsiteY348" fmla="*/ 995596 h 998435"/>
              <a:gd name="connsiteX349" fmla="*/ 120997 w 416013"/>
              <a:gd name="connsiteY349" fmla="*/ 994655 h 998435"/>
              <a:gd name="connsiteX350" fmla="*/ 122635 w 416013"/>
              <a:gd name="connsiteY350" fmla="*/ 993850 h 998435"/>
              <a:gd name="connsiteX351" fmla="*/ 125452 w 416013"/>
              <a:gd name="connsiteY351" fmla="*/ 989501 h 998435"/>
              <a:gd name="connsiteX352" fmla="*/ 123937 w 416013"/>
              <a:gd name="connsiteY352" fmla="*/ 986707 h 998435"/>
              <a:gd name="connsiteX353" fmla="*/ 122120 w 416013"/>
              <a:gd name="connsiteY353" fmla="*/ 985733 h 998435"/>
              <a:gd name="connsiteX354" fmla="*/ 118294 w 416013"/>
              <a:gd name="connsiteY354" fmla="*/ 983738 h 998435"/>
              <a:gd name="connsiteX355" fmla="*/ 117338 w 416013"/>
              <a:gd name="connsiteY355" fmla="*/ 983250 h 998435"/>
              <a:gd name="connsiteX356" fmla="*/ 115571 w 416013"/>
              <a:gd name="connsiteY356" fmla="*/ 982038 h 998435"/>
              <a:gd name="connsiteX357" fmla="*/ 113037 w 416013"/>
              <a:gd name="connsiteY357" fmla="*/ 980771 h 998435"/>
              <a:gd name="connsiteX358" fmla="*/ 110646 w 416013"/>
              <a:gd name="connsiteY358" fmla="*/ 979553 h 998435"/>
              <a:gd name="connsiteX359" fmla="*/ 108255 w 416013"/>
              <a:gd name="connsiteY359" fmla="*/ 978334 h 998435"/>
              <a:gd name="connsiteX360" fmla="*/ 105864 w 416013"/>
              <a:gd name="connsiteY360" fmla="*/ 977116 h 998435"/>
              <a:gd name="connsiteX361" fmla="*/ 103473 w 416013"/>
              <a:gd name="connsiteY361" fmla="*/ 975899 h 998435"/>
              <a:gd name="connsiteX362" fmla="*/ 102039 w 416013"/>
              <a:gd name="connsiteY362" fmla="*/ 975167 h 998435"/>
              <a:gd name="connsiteX363" fmla="*/ 97014 w 416013"/>
              <a:gd name="connsiteY363" fmla="*/ 973020 h 998435"/>
              <a:gd name="connsiteX364" fmla="*/ 93998 w 416013"/>
              <a:gd name="connsiteY364" fmla="*/ 972037 h 998435"/>
              <a:gd name="connsiteX365" fmla="*/ 92997 w 416013"/>
              <a:gd name="connsiteY365" fmla="*/ 971119 h 998435"/>
              <a:gd name="connsiteX366" fmla="*/ 91373 w 416013"/>
              <a:gd name="connsiteY366" fmla="*/ 970097 h 998435"/>
              <a:gd name="connsiteX367" fmla="*/ 88979 w 416013"/>
              <a:gd name="connsiteY367" fmla="*/ 969263 h 998435"/>
              <a:gd name="connsiteX368" fmla="*/ 86849 w 416013"/>
              <a:gd name="connsiteY368" fmla="*/ 965410 h 998435"/>
              <a:gd name="connsiteX369" fmla="*/ 86318 w 416013"/>
              <a:gd name="connsiteY369" fmla="*/ 959309 h 998435"/>
              <a:gd name="connsiteX370" fmla="*/ 85863 w 416013"/>
              <a:gd name="connsiteY370" fmla="*/ 955898 h 998435"/>
              <a:gd name="connsiteX371" fmla="*/ 85544 w 416013"/>
              <a:gd name="connsiteY371" fmla="*/ 934343 h 998435"/>
              <a:gd name="connsiteX372" fmla="*/ 86628 w 416013"/>
              <a:gd name="connsiteY372" fmla="*/ 911214 h 998435"/>
              <a:gd name="connsiteX373" fmla="*/ 87792 w 416013"/>
              <a:gd name="connsiteY373" fmla="*/ 903113 h 998435"/>
              <a:gd name="connsiteX374" fmla="*/ 89149 w 416013"/>
              <a:gd name="connsiteY374" fmla="*/ 895011 h 998435"/>
              <a:gd name="connsiteX375" fmla="*/ 90140 w 416013"/>
              <a:gd name="connsiteY375" fmla="*/ 890841 h 998435"/>
              <a:gd name="connsiteX376" fmla="*/ 91078 w 416013"/>
              <a:gd name="connsiteY376" fmla="*/ 887395 h 998435"/>
              <a:gd name="connsiteX377" fmla="*/ 92149 w 416013"/>
              <a:gd name="connsiteY377" fmla="*/ 885338 h 998435"/>
              <a:gd name="connsiteX378" fmla="*/ 93263 w 416013"/>
              <a:gd name="connsiteY378" fmla="*/ 883954 h 998435"/>
              <a:gd name="connsiteX379" fmla="*/ 94585 w 416013"/>
              <a:gd name="connsiteY379" fmla="*/ 880555 h 998435"/>
              <a:gd name="connsiteX380" fmla="*/ 100693 w 416013"/>
              <a:gd name="connsiteY380" fmla="*/ 866103 h 998435"/>
              <a:gd name="connsiteX381" fmla="*/ 106490 w 416013"/>
              <a:gd name="connsiteY381" fmla="*/ 854532 h 998435"/>
              <a:gd name="connsiteX382" fmla="*/ 108746 w 416013"/>
              <a:gd name="connsiteY382" fmla="*/ 854549 h 998435"/>
              <a:gd name="connsiteX383" fmla="*/ 111341 w 416013"/>
              <a:gd name="connsiteY383" fmla="*/ 854087 h 998435"/>
              <a:gd name="connsiteX384" fmla="*/ 116672 w 416013"/>
              <a:gd name="connsiteY384" fmla="*/ 853648 h 998435"/>
              <a:gd name="connsiteX385" fmla="*/ 121664 w 416013"/>
              <a:gd name="connsiteY385" fmla="*/ 853687 h 998435"/>
              <a:gd name="connsiteX386" fmla="*/ 121675 w 416013"/>
              <a:gd name="connsiteY386" fmla="*/ 852294 h 998435"/>
              <a:gd name="connsiteX387" fmla="*/ 122409 w 416013"/>
              <a:gd name="connsiteY387" fmla="*/ 850330 h 998435"/>
              <a:gd name="connsiteX388" fmla="*/ 123144 w 416013"/>
              <a:gd name="connsiteY388" fmla="*/ 848367 h 998435"/>
              <a:gd name="connsiteX389" fmla="*/ 123635 w 416013"/>
              <a:gd name="connsiteY389" fmla="*/ 846740 h 998435"/>
              <a:gd name="connsiteX390" fmla="*/ 124128 w 416013"/>
              <a:gd name="connsiteY390" fmla="*/ 845110 h 998435"/>
              <a:gd name="connsiteX391" fmla="*/ 124863 w 416013"/>
              <a:gd name="connsiteY391" fmla="*/ 843150 h 998435"/>
              <a:gd name="connsiteX392" fmla="*/ 125618 w 416013"/>
              <a:gd name="connsiteY392" fmla="*/ 838307 h 998435"/>
              <a:gd name="connsiteX393" fmla="*/ 126131 w 416013"/>
              <a:gd name="connsiteY393" fmla="*/ 834039 h 998435"/>
              <a:gd name="connsiteX394" fmla="*/ 126614 w 416013"/>
              <a:gd name="connsiteY394" fmla="*/ 833516 h 998435"/>
              <a:gd name="connsiteX395" fmla="*/ 128618 w 416013"/>
              <a:gd name="connsiteY395" fmla="*/ 828779 h 998435"/>
              <a:gd name="connsiteX396" fmla="*/ 129836 w 416013"/>
              <a:gd name="connsiteY396" fmla="*/ 826385 h 998435"/>
              <a:gd name="connsiteX397" fmla="*/ 131052 w 416013"/>
              <a:gd name="connsiteY397" fmla="*/ 823994 h 998435"/>
              <a:gd name="connsiteX398" fmla="*/ 131786 w 416013"/>
              <a:gd name="connsiteY398" fmla="*/ 822420 h 998435"/>
              <a:gd name="connsiteX399" fmla="*/ 132463 w 416013"/>
              <a:gd name="connsiteY399" fmla="*/ 821609 h 998435"/>
              <a:gd name="connsiteX400" fmla="*/ 133102 w 416013"/>
              <a:gd name="connsiteY400" fmla="*/ 819790 h 998435"/>
              <a:gd name="connsiteX401" fmla="*/ 134415 w 416013"/>
              <a:gd name="connsiteY401" fmla="*/ 817303 h 998435"/>
              <a:gd name="connsiteX402" fmla="*/ 135388 w 416013"/>
              <a:gd name="connsiteY402" fmla="*/ 815630 h 998435"/>
              <a:gd name="connsiteX403" fmla="*/ 136604 w 416013"/>
              <a:gd name="connsiteY403" fmla="*/ 813479 h 998435"/>
              <a:gd name="connsiteX404" fmla="*/ 137817 w 416013"/>
              <a:gd name="connsiteY404" fmla="*/ 811711 h 998435"/>
              <a:gd name="connsiteX405" fmla="*/ 140791 w 416013"/>
              <a:gd name="connsiteY405" fmla="*/ 805541 h 998435"/>
              <a:gd name="connsiteX406" fmla="*/ 142491 w 416013"/>
              <a:gd name="connsiteY406" fmla="*/ 802820 h 998435"/>
              <a:gd name="connsiteX407" fmla="*/ 145118 w 416013"/>
              <a:gd name="connsiteY407" fmla="*/ 798183 h 998435"/>
              <a:gd name="connsiteX408" fmla="*/ 146867 w 416013"/>
              <a:gd name="connsiteY408" fmla="*/ 795316 h 998435"/>
              <a:gd name="connsiteX409" fmla="*/ 147746 w 416013"/>
              <a:gd name="connsiteY409" fmla="*/ 793259 h 998435"/>
              <a:gd name="connsiteX410" fmla="*/ 148764 w 416013"/>
              <a:gd name="connsiteY410" fmla="*/ 791971 h 998435"/>
              <a:gd name="connsiteX411" fmla="*/ 149927 w 416013"/>
              <a:gd name="connsiteY411" fmla="*/ 790394 h 998435"/>
              <a:gd name="connsiteX412" fmla="*/ 151142 w 416013"/>
              <a:gd name="connsiteY412" fmla="*/ 788387 h 998435"/>
              <a:gd name="connsiteX413" fmla="*/ 153863 w 416013"/>
              <a:gd name="connsiteY413" fmla="*/ 783945 h 998435"/>
              <a:gd name="connsiteX414" fmla="*/ 155222 w 416013"/>
              <a:gd name="connsiteY414" fmla="*/ 781939 h 998435"/>
              <a:gd name="connsiteX415" fmla="*/ 156242 w 416013"/>
              <a:gd name="connsiteY415" fmla="*/ 780361 h 998435"/>
              <a:gd name="connsiteX416" fmla="*/ 157993 w 416013"/>
              <a:gd name="connsiteY416" fmla="*/ 777400 h 998435"/>
              <a:gd name="connsiteX417" fmla="*/ 159400 w 416013"/>
              <a:gd name="connsiteY417" fmla="*/ 775249 h 998435"/>
              <a:gd name="connsiteX418" fmla="*/ 160616 w 416013"/>
              <a:gd name="connsiteY418" fmla="*/ 773100 h 998435"/>
              <a:gd name="connsiteX419" fmla="*/ 161593 w 416013"/>
              <a:gd name="connsiteY419" fmla="*/ 770849 h 998435"/>
              <a:gd name="connsiteX420" fmla="*/ 162759 w 416013"/>
              <a:gd name="connsiteY420" fmla="*/ 768888 h 998435"/>
              <a:gd name="connsiteX421" fmla="*/ 165521 w 416013"/>
              <a:gd name="connsiteY421" fmla="*/ 765407 h 998435"/>
              <a:gd name="connsiteX422" fmla="*/ 168390 w 416013"/>
              <a:gd name="connsiteY422" fmla="*/ 760436 h 998435"/>
              <a:gd name="connsiteX423" fmla="*/ 169408 w 416013"/>
              <a:gd name="connsiteY423" fmla="*/ 759148 h 998435"/>
              <a:gd name="connsiteX424" fmla="*/ 170037 w 416013"/>
              <a:gd name="connsiteY424" fmla="*/ 758528 h 998435"/>
              <a:gd name="connsiteX425" fmla="*/ 171296 w 416013"/>
              <a:gd name="connsiteY425" fmla="*/ 756954 h 998435"/>
              <a:gd name="connsiteX426" fmla="*/ 174496 w 416013"/>
              <a:gd name="connsiteY426" fmla="*/ 752562 h 998435"/>
              <a:gd name="connsiteX427" fmla="*/ 177650 w 416013"/>
              <a:gd name="connsiteY427" fmla="*/ 748217 h 998435"/>
              <a:gd name="connsiteX428" fmla="*/ 179295 w 416013"/>
              <a:gd name="connsiteY428" fmla="*/ 746309 h 998435"/>
              <a:gd name="connsiteX429" fmla="*/ 181907 w 416013"/>
              <a:gd name="connsiteY429" fmla="*/ 743739 h 998435"/>
              <a:gd name="connsiteX430" fmla="*/ 186362 w 416013"/>
              <a:gd name="connsiteY430" fmla="*/ 738442 h 998435"/>
              <a:gd name="connsiteX431" fmla="*/ 189516 w 416013"/>
              <a:gd name="connsiteY431" fmla="*/ 734051 h 998435"/>
              <a:gd name="connsiteX432" fmla="*/ 190871 w 416013"/>
              <a:gd name="connsiteY432" fmla="*/ 732573 h 998435"/>
              <a:gd name="connsiteX433" fmla="*/ 191595 w 416013"/>
              <a:gd name="connsiteY433" fmla="*/ 732050 h 998435"/>
              <a:gd name="connsiteX434" fmla="*/ 196680 w 416013"/>
              <a:gd name="connsiteY434" fmla="*/ 725849 h 998435"/>
              <a:gd name="connsiteX435" fmla="*/ 199442 w 416013"/>
              <a:gd name="connsiteY435" fmla="*/ 722461 h 998435"/>
              <a:gd name="connsiteX436" fmla="*/ 201380 w 416013"/>
              <a:gd name="connsiteY436" fmla="*/ 720124 h 998435"/>
              <a:gd name="connsiteX437" fmla="*/ 203316 w 416013"/>
              <a:gd name="connsiteY437" fmla="*/ 717832 h 998435"/>
              <a:gd name="connsiteX438" fmla="*/ 204528 w 416013"/>
              <a:gd name="connsiteY438" fmla="*/ 716355 h 998435"/>
              <a:gd name="connsiteX439" fmla="*/ 205739 w 416013"/>
              <a:gd name="connsiteY439" fmla="*/ 714781 h 998435"/>
              <a:gd name="connsiteX440" fmla="*/ 208159 w 416013"/>
              <a:gd name="connsiteY440" fmla="*/ 712013 h 998435"/>
              <a:gd name="connsiteX441" fmla="*/ 210580 w 416013"/>
              <a:gd name="connsiteY441" fmla="*/ 709248 h 998435"/>
              <a:gd name="connsiteX442" fmla="*/ 212035 w 416013"/>
              <a:gd name="connsiteY442" fmla="*/ 707147 h 998435"/>
              <a:gd name="connsiteX443" fmla="*/ 213491 w 416013"/>
              <a:gd name="connsiteY443" fmla="*/ 705093 h 998435"/>
              <a:gd name="connsiteX444" fmla="*/ 214214 w 416013"/>
              <a:gd name="connsiteY444" fmla="*/ 704619 h 998435"/>
              <a:gd name="connsiteX445" fmla="*/ 214938 w 416013"/>
              <a:gd name="connsiteY445" fmla="*/ 704192 h 998435"/>
              <a:gd name="connsiteX446" fmla="*/ 216149 w 416013"/>
              <a:gd name="connsiteY446" fmla="*/ 702664 h 998435"/>
              <a:gd name="connsiteX447" fmla="*/ 217361 w 416013"/>
              <a:gd name="connsiteY447" fmla="*/ 700994 h 998435"/>
              <a:gd name="connsiteX448" fmla="*/ 218573 w 416013"/>
              <a:gd name="connsiteY448" fmla="*/ 699370 h 998435"/>
              <a:gd name="connsiteX449" fmla="*/ 219787 w 416013"/>
              <a:gd name="connsiteY449" fmla="*/ 697603 h 998435"/>
              <a:gd name="connsiteX450" fmla="*/ 220271 w 416013"/>
              <a:gd name="connsiteY450" fmla="*/ 696983 h 998435"/>
              <a:gd name="connsiteX451" fmla="*/ 220756 w 416013"/>
              <a:gd name="connsiteY451" fmla="*/ 696269 h 998435"/>
              <a:gd name="connsiteX452" fmla="*/ 221484 w 416013"/>
              <a:gd name="connsiteY452" fmla="*/ 695265 h 998435"/>
              <a:gd name="connsiteX453" fmla="*/ 222213 w 416013"/>
              <a:gd name="connsiteY453" fmla="*/ 694118 h 998435"/>
              <a:gd name="connsiteX454" fmla="*/ 222701 w 416013"/>
              <a:gd name="connsiteY454" fmla="*/ 692922 h 998435"/>
              <a:gd name="connsiteX455" fmla="*/ 223190 w 416013"/>
              <a:gd name="connsiteY455" fmla="*/ 691774 h 998435"/>
              <a:gd name="connsiteX456" fmla="*/ 223921 w 416013"/>
              <a:gd name="connsiteY456" fmla="*/ 690292 h 998435"/>
              <a:gd name="connsiteX457" fmla="*/ 224654 w 416013"/>
              <a:gd name="connsiteY457" fmla="*/ 688568 h 998435"/>
              <a:gd name="connsiteX458" fmla="*/ 225143 w 416013"/>
              <a:gd name="connsiteY458" fmla="*/ 687421 h 998435"/>
              <a:gd name="connsiteX459" fmla="*/ 225633 w 416013"/>
              <a:gd name="connsiteY459" fmla="*/ 686032 h 998435"/>
              <a:gd name="connsiteX460" fmla="*/ 226077 w 416013"/>
              <a:gd name="connsiteY460" fmla="*/ 684307 h 998435"/>
              <a:gd name="connsiteX461" fmla="*/ 228078 w 416013"/>
              <a:gd name="connsiteY461" fmla="*/ 680001 h 998435"/>
              <a:gd name="connsiteX462" fmla="*/ 228810 w 416013"/>
              <a:gd name="connsiteY462" fmla="*/ 678327 h 998435"/>
              <a:gd name="connsiteX463" fmla="*/ 229545 w 416013"/>
              <a:gd name="connsiteY463" fmla="*/ 676414 h 998435"/>
              <a:gd name="connsiteX464" fmla="*/ 229941 w 416013"/>
              <a:gd name="connsiteY464" fmla="*/ 674785 h 998435"/>
              <a:gd name="connsiteX465" fmla="*/ 230335 w 416013"/>
              <a:gd name="connsiteY465" fmla="*/ 673398 h 998435"/>
              <a:gd name="connsiteX466" fmla="*/ 231570 w 416013"/>
              <a:gd name="connsiteY466" fmla="*/ 668751 h 998435"/>
              <a:gd name="connsiteX467" fmla="*/ 232021 w 416013"/>
              <a:gd name="connsiteY467" fmla="*/ 666208 h 998435"/>
              <a:gd name="connsiteX468" fmla="*/ 232769 w 416013"/>
              <a:gd name="connsiteY468" fmla="*/ 662326 h 998435"/>
              <a:gd name="connsiteX469" fmla="*/ 233507 w 416013"/>
              <a:gd name="connsiteY469" fmla="*/ 660076 h 998435"/>
              <a:gd name="connsiteX470" fmla="*/ 233946 w 416013"/>
              <a:gd name="connsiteY470" fmla="*/ 658976 h 998435"/>
              <a:gd name="connsiteX471" fmla="*/ 234637 w 416013"/>
              <a:gd name="connsiteY471" fmla="*/ 656436 h 998435"/>
              <a:gd name="connsiteX472" fmla="*/ 235424 w 416013"/>
              <a:gd name="connsiteY472" fmla="*/ 653993 h 998435"/>
              <a:gd name="connsiteX473" fmla="*/ 235963 w 416013"/>
              <a:gd name="connsiteY473" fmla="*/ 652463 h 998435"/>
              <a:gd name="connsiteX474" fmla="*/ 236408 w 416013"/>
              <a:gd name="connsiteY474" fmla="*/ 650786 h 998435"/>
              <a:gd name="connsiteX475" fmla="*/ 237197 w 416013"/>
              <a:gd name="connsiteY475" fmla="*/ 647911 h 998435"/>
              <a:gd name="connsiteX476" fmla="*/ 237937 w 416013"/>
              <a:gd name="connsiteY476" fmla="*/ 645277 h 998435"/>
              <a:gd name="connsiteX477" fmla="*/ 239315 w 416013"/>
              <a:gd name="connsiteY477" fmla="*/ 640631 h 998435"/>
              <a:gd name="connsiteX478" fmla="*/ 240442 w 416013"/>
              <a:gd name="connsiteY478" fmla="*/ 637471 h 998435"/>
              <a:gd name="connsiteX479" fmla="*/ 241232 w 416013"/>
              <a:gd name="connsiteY479" fmla="*/ 634501 h 998435"/>
              <a:gd name="connsiteX480" fmla="*/ 241923 w 416013"/>
              <a:gd name="connsiteY480" fmla="*/ 632058 h 998435"/>
              <a:gd name="connsiteX481" fmla="*/ 242365 w 416013"/>
              <a:gd name="connsiteY481" fmla="*/ 630671 h 998435"/>
              <a:gd name="connsiteX482" fmla="*/ 242807 w 416013"/>
              <a:gd name="connsiteY482" fmla="*/ 629282 h 998435"/>
              <a:gd name="connsiteX483" fmla="*/ 243592 w 416013"/>
              <a:gd name="connsiteY483" fmla="*/ 627078 h 998435"/>
              <a:gd name="connsiteX484" fmla="*/ 244376 w 416013"/>
              <a:gd name="connsiteY484" fmla="*/ 624877 h 998435"/>
              <a:gd name="connsiteX485" fmla="*/ 244819 w 416013"/>
              <a:gd name="connsiteY485" fmla="*/ 623345 h 998435"/>
              <a:gd name="connsiteX486" fmla="*/ 245556 w 416013"/>
              <a:gd name="connsiteY486" fmla="*/ 621141 h 998435"/>
              <a:gd name="connsiteX487" fmla="*/ 246292 w 416013"/>
              <a:gd name="connsiteY487" fmla="*/ 618892 h 998435"/>
              <a:gd name="connsiteX488" fmla="*/ 246785 w 416013"/>
              <a:gd name="connsiteY488" fmla="*/ 617261 h 998435"/>
              <a:gd name="connsiteX489" fmla="*/ 247276 w 416013"/>
              <a:gd name="connsiteY489" fmla="*/ 615778 h 998435"/>
              <a:gd name="connsiteX490" fmla="*/ 248005 w 416013"/>
              <a:gd name="connsiteY490" fmla="*/ 614631 h 998435"/>
              <a:gd name="connsiteX491" fmla="*/ 248716 w 416013"/>
              <a:gd name="connsiteY491" fmla="*/ 615791 h 998435"/>
              <a:gd name="connsiteX492" fmla="*/ 249136 w 416013"/>
              <a:gd name="connsiteY492" fmla="*/ 617279 h 998435"/>
              <a:gd name="connsiteX493" fmla="*/ 250277 w 416013"/>
              <a:gd name="connsiteY493" fmla="*/ 618874 h 998435"/>
              <a:gd name="connsiteX494" fmla="*/ 252218 w 416013"/>
              <a:gd name="connsiteY494" fmla="*/ 622488 h 998435"/>
              <a:gd name="connsiteX495" fmla="*/ 253443 w 416013"/>
              <a:gd name="connsiteY495" fmla="*/ 625568 h 998435"/>
              <a:gd name="connsiteX496" fmla="*/ 254578 w 416013"/>
              <a:gd name="connsiteY496" fmla="*/ 627879 h 998435"/>
              <a:gd name="connsiteX497" fmla="*/ 256092 w 416013"/>
              <a:gd name="connsiteY497" fmla="*/ 630723 h 998435"/>
              <a:gd name="connsiteX498" fmla="*/ 256803 w 416013"/>
              <a:gd name="connsiteY498" fmla="*/ 631979 h 998435"/>
              <a:gd name="connsiteX499" fmla="*/ 257223 w 416013"/>
              <a:gd name="connsiteY499" fmla="*/ 633662 h 998435"/>
              <a:gd name="connsiteX500" fmla="*/ 257691 w 416013"/>
              <a:gd name="connsiteY500" fmla="*/ 635344 h 998435"/>
              <a:gd name="connsiteX501" fmla="*/ 258160 w 416013"/>
              <a:gd name="connsiteY501" fmla="*/ 636739 h 998435"/>
              <a:gd name="connsiteX502" fmla="*/ 259581 w 416013"/>
              <a:gd name="connsiteY502" fmla="*/ 639344 h 998435"/>
              <a:gd name="connsiteX503" fmla="*/ 263179 w 416013"/>
              <a:gd name="connsiteY503" fmla="*/ 645945 h 998435"/>
              <a:gd name="connsiteX504" fmla="*/ 263837 w 416013"/>
              <a:gd name="connsiteY504" fmla="*/ 647869 h 998435"/>
              <a:gd name="connsiteX505" fmla="*/ 264496 w 416013"/>
              <a:gd name="connsiteY505" fmla="*/ 649555 h 998435"/>
              <a:gd name="connsiteX506" fmla="*/ 265680 w 416013"/>
              <a:gd name="connsiteY506" fmla="*/ 651722 h 998435"/>
              <a:gd name="connsiteX507" fmla="*/ 266911 w 416013"/>
              <a:gd name="connsiteY507" fmla="*/ 653991 h 998435"/>
              <a:gd name="connsiteX508" fmla="*/ 267899 w 416013"/>
              <a:gd name="connsiteY508" fmla="*/ 656588 h 998435"/>
              <a:gd name="connsiteX509" fmla="*/ 269491 w 416013"/>
              <a:gd name="connsiteY509" fmla="*/ 662071 h 998435"/>
              <a:gd name="connsiteX510" fmla="*/ 270327 w 416013"/>
              <a:gd name="connsiteY510" fmla="*/ 665776 h 998435"/>
              <a:gd name="connsiteX511" fmla="*/ 270343 w 416013"/>
              <a:gd name="connsiteY511" fmla="*/ 670094 h 998435"/>
              <a:gd name="connsiteX512" fmla="*/ 270459 w 416013"/>
              <a:gd name="connsiteY512" fmla="*/ 693135 h 998435"/>
              <a:gd name="connsiteX513" fmla="*/ 270875 w 416013"/>
              <a:gd name="connsiteY513" fmla="*/ 701682 h 998435"/>
              <a:gd name="connsiteX514" fmla="*/ 271289 w 416013"/>
              <a:gd name="connsiteY514" fmla="*/ 710565 h 998435"/>
              <a:gd name="connsiteX515" fmla="*/ 271701 w 416013"/>
              <a:gd name="connsiteY515" fmla="*/ 719688 h 998435"/>
              <a:gd name="connsiteX516" fmla="*/ 272119 w 416013"/>
              <a:gd name="connsiteY516" fmla="*/ 728091 h 998435"/>
              <a:gd name="connsiteX517" fmla="*/ 272533 w 416013"/>
              <a:gd name="connsiteY517" fmla="*/ 736974 h 998435"/>
              <a:gd name="connsiteX518" fmla="*/ 272943 w 416013"/>
              <a:gd name="connsiteY518" fmla="*/ 746336 h 998435"/>
              <a:gd name="connsiteX519" fmla="*/ 273355 w 416013"/>
              <a:gd name="connsiteY519" fmla="*/ 755219 h 998435"/>
              <a:gd name="connsiteX520" fmla="*/ 273769 w 416013"/>
              <a:gd name="connsiteY520" fmla="*/ 764102 h 998435"/>
              <a:gd name="connsiteX521" fmla="*/ 274185 w 416013"/>
              <a:gd name="connsiteY521" fmla="*/ 772745 h 998435"/>
              <a:gd name="connsiteX522" fmla="*/ 274599 w 416013"/>
              <a:gd name="connsiteY522" fmla="*/ 781628 h 998435"/>
              <a:gd name="connsiteX523" fmla="*/ 275011 w 416013"/>
              <a:gd name="connsiteY523" fmla="*/ 790751 h 998435"/>
              <a:gd name="connsiteX524" fmla="*/ 275425 w 416013"/>
              <a:gd name="connsiteY524" fmla="*/ 799634 h 998435"/>
              <a:gd name="connsiteX525" fmla="*/ 275842 w 416013"/>
              <a:gd name="connsiteY525" fmla="*/ 808037 h 998435"/>
              <a:gd name="connsiteX526" fmla="*/ 279100 w 416013"/>
              <a:gd name="connsiteY526" fmla="*/ 821742 h 998435"/>
              <a:gd name="connsiteX527" fmla="*/ 281161 w 416013"/>
              <a:gd name="connsiteY527" fmla="*/ 822190 h 998435"/>
              <a:gd name="connsiteX528" fmla="*/ 282740 w 416013"/>
              <a:gd name="connsiteY528" fmla="*/ 822873 h 998435"/>
              <a:gd name="connsiteX529" fmla="*/ 287313 w 416013"/>
              <a:gd name="connsiteY529" fmla="*/ 853241 h 998435"/>
              <a:gd name="connsiteX530" fmla="*/ 287999 w 416013"/>
              <a:gd name="connsiteY530" fmla="*/ 857806 h 998435"/>
              <a:gd name="connsiteX531" fmla="*/ 288189 w 416013"/>
              <a:gd name="connsiteY531" fmla="*/ 864480 h 998435"/>
              <a:gd name="connsiteX532" fmla="*/ 286885 w 416013"/>
              <a:gd name="connsiteY532" fmla="*/ 872102 h 998435"/>
              <a:gd name="connsiteX533" fmla="*/ 284661 w 416013"/>
              <a:gd name="connsiteY533" fmla="*/ 874293 h 998435"/>
              <a:gd name="connsiteX534" fmla="*/ 278564 w 416013"/>
              <a:gd name="connsiteY534" fmla="*/ 887208 h 998435"/>
              <a:gd name="connsiteX535" fmla="*/ 277098 w 416013"/>
              <a:gd name="connsiteY535" fmla="*/ 890748 h 998435"/>
              <a:gd name="connsiteX536" fmla="*/ 271893 w 416013"/>
              <a:gd name="connsiteY536" fmla="*/ 906404 h 998435"/>
              <a:gd name="connsiteX537" fmla="*/ 270910 w 416013"/>
              <a:gd name="connsiteY537" fmla="*/ 909517 h 998435"/>
              <a:gd name="connsiteX538" fmla="*/ 270120 w 416013"/>
              <a:gd name="connsiteY538" fmla="*/ 918919 h 998435"/>
              <a:gd name="connsiteX539" fmla="*/ 269771 w 416013"/>
              <a:gd name="connsiteY539" fmla="*/ 927075 h 998435"/>
              <a:gd name="connsiteX540" fmla="*/ 271097 w 416013"/>
              <a:gd name="connsiteY540" fmla="*/ 929487 h 998435"/>
              <a:gd name="connsiteX541" fmla="*/ 272946 w 416013"/>
              <a:gd name="connsiteY541" fmla="*/ 932574 h 998435"/>
              <a:gd name="connsiteX542" fmla="*/ 274177 w 416013"/>
              <a:gd name="connsiteY542" fmla="*/ 934741 h 998435"/>
              <a:gd name="connsiteX543" fmla="*/ 276503 w 416013"/>
              <a:gd name="connsiteY543" fmla="*/ 938310 h 998435"/>
              <a:gd name="connsiteX544" fmla="*/ 282036 w 416013"/>
              <a:gd name="connsiteY544" fmla="*/ 949441 h 998435"/>
              <a:gd name="connsiteX545" fmla="*/ 283679 w 416013"/>
              <a:gd name="connsiteY545" fmla="*/ 954348 h 998435"/>
              <a:gd name="connsiteX546" fmla="*/ 283931 w 416013"/>
              <a:gd name="connsiteY546" fmla="*/ 959149 h 998435"/>
              <a:gd name="connsiteX547" fmla="*/ 289116 w 416013"/>
              <a:gd name="connsiteY547" fmla="*/ 965524 h 998435"/>
              <a:gd name="connsiteX548" fmla="*/ 290755 w 416013"/>
              <a:gd name="connsiteY548" fmla="*/ 964626 h 998435"/>
              <a:gd name="connsiteX549" fmla="*/ 290795 w 416013"/>
              <a:gd name="connsiteY549" fmla="*/ 959249 h 998435"/>
              <a:gd name="connsiteX550" fmla="*/ 291322 w 416013"/>
              <a:gd name="connsiteY550" fmla="*/ 952963 h 998435"/>
              <a:gd name="connsiteX551" fmla="*/ 292542 w 416013"/>
              <a:gd name="connsiteY551" fmla="*/ 950236 h 998435"/>
              <a:gd name="connsiteX552" fmla="*/ 293809 w 416013"/>
              <a:gd name="connsiteY552" fmla="*/ 947606 h 998435"/>
              <a:gd name="connsiteX553" fmla="*/ 294977 w 416013"/>
              <a:gd name="connsiteY553" fmla="*/ 945409 h 998435"/>
              <a:gd name="connsiteX554" fmla="*/ 297642 w 416013"/>
              <a:gd name="connsiteY554" fmla="*/ 942115 h 998435"/>
              <a:gd name="connsiteX555" fmla="*/ 299581 w 416013"/>
              <a:gd name="connsiteY555" fmla="*/ 939682 h 998435"/>
              <a:gd name="connsiteX556" fmla="*/ 309013 w 416013"/>
              <a:gd name="connsiteY556" fmla="*/ 942825 h 998435"/>
              <a:gd name="connsiteX557" fmla="*/ 310780 w 416013"/>
              <a:gd name="connsiteY557" fmla="*/ 943990 h 998435"/>
              <a:gd name="connsiteX558" fmla="*/ 312982 w 416013"/>
              <a:gd name="connsiteY558" fmla="*/ 944870 h 998435"/>
              <a:gd name="connsiteX559" fmla="*/ 314609 w 416013"/>
              <a:gd name="connsiteY559" fmla="*/ 945555 h 998435"/>
              <a:gd name="connsiteX560" fmla="*/ 317381 w 416013"/>
              <a:gd name="connsiteY560" fmla="*/ 947062 h 998435"/>
              <a:gd name="connsiteX561" fmla="*/ 319004 w 416013"/>
              <a:gd name="connsiteY561" fmla="*/ 948276 h 998435"/>
              <a:gd name="connsiteX562" fmla="*/ 320389 w 416013"/>
              <a:gd name="connsiteY562" fmla="*/ 949245 h 998435"/>
              <a:gd name="connsiteX563" fmla="*/ 321870 w 416013"/>
              <a:gd name="connsiteY563" fmla="*/ 950217 h 998435"/>
              <a:gd name="connsiteX564" fmla="*/ 323588 w 416013"/>
              <a:gd name="connsiteY564" fmla="*/ 951524 h 998435"/>
              <a:gd name="connsiteX565" fmla="*/ 325877 w 416013"/>
              <a:gd name="connsiteY565" fmla="*/ 953511 h 998435"/>
              <a:gd name="connsiteX566" fmla="*/ 329450 w 416013"/>
              <a:gd name="connsiteY566" fmla="*/ 957090 h 998435"/>
              <a:gd name="connsiteX567" fmla="*/ 336309 w 416013"/>
              <a:gd name="connsiteY567" fmla="*/ 964243 h 998435"/>
              <a:gd name="connsiteX568" fmla="*/ 337307 w 416013"/>
              <a:gd name="connsiteY568" fmla="*/ 965595 h 998435"/>
              <a:gd name="connsiteX569" fmla="*/ 340973 w 416013"/>
              <a:gd name="connsiteY569" fmla="*/ 969559 h 998435"/>
              <a:gd name="connsiteX570" fmla="*/ 341591 w 416013"/>
              <a:gd name="connsiteY570" fmla="*/ 970282 h 998435"/>
              <a:gd name="connsiteX571" fmla="*/ 343165 w 416013"/>
              <a:gd name="connsiteY571" fmla="*/ 971640 h 998435"/>
              <a:gd name="connsiteX572" fmla="*/ 345410 w 416013"/>
              <a:gd name="connsiteY572" fmla="*/ 973143 h 998435"/>
              <a:gd name="connsiteX573" fmla="*/ 347081 w 416013"/>
              <a:gd name="connsiteY573" fmla="*/ 974451 h 998435"/>
              <a:gd name="connsiteX574" fmla="*/ 350186 w 416013"/>
              <a:gd name="connsiteY574" fmla="*/ 976394 h 998435"/>
              <a:gd name="connsiteX575" fmla="*/ 354443 w 416013"/>
              <a:gd name="connsiteY575" fmla="*/ 978299 h 998435"/>
              <a:gd name="connsiteX576" fmla="*/ 354968 w 416013"/>
              <a:gd name="connsiteY576" fmla="*/ 978781 h 998435"/>
              <a:gd name="connsiteX577" fmla="*/ 366675 w 416013"/>
              <a:gd name="connsiteY577" fmla="*/ 979349 h 998435"/>
              <a:gd name="connsiteX578" fmla="*/ 378726 w 416013"/>
              <a:gd name="connsiteY578" fmla="*/ 978960 h 998435"/>
              <a:gd name="connsiteX579" fmla="*/ 384633 w 416013"/>
              <a:gd name="connsiteY579" fmla="*/ 978524 h 998435"/>
              <a:gd name="connsiteX580" fmla="*/ 400828 w 416013"/>
              <a:gd name="connsiteY580" fmla="*/ 976005 h 998435"/>
              <a:gd name="connsiteX581" fmla="*/ 412610 w 416013"/>
              <a:gd name="connsiteY581" fmla="*/ 972923 h 998435"/>
              <a:gd name="connsiteX582" fmla="*/ 416013 w 416013"/>
              <a:gd name="connsiteY582" fmla="*/ 967239 h 998435"/>
              <a:gd name="connsiteX583" fmla="*/ 411913 w 416013"/>
              <a:gd name="connsiteY583" fmla="*/ 963608 h 998435"/>
              <a:gd name="connsiteX584" fmla="*/ 406933 w 416013"/>
              <a:gd name="connsiteY584" fmla="*/ 961844 h 998435"/>
              <a:gd name="connsiteX585" fmla="*/ 405499 w 416013"/>
              <a:gd name="connsiteY585" fmla="*/ 961113 h 998435"/>
              <a:gd name="connsiteX586" fmla="*/ 402534 w 416013"/>
              <a:gd name="connsiteY586" fmla="*/ 959649 h 998435"/>
              <a:gd name="connsiteX587" fmla="*/ 399087 w 416013"/>
              <a:gd name="connsiteY587" fmla="*/ 958473 h 998435"/>
              <a:gd name="connsiteX588" fmla="*/ 397603 w 416013"/>
              <a:gd name="connsiteY588" fmla="*/ 957981 h 998435"/>
              <a:gd name="connsiteX589" fmla="*/ 395975 w 416013"/>
              <a:gd name="connsiteY589" fmla="*/ 957489 h 998435"/>
              <a:gd name="connsiteX590" fmla="*/ 394012 w 416013"/>
              <a:gd name="connsiteY590" fmla="*/ 956756 h 998435"/>
              <a:gd name="connsiteX591" fmla="*/ 391570 w 416013"/>
              <a:gd name="connsiteY591" fmla="*/ 956015 h 998435"/>
              <a:gd name="connsiteX592" fmla="*/ 389461 w 416013"/>
              <a:gd name="connsiteY592" fmla="*/ 955521 h 998435"/>
              <a:gd name="connsiteX593" fmla="*/ 387113 w 416013"/>
              <a:gd name="connsiteY593" fmla="*/ 955023 h 998435"/>
              <a:gd name="connsiteX594" fmla="*/ 384431 w 416013"/>
              <a:gd name="connsiteY594" fmla="*/ 954283 h 998435"/>
              <a:gd name="connsiteX595" fmla="*/ 381988 w 416013"/>
              <a:gd name="connsiteY595" fmla="*/ 953546 h 998435"/>
              <a:gd name="connsiteX596" fmla="*/ 379879 w 416013"/>
              <a:gd name="connsiteY596" fmla="*/ 953048 h 998435"/>
              <a:gd name="connsiteX597" fmla="*/ 378011 w 416013"/>
              <a:gd name="connsiteY597" fmla="*/ 952554 h 998435"/>
              <a:gd name="connsiteX598" fmla="*/ 375809 w 416013"/>
              <a:gd name="connsiteY598" fmla="*/ 951820 h 998435"/>
              <a:gd name="connsiteX599" fmla="*/ 374662 w 416013"/>
              <a:gd name="connsiteY599" fmla="*/ 951091 h 998435"/>
              <a:gd name="connsiteX600" fmla="*/ 363896 w 416013"/>
              <a:gd name="connsiteY600" fmla="*/ 940163 h 998435"/>
              <a:gd name="connsiteX601" fmla="*/ 361337 w 416013"/>
              <a:gd name="connsiteY601" fmla="*/ 935678 h 998435"/>
              <a:gd name="connsiteX602" fmla="*/ 360345 w 416013"/>
              <a:gd name="connsiteY602" fmla="*/ 933560 h 998435"/>
              <a:gd name="connsiteX603" fmla="*/ 359634 w 416013"/>
              <a:gd name="connsiteY603" fmla="*/ 932257 h 998435"/>
              <a:gd name="connsiteX604" fmla="*/ 358969 w 416013"/>
              <a:gd name="connsiteY604" fmla="*/ 931389 h 998435"/>
              <a:gd name="connsiteX605" fmla="*/ 356836 w 416013"/>
              <a:gd name="connsiteY605" fmla="*/ 927772 h 998435"/>
              <a:gd name="connsiteX606" fmla="*/ 356317 w 416013"/>
              <a:gd name="connsiteY606" fmla="*/ 926569 h 998435"/>
              <a:gd name="connsiteX607" fmla="*/ 355133 w 416013"/>
              <a:gd name="connsiteY607" fmla="*/ 924448 h 998435"/>
              <a:gd name="connsiteX608" fmla="*/ 353949 w 416013"/>
              <a:gd name="connsiteY608" fmla="*/ 922280 h 998435"/>
              <a:gd name="connsiteX609" fmla="*/ 353144 w 416013"/>
              <a:gd name="connsiteY609" fmla="*/ 920881 h 998435"/>
              <a:gd name="connsiteX610" fmla="*/ 352239 w 416013"/>
              <a:gd name="connsiteY610" fmla="*/ 919866 h 998435"/>
              <a:gd name="connsiteX611" fmla="*/ 351106 w 416013"/>
              <a:gd name="connsiteY611" fmla="*/ 917315 h 998435"/>
              <a:gd name="connsiteX612" fmla="*/ 350396 w 416013"/>
              <a:gd name="connsiteY612" fmla="*/ 915916 h 998435"/>
              <a:gd name="connsiteX613" fmla="*/ 348927 w 416013"/>
              <a:gd name="connsiteY613" fmla="*/ 913458 h 998435"/>
              <a:gd name="connsiteX614" fmla="*/ 347787 w 416013"/>
              <a:gd name="connsiteY614" fmla="*/ 911770 h 998435"/>
              <a:gd name="connsiteX615" fmla="*/ 344949 w 416013"/>
              <a:gd name="connsiteY615" fmla="*/ 906229 h 998435"/>
              <a:gd name="connsiteX616" fmla="*/ 341834 w 416013"/>
              <a:gd name="connsiteY616" fmla="*/ 899101 h 998435"/>
              <a:gd name="connsiteX617" fmla="*/ 341131 w 416013"/>
              <a:gd name="connsiteY617" fmla="*/ 896793 h 998435"/>
              <a:gd name="connsiteX618" fmla="*/ 340714 w 416013"/>
              <a:gd name="connsiteY618" fmla="*/ 894918 h 998435"/>
              <a:gd name="connsiteX619" fmla="*/ 340248 w 416013"/>
              <a:gd name="connsiteY619" fmla="*/ 892995 h 998435"/>
              <a:gd name="connsiteX620" fmla="*/ 339776 w 416013"/>
              <a:gd name="connsiteY620" fmla="*/ 891887 h 998435"/>
              <a:gd name="connsiteX621" fmla="*/ 339072 w 416013"/>
              <a:gd name="connsiteY621" fmla="*/ 889674 h 998435"/>
              <a:gd name="connsiteX622" fmla="*/ 338371 w 416013"/>
              <a:gd name="connsiteY622" fmla="*/ 887269 h 998435"/>
              <a:gd name="connsiteX623" fmla="*/ 338046 w 416013"/>
              <a:gd name="connsiteY623" fmla="*/ 885826 h 998435"/>
              <a:gd name="connsiteX624" fmla="*/ 337607 w 416013"/>
              <a:gd name="connsiteY624" fmla="*/ 873871 h 998435"/>
              <a:gd name="connsiteX625" fmla="*/ 337440 w 416013"/>
              <a:gd name="connsiteY625" fmla="*/ 870367 h 998435"/>
              <a:gd name="connsiteX626" fmla="*/ 337068 w 416013"/>
              <a:gd name="connsiteY626" fmla="*/ 868924 h 998435"/>
              <a:gd name="connsiteX627" fmla="*/ 336692 w 416013"/>
              <a:gd name="connsiteY627" fmla="*/ 867768 h 998435"/>
              <a:gd name="connsiteX628" fmla="*/ 334524 w 416013"/>
              <a:gd name="connsiteY628" fmla="*/ 855992 h 998435"/>
              <a:gd name="connsiteX629" fmla="*/ 333235 w 416013"/>
              <a:gd name="connsiteY629" fmla="*/ 835581 h 998435"/>
              <a:gd name="connsiteX630" fmla="*/ 332759 w 416013"/>
              <a:gd name="connsiteY630" fmla="*/ 828617 h 998435"/>
              <a:gd name="connsiteX631" fmla="*/ 332503 w 416013"/>
              <a:gd name="connsiteY631" fmla="*/ 824295 h 998435"/>
              <a:gd name="connsiteX632" fmla="*/ 334380 w 416013"/>
              <a:gd name="connsiteY632" fmla="*/ 823637 h 998435"/>
              <a:gd name="connsiteX633" fmla="*/ 337468 w 416013"/>
              <a:gd name="connsiteY633" fmla="*/ 815170 h 998435"/>
              <a:gd name="connsiteX634" fmla="*/ 337136 w 416013"/>
              <a:gd name="connsiteY634" fmla="*/ 808253 h 998435"/>
              <a:gd name="connsiteX635" fmla="*/ 336500 w 416013"/>
              <a:gd name="connsiteY635" fmla="*/ 790394 h 998435"/>
              <a:gd name="connsiteX636" fmla="*/ 335916 w 416013"/>
              <a:gd name="connsiteY636" fmla="*/ 772245 h 998435"/>
              <a:gd name="connsiteX637" fmla="*/ 335270 w 416013"/>
              <a:gd name="connsiteY637" fmla="*/ 768641 h 998435"/>
              <a:gd name="connsiteX638" fmla="*/ 334567 w 416013"/>
              <a:gd name="connsiteY638" fmla="*/ 759995 h 998435"/>
              <a:gd name="connsiteX639" fmla="*/ 336453 w 416013"/>
              <a:gd name="connsiteY639" fmla="*/ 693771 h 998435"/>
              <a:gd name="connsiteX640" fmla="*/ 338406 w 416013"/>
              <a:gd name="connsiteY640" fmla="*/ 670073 h 998435"/>
              <a:gd name="connsiteX641" fmla="*/ 339091 w 416013"/>
              <a:gd name="connsiteY641" fmla="*/ 655438 h 998435"/>
              <a:gd name="connsiteX642" fmla="*/ 339101 w 416013"/>
              <a:gd name="connsiteY642" fmla="*/ 634750 h 998435"/>
              <a:gd name="connsiteX643" fmla="*/ 338071 w 416013"/>
              <a:gd name="connsiteY643" fmla="*/ 631288 h 998435"/>
              <a:gd name="connsiteX644" fmla="*/ 337419 w 416013"/>
              <a:gd name="connsiteY644" fmla="*/ 628547 h 998435"/>
              <a:gd name="connsiteX645" fmla="*/ 337092 w 416013"/>
              <a:gd name="connsiteY645" fmla="*/ 627295 h 998435"/>
              <a:gd name="connsiteX646" fmla="*/ 335215 w 416013"/>
              <a:gd name="connsiteY646" fmla="*/ 621618 h 998435"/>
              <a:gd name="connsiteX647" fmla="*/ 334565 w 416013"/>
              <a:gd name="connsiteY647" fmla="*/ 618637 h 998435"/>
              <a:gd name="connsiteX648" fmla="*/ 334142 w 416013"/>
              <a:gd name="connsiteY648" fmla="*/ 617481 h 998435"/>
              <a:gd name="connsiteX649" fmla="*/ 333440 w 416013"/>
              <a:gd name="connsiteY649" fmla="*/ 614980 h 998435"/>
              <a:gd name="connsiteX650" fmla="*/ 332739 w 416013"/>
              <a:gd name="connsiteY650" fmla="*/ 612528 h 998435"/>
              <a:gd name="connsiteX651" fmla="*/ 331799 w 416013"/>
              <a:gd name="connsiteY651" fmla="*/ 609736 h 998435"/>
              <a:gd name="connsiteX652" fmla="*/ 331096 w 416013"/>
              <a:gd name="connsiteY652" fmla="*/ 607571 h 998435"/>
              <a:gd name="connsiteX653" fmla="*/ 330861 w 416013"/>
              <a:gd name="connsiteY653" fmla="*/ 606848 h 998435"/>
              <a:gd name="connsiteX654" fmla="*/ 330389 w 416013"/>
              <a:gd name="connsiteY654" fmla="*/ 605692 h 998435"/>
              <a:gd name="connsiteX655" fmla="*/ 329687 w 416013"/>
              <a:gd name="connsiteY655" fmla="*/ 603434 h 998435"/>
              <a:gd name="connsiteX656" fmla="*/ 328986 w 416013"/>
              <a:gd name="connsiteY656" fmla="*/ 600980 h 998435"/>
              <a:gd name="connsiteX657" fmla="*/ 328515 w 416013"/>
              <a:gd name="connsiteY657" fmla="*/ 599633 h 998435"/>
              <a:gd name="connsiteX658" fmla="*/ 328049 w 416013"/>
              <a:gd name="connsiteY658" fmla="*/ 597758 h 998435"/>
              <a:gd name="connsiteX659" fmla="*/ 327346 w 416013"/>
              <a:gd name="connsiteY659" fmla="*/ 595546 h 998435"/>
              <a:gd name="connsiteX660" fmla="*/ 326644 w 416013"/>
              <a:gd name="connsiteY660" fmla="*/ 593091 h 998435"/>
              <a:gd name="connsiteX661" fmla="*/ 326179 w 416013"/>
              <a:gd name="connsiteY661" fmla="*/ 590976 h 998435"/>
              <a:gd name="connsiteX662" fmla="*/ 325712 w 416013"/>
              <a:gd name="connsiteY662" fmla="*/ 589340 h 998435"/>
              <a:gd name="connsiteX663" fmla="*/ 325007 w 416013"/>
              <a:gd name="connsiteY663" fmla="*/ 587368 h 998435"/>
              <a:gd name="connsiteX664" fmla="*/ 324303 w 416013"/>
              <a:gd name="connsiteY664" fmla="*/ 585153 h 998435"/>
              <a:gd name="connsiteX665" fmla="*/ 323838 w 416013"/>
              <a:gd name="connsiteY665" fmla="*/ 583277 h 998435"/>
              <a:gd name="connsiteX666" fmla="*/ 323373 w 416013"/>
              <a:gd name="connsiteY666" fmla="*/ 581162 h 998435"/>
              <a:gd name="connsiteX667" fmla="*/ 322672 w 416013"/>
              <a:gd name="connsiteY667" fmla="*/ 578710 h 998435"/>
              <a:gd name="connsiteX668" fmla="*/ 321963 w 416013"/>
              <a:gd name="connsiteY668" fmla="*/ 577215 h 998435"/>
              <a:gd name="connsiteX669" fmla="*/ 321539 w 416013"/>
              <a:gd name="connsiteY669" fmla="*/ 576059 h 998435"/>
              <a:gd name="connsiteX670" fmla="*/ 320741 w 416013"/>
              <a:gd name="connsiteY670" fmla="*/ 573655 h 998435"/>
              <a:gd name="connsiteX671" fmla="*/ 320037 w 416013"/>
              <a:gd name="connsiteY671" fmla="*/ 571490 h 998435"/>
              <a:gd name="connsiteX672" fmla="*/ 319623 w 416013"/>
              <a:gd name="connsiteY672" fmla="*/ 569134 h 998435"/>
              <a:gd name="connsiteX673" fmla="*/ 319162 w 416013"/>
              <a:gd name="connsiteY673" fmla="*/ 566442 h 998435"/>
              <a:gd name="connsiteX674" fmla="*/ 318692 w 416013"/>
              <a:gd name="connsiteY674" fmla="*/ 565144 h 998435"/>
              <a:gd name="connsiteX675" fmla="*/ 318039 w 416013"/>
              <a:gd name="connsiteY675" fmla="*/ 562692 h 998435"/>
              <a:gd name="connsiteX676" fmla="*/ 317016 w 416013"/>
              <a:gd name="connsiteY676" fmla="*/ 558267 h 998435"/>
              <a:gd name="connsiteX677" fmla="*/ 316607 w 416013"/>
              <a:gd name="connsiteY677" fmla="*/ 555145 h 998435"/>
              <a:gd name="connsiteX678" fmla="*/ 315428 w 416013"/>
              <a:gd name="connsiteY678" fmla="*/ 552255 h 998435"/>
              <a:gd name="connsiteX679" fmla="*/ 314734 w 416013"/>
              <a:gd name="connsiteY679" fmla="*/ 548890 h 998435"/>
              <a:gd name="connsiteX680" fmla="*/ 313516 w 416013"/>
              <a:gd name="connsiteY680" fmla="*/ 544753 h 998435"/>
              <a:gd name="connsiteX681" fmla="*/ 312350 w 416013"/>
              <a:gd name="connsiteY681" fmla="*/ 540279 h 998435"/>
              <a:gd name="connsiteX682" fmla="*/ 311654 w 416013"/>
              <a:gd name="connsiteY682" fmla="*/ 537058 h 998435"/>
              <a:gd name="connsiteX683" fmla="*/ 311232 w 416013"/>
              <a:gd name="connsiteY683" fmla="*/ 535712 h 998435"/>
              <a:gd name="connsiteX684" fmla="*/ 310530 w 416013"/>
              <a:gd name="connsiteY684" fmla="*/ 533211 h 998435"/>
              <a:gd name="connsiteX685" fmla="*/ 309829 w 416013"/>
              <a:gd name="connsiteY685" fmla="*/ 530809 h 998435"/>
              <a:gd name="connsiteX686" fmla="*/ 309127 w 416013"/>
              <a:gd name="connsiteY686" fmla="*/ 528403 h 998435"/>
              <a:gd name="connsiteX687" fmla="*/ 308428 w 416013"/>
              <a:gd name="connsiteY687" fmla="*/ 525468 h 998435"/>
              <a:gd name="connsiteX688" fmla="*/ 307963 w 416013"/>
              <a:gd name="connsiteY688" fmla="*/ 523640 h 998435"/>
              <a:gd name="connsiteX689" fmla="*/ 307495 w 416013"/>
              <a:gd name="connsiteY689" fmla="*/ 522004 h 998435"/>
              <a:gd name="connsiteX690" fmla="*/ 306932 w 416013"/>
              <a:gd name="connsiteY690" fmla="*/ 520129 h 998435"/>
              <a:gd name="connsiteX691" fmla="*/ 306235 w 416013"/>
              <a:gd name="connsiteY691" fmla="*/ 517101 h 998435"/>
              <a:gd name="connsiteX692" fmla="*/ 304445 w 416013"/>
              <a:gd name="connsiteY692" fmla="*/ 512527 h 998435"/>
              <a:gd name="connsiteX693" fmla="*/ 302784 w 416013"/>
              <a:gd name="connsiteY693" fmla="*/ 510020 h 998435"/>
              <a:gd name="connsiteX694" fmla="*/ 302071 w 416013"/>
              <a:gd name="connsiteY694" fmla="*/ 508958 h 998435"/>
              <a:gd name="connsiteX695" fmla="*/ 301366 w 416013"/>
              <a:gd name="connsiteY695" fmla="*/ 506983 h 998435"/>
              <a:gd name="connsiteX696" fmla="*/ 300898 w 416013"/>
              <a:gd name="connsiteY696" fmla="*/ 505347 h 998435"/>
              <a:gd name="connsiteX697" fmla="*/ 300427 w 416013"/>
              <a:gd name="connsiteY697" fmla="*/ 504242 h 998435"/>
              <a:gd name="connsiteX698" fmla="*/ 299724 w 416013"/>
              <a:gd name="connsiteY698" fmla="*/ 502027 h 998435"/>
              <a:gd name="connsiteX699" fmla="*/ 299022 w 416013"/>
              <a:gd name="connsiteY699" fmla="*/ 499526 h 998435"/>
              <a:gd name="connsiteX700" fmla="*/ 298552 w 416013"/>
              <a:gd name="connsiteY700" fmla="*/ 498133 h 998435"/>
              <a:gd name="connsiteX701" fmla="*/ 298084 w 416013"/>
              <a:gd name="connsiteY701" fmla="*/ 496640 h 998435"/>
              <a:gd name="connsiteX702" fmla="*/ 297374 w 416013"/>
              <a:gd name="connsiteY702" fmla="*/ 495194 h 998435"/>
              <a:gd name="connsiteX703" fmla="*/ 296667 w 416013"/>
              <a:gd name="connsiteY703" fmla="*/ 493510 h 998435"/>
              <a:gd name="connsiteX704" fmla="*/ 296203 w 416013"/>
              <a:gd name="connsiteY704" fmla="*/ 491250 h 998435"/>
              <a:gd name="connsiteX705" fmla="*/ 293895 w 416013"/>
              <a:gd name="connsiteY705" fmla="*/ 485425 h 998435"/>
              <a:gd name="connsiteX706" fmla="*/ 292713 w 416013"/>
              <a:gd name="connsiteY706" fmla="*/ 483015 h 998435"/>
              <a:gd name="connsiteX707" fmla="*/ 291821 w 416013"/>
              <a:gd name="connsiteY707" fmla="*/ 480370 h 998435"/>
              <a:gd name="connsiteX708" fmla="*/ 290499 w 416013"/>
              <a:gd name="connsiteY708" fmla="*/ 477382 h 998435"/>
              <a:gd name="connsiteX709" fmla="*/ 289239 w 416013"/>
              <a:gd name="connsiteY709" fmla="*/ 472525 h 998435"/>
              <a:gd name="connsiteX710" fmla="*/ 287929 w 416013"/>
              <a:gd name="connsiteY710" fmla="*/ 467908 h 998435"/>
              <a:gd name="connsiteX711" fmla="*/ 286789 w 416013"/>
              <a:gd name="connsiteY711" fmla="*/ 466410 h 998435"/>
              <a:gd name="connsiteX712" fmla="*/ 285602 w 416013"/>
              <a:gd name="connsiteY712" fmla="*/ 464675 h 998435"/>
              <a:gd name="connsiteX713" fmla="*/ 284415 w 416013"/>
              <a:gd name="connsiteY713" fmla="*/ 462891 h 998435"/>
              <a:gd name="connsiteX714" fmla="*/ 283747 w 416013"/>
              <a:gd name="connsiteY714" fmla="*/ 462262 h 998435"/>
              <a:gd name="connsiteX715" fmla="*/ 281564 w 416013"/>
              <a:gd name="connsiteY715" fmla="*/ 459125 h 998435"/>
              <a:gd name="connsiteX716" fmla="*/ 282056 w 416013"/>
              <a:gd name="connsiteY716" fmla="*/ 457448 h 998435"/>
              <a:gd name="connsiteX717" fmla="*/ 282548 w 416013"/>
              <a:gd name="connsiteY717" fmla="*/ 455771 h 998435"/>
              <a:gd name="connsiteX718" fmla="*/ 283037 w 416013"/>
              <a:gd name="connsiteY718" fmla="*/ 454625 h 998435"/>
              <a:gd name="connsiteX719" fmla="*/ 281383 w 416013"/>
              <a:gd name="connsiteY719" fmla="*/ 451204 h 998435"/>
              <a:gd name="connsiteX720" fmla="*/ 280239 w 416013"/>
              <a:gd name="connsiteY720" fmla="*/ 443708 h 998435"/>
              <a:gd name="connsiteX721" fmla="*/ 281107 w 416013"/>
              <a:gd name="connsiteY721" fmla="*/ 430082 h 998435"/>
              <a:gd name="connsiteX722" fmla="*/ 283436 w 416013"/>
              <a:gd name="connsiteY722" fmla="*/ 413973 h 998435"/>
              <a:gd name="connsiteX723" fmla="*/ 286055 w 416013"/>
              <a:gd name="connsiteY723" fmla="*/ 410248 h 998435"/>
              <a:gd name="connsiteX724" fmla="*/ 286784 w 416013"/>
              <a:gd name="connsiteY724" fmla="*/ 409004 h 998435"/>
              <a:gd name="connsiteX725" fmla="*/ 287274 w 416013"/>
              <a:gd name="connsiteY725" fmla="*/ 401230 h 998435"/>
              <a:gd name="connsiteX726" fmla="*/ 288251 w 416013"/>
              <a:gd name="connsiteY726" fmla="*/ 392503 h 998435"/>
              <a:gd name="connsiteX727" fmla="*/ 290053 w 416013"/>
              <a:gd name="connsiteY727" fmla="*/ 382632 h 998435"/>
              <a:gd name="connsiteX728" fmla="*/ 290259 w 416013"/>
              <a:gd name="connsiteY728" fmla="*/ 355031 h 998435"/>
              <a:gd name="connsiteX729" fmla="*/ 289815 w 416013"/>
              <a:gd name="connsiteY729" fmla="*/ 343749 h 998435"/>
              <a:gd name="connsiteX730" fmla="*/ 288945 w 416013"/>
              <a:gd name="connsiteY730" fmla="*/ 331742 h 998435"/>
              <a:gd name="connsiteX731" fmla="*/ 288039 w 416013"/>
              <a:gd name="connsiteY731" fmla="*/ 324296 h 998435"/>
              <a:gd name="connsiteX732" fmla="*/ 286750 w 416013"/>
              <a:gd name="connsiteY732" fmla="*/ 310608 h 998435"/>
              <a:gd name="connsiteX733" fmla="*/ 286073 w 416013"/>
              <a:gd name="connsiteY733" fmla="*/ 304841 h 998435"/>
              <a:gd name="connsiteX734" fmla="*/ 284704 w 416013"/>
              <a:gd name="connsiteY734" fmla="*/ 295326 h 998435"/>
              <a:gd name="connsiteX735" fmla="*/ 283976 w 416013"/>
              <a:gd name="connsiteY735" fmla="*/ 289992 h 998435"/>
              <a:gd name="connsiteX736" fmla="*/ 282814 w 416013"/>
              <a:gd name="connsiteY736" fmla="*/ 278561 h 998435"/>
              <a:gd name="connsiteX737" fmla="*/ 282868 w 416013"/>
              <a:gd name="connsiteY737" fmla="*/ 277745 h 998435"/>
              <a:gd name="connsiteX738" fmla="*/ 289630 w 416013"/>
              <a:gd name="connsiteY738" fmla="*/ 278467 h 998435"/>
              <a:gd name="connsiteX739" fmla="*/ 293699 w 416013"/>
              <a:gd name="connsiteY739" fmla="*/ 279842 h 998435"/>
              <a:gd name="connsiteX740" fmla="*/ 314818 w 416013"/>
              <a:gd name="connsiteY740" fmla="*/ 280047 h 998435"/>
              <a:gd name="connsiteX741" fmla="*/ 317945 w 416013"/>
              <a:gd name="connsiteY741" fmla="*/ 279065 h 998435"/>
              <a:gd name="connsiteX742" fmla="*/ 321216 w 416013"/>
              <a:gd name="connsiteY742" fmla="*/ 278031 h 998435"/>
              <a:gd name="connsiteX743" fmla="*/ 323818 w 416013"/>
              <a:gd name="connsiteY743" fmla="*/ 276803 h 998435"/>
              <a:gd name="connsiteX744" fmla="*/ 325649 w 416013"/>
              <a:gd name="connsiteY744" fmla="*/ 275858 h 998435"/>
              <a:gd name="connsiteX745" fmla="*/ 329032 w 416013"/>
              <a:gd name="connsiteY745" fmla="*/ 272618 h 998435"/>
              <a:gd name="connsiteX746" fmla="*/ 329516 w 416013"/>
              <a:gd name="connsiteY746" fmla="*/ 272045 h 998435"/>
              <a:gd name="connsiteX747" fmla="*/ 330827 w 416013"/>
              <a:gd name="connsiteY747" fmla="*/ 270135 h 998435"/>
              <a:gd name="connsiteX748" fmla="*/ 332233 w 416013"/>
              <a:gd name="connsiteY748" fmla="*/ 268227 h 998435"/>
              <a:gd name="connsiteX749" fmla="*/ 333306 w 416013"/>
              <a:gd name="connsiteY749" fmla="*/ 265881 h 998435"/>
              <a:gd name="connsiteX750" fmla="*/ 334044 w 416013"/>
              <a:gd name="connsiteY750" fmla="*/ 263534 h 998435"/>
              <a:gd name="connsiteX751" fmla="*/ 335448 w 416013"/>
              <a:gd name="connsiteY751" fmla="*/ 255482 h 998435"/>
              <a:gd name="connsiteX752" fmla="*/ 334561 w 416013"/>
              <a:gd name="connsiteY752" fmla="*/ 245683 h 998435"/>
              <a:gd name="connsiteX753" fmla="*/ 333902 w 416013"/>
              <a:gd name="connsiteY753" fmla="*/ 243998 h 998435"/>
              <a:gd name="connsiteX754" fmla="*/ 331463 w 416013"/>
              <a:gd name="connsiteY754" fmla="*/ 236300 h 998435"/>
              <a:gd name="connsiteX755" fmla="*/ 328132 w 416013"/>
              <a:gd name="connsiteY755" fmla="*/ 226004 h 998435"/>
              <a:gd name="connsiteX756" fmla="*/ 321113 w 416013"/>
              <a:gd name="connsiteY756" fmla="*/ 214672 h 998435"/>
              <a:gd name="connsiteX757" fmla="*/ 313976 w 416013"/>
              <a:gd name="connsiteY757" fmla="*/ 206219 h 998435"/>
              <a:gd name="connsiteX758" fmla="*/ 312741 w 416013"/>
              <a:gd name="connsiteY758" fmla="*/ 204384 h 998435"/>
              <a:gd name="connsiteX759" fmla="*/ 312029 w 416013"/>
              <a:gd name="connsiteY759" fmla="*/ 203419 h 998435"/>
              <a:gd name="connsiteX760" fmla="*/ 310600 w 416013"/>
              <a:gd name="connsiteY760" fmla="*/ 201824 h 998435"/>
              <a:gd name="connsiteX761" fmla="*/ 307224 w 416013"/>
              <a:gd name="connsiteY761" fmla="*/ 197673 h 998435"/>
              <a:gd name="connsiteX762" fmla="*/ 297539 w 416013"/>
              <a:gd name="connsiteY762" fmla="*/ 183202 h 998435"/>
              <a:gd name="connsiteX763" fmla="*/ 297113 w 416013"/>
              <a:gd name="connsiteY763" fmla="*/ 182429 h 998435"/>
              <a:gd name="connsiteX764" fmla="*/ 295831 w 416013"/>
              <a:gd name="connsiteY764" fmla="*/ 180497 h 998435"/>
              <a:gd name="connsiteX765" fmla="*/ 292568 w 416013"/>
              <a:gd name="connsiteY765" fmla="*/ 173993 h 998435"/>
              <a:gd name="connsiteX766" fmla="*/ 289823 w 416013"/>
              <a:gd name="connsiteY766" fmla="*/ 168984 h 998435"/>
              <a:gd name="connsiteX767" fmla="*/ 289444 w 416013"/>
              <a:gd name="connsiteY767" fmla="*/ 168262 h 998435"/>
              <a:gd name="connsiteX768" fmla="*/ 284052 w 416013"/>
              <a:gd name="connsiteY768" fmla="*/ 157469 h 998435"/>
              <a:gd name="connsiteX769" fmla="*/ 283060 w 416013"/>
              <a:gd name="connsiteY769" fmla="*/ 155397 h 998435"/>
              <a:gd name="connsiteX770" fmla="*/ 281641 w 416013"/>
              <a:gd name="connsiteY770" fmla="*/ 152506 h 998435"/>
              <a:gd name="connsiteX771" fmla="*/ 280455 w 416013"/>
              <a:gd name="connsiteY771" fmla="*/ 150578 h 998435"/>
              <a:gd name="connsiteX772" fmla="*/ 281220 w 416013"/>
              <a:gd name="connsiteY772" fmla="*/ 144487 h 998435"/>
              <a:gd name="connsiteX773" fmla="*/ 283140 w 416013"/>
              <a:gd name="connsiteY773" fmla="*/ 138309 h 998435"/>
              <a:gd name="connsiteX774" fmla="*/ 283737 w 416013"/>
              <a:gd name="connsiteY774" fmla="*/ 135387 h 998435"/>
              <a:gd name="connsiteX775" fmla="*/ 285441 w 416013"/>
              <a:gd name="connsiteY775" fmla="*/ 132183 h 998435"/>
              <a:gd name="connsiteX776" fmla="*/ 286166 w 416013"/>
              <a:gd name="connsiteY776" fmla="*/ 131565 h 998435"/>
              <a:gd name="connsiteX777" fmla="*/ 286889 w 416013"/>
              <a:gd name="connsiteY777" fmla="*/ 131089 h 998435"/>
              <a:gd name="connsiteX778" fmla="*/ 292931 w 416013"/>
              <a:gd name="connsiteY778" fmla="*/ 131855 h 998435"/>
              <a:gd name="connsiteX779" fmla="*/ 296474 w 416013"/>
              <a:gd name="connsiteY779" fmla="*/ 133082 h 998435"/>
              <a:gd name="connsiteX780" fmla="*/ 299867 w 416013"/>
              <a:gd name="connsiteY780" fmla="*/ 128546 h 998435"/>
              <a:gd name="connsiteX781" fmla="*/ 300000 w 416013"/>
              <a:gd name="connsiteY781" fmla="*/ 123604 h 998435"/>
              <a:gd name="connsiteX782" fmla="*/ 301397 w 416013"/>
              <a:gd name="connsiteY782" fmla="*/ 123037 h 998435"/>
              <a:gd name="connsiteX783" fmla="*/ 302794 w 416013"/>
              <a:gd name="connsiteY783" fmla="*/ 122329 h 998435"/>
              <a:gd name="connsiteX784" fmla="*/ 304767 w 416013"/>
              <a:gd name="connsiteY784" fmla="*/ 121623 h 998435"/>
              <a:gd name="connsiteX785" fmla="*/ 306402 w 416013"/>
              <a:gd name="connsiteY785" fmla="*/ 121156 h 998435"/>
              <a:gd name="connsiteX786" fmla="*/ 307606 w 416013"/>
              <a:gd name="connsiteY786" fmla="*/ 120685 h 998435"/>
              <a:gd name="connsiteX787" fmla="*/ 308764 w 416013"/>
              <a:gd name="connsiteY787" fmla="*/ 119973 h 998435"/>
              <a:gd name="connsiteX788" fmla="*/ 309921 w 416013"/>
              <a:gd name="connsiteY788" fmla="*/ 119263 h 998435"/>
              <a:gd name="connsiteX789" fmla="*/ 311945 w 416013"/>
              <a:gd name="connsiteY789" fmla="*/ 118078 h 998435"/>
              <a:gd name="connsiteX790" fmla="*/ 313586 w 416013"/>
              <a:gd name="connsiteY790" fmla="*/ 116890 h 998435"/>
              <a:gd name="connsiteX791" fmla="*/ 315325 w 416013"/>
              <a:gd name="connsiteY791" fmla="*/ 115365 h 998435"/>
              <a:gd name="connsiteX792" fmla="*/ 318617 w 416013"/>
              <a:gd name="connsiteY792" fmla="*/ 111647 h 998435"/>
              <a:gd name="connsiteX793" fmla="*/ 320652 w 416013"/>
              <a:gd name="connsiteY793" fmla="*/ 109069 h 998435"/>
              <a:gd name="connsiteX794" fmla="*/ 323511 w 416013"/>
              <a:gd name="connsiteY794" fmla="*/ 105394 h 998435"/>
              <a:gd name="connsiteX795" fmla="*/ 325499 w 416013"/>
              <a:gd name="connsiteY795" fmla="*/ 102723 h 998435"/>
              <a:gd name="connsiteX796" fmla="*/ 327436 w 416013"/>
              <a:gd name="connsiteY796" fmla="*/ 100431 h 998435"/>
              <a:gd name="connsiteX797" fmla="*/ 329375 w 416013"/>
              <a:gd name="connsiteY797" fmla="*/ 97950 h 998435"/>
              <a:gd name="connsiteX798" fmla="*/ 329861 w 416013"/>
              <a:gd name="connsiteY798" fmla="*/ 97330 h 998435"/>
              <a:gd name="connsiteX799" fmla="*/ 330348 w 416013"/>
              <a:gd name="connsiteY799" fmla="*/ 96230 h 998435"/>
              <a:gd name="connsiteX800" fmla="*/ 331083 w 416013"/>
              <a:gd name="connsiteY800" fmla="*/ 94174 h 998435"/>
              <a:gd name="connsiteX801" fmla="*/ 331824 w 416013"/>
              <a:gd name="connsiteY801" fmla="*/ 91490 h 998435"/>
              <a:gd name="connsiteX802" fmla="*/ 332319 w 416013"/>
              <a:gd name="connsiteY802" fmla="*/ 89431 h 998435"/>
              <a:gd name="connsiteX803" fmla="*/ 332813 w 416013"/>
              <a:gd name="connsiteY803" fmla="*/ 87610 h 998435"/>
              <a:gd name="connsiteX804" fmla="*/ 333554 w 416013"/>
              <a:gd name="connsiteY804" fmla="*/ 84688 h 998435"/>
              <a:gd name="connsiteX805" fmla="*/ 334319 w 416013"/>
              <a:gd name="connsiteY805" fmla="*/ 78595 h 998435"/>
              <a:gd name="connsiteX806" fmla="*/ 333171 w 416013"/>
              <a:gd name="connsiteY806" fmla="*/ 71630 h 998435"/>
              <a:gd name="connsiteX807" fmla="*/ 331993 w 416013"/>
              <a:gd name="connsiteY807" fmla="*/ 68691 h 998435"/>
              <a:gd name="connsiteX808" fmla="*/ 331280 w 416013"/>
              <a:gd name="connsiteY808" fmla="*/ 67773 h 998435"/>
              <a:gd name="connsiteX809" fmla="*/ 330568 w 416013"/>
              <a:gd name="connsiteY809" fmla="*/ 66617 h 998435"/>
              <a:gd name="connsiteX810" fmla="*/ 330097 w 416013"/>
              <a:gd name="connsiteY810" fmla="*/ 65413 h 998435"/>
              <a:gd name="connsiteX811" fmla="*/ 329629 w 416013"/>
              <a:gd name="connsiteY811" fmla="*/ 63923 h 998435"/>
              <a:gd name="connsiteX812" fmla="*/ 328918 w 416013"/>
              <a:gd name="connsiteY812" fmla="*/ 62764 h 998435"/>
              <a:gd name="connsiteX813" fmla="*/ 328204 w 416013"/>
              <a:gd name="connsiteY813" fmla="*/ 61849 h 998435"/>
              <a:gd name="connsiteX814" fmla="*/ 327734 w 416013"/>
              <a:gd name="connsiteY814" fmla="*/ 60597 h 998435"/>
              <a:gd name="connsiteX815" fmla="*/ 327264 w 416013"/>
              <a:gd name="connsiteY815" fmla="*/ 59104 h 998435"/>
              <a:gd name="connsiteX816" fmla="*/ 326553 w 416013"/>
              <a:gd name="connsiteY816" fmla="*/ 57948 h 998435"/>
              <a:gd name="connsiteX817" fmla="*/ 325839 w 416013"/>
              <a:gd name="connsiteY817" fmla="*/ 57222 h 998435"/>
              <a:gd name="connsiteX818" fmla="*/ 324090 w 416013"/>
              <a:gd name="connsiteY818" fmla="*/ 53609 h 998435"/>
              <a:gd name="connsiteX819" fmla="*/ 323391 w 416013"/>
              <a:gd name="connsiteY819" fmla="*/ 50724 h 998435"/>
              <a:gd name="connsiteX820" fmla="*/ 322211 w 416013"/>
              <a:gd name="connsiteY820" fmla="*/ 48073 h 998435"/>
              <a:gd name="connsiteX821" fmla="*/ 321128 w 416013"/>
              <a:gd name="connsiteY821" fmla="*/ 45186 h 998435"/>
              <a:gd name="connsiteX822" fmla="*/ 318187 w 416013"/>
              <a:gd name="connsiteY822" fmla="*/ 40507 h 998435"/>
              <a:gd name="connsiteX823" fmla="*/ 316147 w 416013"/>
              <a:gd name="connsiteY823" fmla="*/ 37374 h 998435"/>
              <a:gd name="connsiteX824" fmla="*/ 315402 w 416013"/>
              <a:gd name="connsiteY824" fmla="*/ 34248 h 998435"/>
              <a:gd name="connsiteX825" fmla="*/ 314983 w 416013"/>
              <a:gd name="connsiteY825" fmla="*/ 32517 h 998435"/>
              <a:gd name="connsiteX826" fmla="*/ 309496 w 416013"/>
              <a:gd name="connsiteY826" fmla="*/ 28060 h 998435"/>
              <a:gd name="connsiteX827" fmla="*/ 308781 w 416013"/>
              <a:gd name="connsiteY827" fmla="*/ 27381 h 998435"/>
              <a:gd name="connsiteX828" fmla="*/ 308124 w 416013"/>
              <a:gd name="connsiteY828" fmla="*/ 25459 h 998435"/>
              <a:gd name="connsiteX829" fmla="*/ 296121 w 416013"/>
              <a:gd name="connsiteY829" fmla="*/ 13080 h 998435"/>
              <a:gd name="connsiteX830" fmla="*/ 295266 w 416013"/>
              <a:gd name="connsiteY830" fmla="*/ 11827 h 998435"/>
              <a:gd name="connsiteX831" fmla="*/ 292268 w 416013"/>
              <a:gd name="connsiteY831" fmla="*/ 8252 h 998435"/>
              <a:gd name="connsiteX832" fmla="*/ 288788 w 416013"/>
              <a:gd name="connsiteY832" fmla="*/ 5107 h 998435"/>
              <a:gd name="connsiteX833" fmla="*/ 285545 w 416013"/>
              <a:gd name="connsiteY833" fmla="*/ 2201 h 998435"/>
              <a:gd name="connsiteX834" fmla="*/ 283777 w 416013"/>
              <a:gd name="connsiteY834" fmla="*/ 1230 h 998435"/>
              <a:gd name="connsiteX835" fmla="*/ 282250 w 416013"/>
              <a:gd name="connsiteY835" fmla="*/ 19 h 998435"/>
              <a:gd name="connsiteX836" fmla="*/ 269098 w 416013"/>
              <a:gd name="connsiteY836" fmla="*/ 17 h 998435"/>
              <a:gd name="connsiteX837" fmla="*/ 254410 w 416013"/>
              <a:gd name="connsiteY837" fmla="*/ 144 h 998435"/>
              <a:gd name="connsiteX838" fmla="*/ 180767 w 416013"/>
              <a:gd name="connsiteY838" fmla="*/ 72461 h 998435"/>
              <a:gd name="connsiteX839" fmla="*/ 181226 w 416013"/>
              <a:gd name="connsiteY839" fmla="*/ 75342 h 998435"/>
              <a:gd name="connsiteX840" fmla="*/ 181648 w 416013"/>
              <a:gd name="connsiteY840" fmla="*/ 76691 h 998435"/>
              <a:gd name="connsiteX841" fmla="*/ 181914 w 416013"/>
              <a:gd name="connsiteY841" fmla="*/ 79523 h 998435"/>
              <a:gd name="connsiteX842" fmla="*/ 182284 w 416013"/>
              <a:gd name="connsiteY842" fmla="*/ 81352 h 998435"/>
              <a:gd name="connsiteX843" fmla="*/ 180755 w 416013"/>
              <a:gd name="connsiteY843" fmla="*/ 80571 h 998435"/>
              <a:gd name="connsiteX844" fmla="*/ 179279 w 416013"/>
              <a:gd name="connsiteY844" fmla="*/ 78929 h 998435"/>
              <a:gd name="connsiteX845" fmla="*/ 178808 w 416013"/>
              <a:gd name="connsiteY845" fmla="*/ 77723 h 998435"/>
              <a:gd name="connsiteX846" fmla="*/ 178956 w 416013"/>
              <a:gd name="connsiteY846" fmla="*/ 70669 h 998435"/>
              <a:gd name="connsiteX847" fmla="*/ 180767 w 416013"/>
              <a:gd name="connsiteY847" fmla="*/ 72461 h 998435"/>
              <a:gd name="connsiteX848" fmla="*/ 322245 w 416013"/>
              <a:gd name="connsiteY848" fmla="*/ 88588 h 998435"/>
              <a:gd name="connsiteX849" fmla="*/ 321558 w 416013"/>
              <a:gd name="connsiteY849" fmla="*/ 90695 h 998435"/>
              <a:gd name="connsiteX850" fmla="*/ 320086 w 416013"/>
              <a:gd name="connsiteY850" fmla="*/ 94955 h 998435"/>
              <a:gd name="connsiteX851" fmla="*/ 318101 w 416013"/>
              <a:gd name="connsiteY851" fmla="*/ 97242 h 998435"/>
              <a:gd name="connsiteX852" fmla="*/ 315918 w 416013"/>
              <a:gd name="connsiteY852" fmla="*/ 100153 h 998435"/>
              <a:gd name="connsiteX853" fmla="*/ 314946 w 416013"/>
              <a:gd name="connsiteY853" fmla="*/ 101778 h 998435"/>
              <a:gd name="connsiteX854" fmla="*/ 313976 w 416013"/>
              <a:gd name="connsiteY854" fmla="*/ 103211 h 998435"/>
              <a:gd name="connsiteX855" fmla="*/ 311544 w 416013"/>
              <a:gd name="connsiteY855" fmla="*/ 107512 h 998435"/>
              <a:gd name="connsiteX856" fmla="*/ 310572 w 416013"/>
              <a:gd name="connsiteY856" fmla="*/ 109042 h 998435"/>
              <a:gd name="connsiteX857" fmla="*/ 309847 w 416013"/>
              <a:gd name="connsiteY857" fmla="*/ 109660 h 998435"/>
              <a:gd name="connsiteX858" fmla="*/ 309124 w 416013"/>
              <a:gd name="connsiteY858" fmla="*/ 110280 h 998435"/>
              <a:gd name="connsiteX859" fmla="*/ 301786 w 416013"/>
              <a:gd name="connsiteY859" fmla="*/ 115842 h 998435"/>
              <a:gd name="connsiteX860" fmla="*/ 302688 w 416013"/>
              <a:gd name="connsiteY860" fmla="*/ 110710 h 998435"/>
              <a:gd name="connsiteX861" fmla="*/ 303373 w 416013"/>
              <a:gd name="connsiteY861" fmla="*/ 108940 h 998435"/>
              <a:gd name="connsiteX862" fmla="*/ 308108 w 416013"/>
              <a:gd name="connsiteY862" fmla="*/ 104846 h 998435"/>
              <a:gd name="connsiteX863" fmla="*/ 309362 w 416013"/>
              <a:gd name="connsiteY863" fmla="*/ 103993 h 998435"/>
              <a:gd name="connsiteX864" fmla="*/ 311161 w 416013"/>
              <a:gd name="connsiteY864" fmla="*/ 101031 h 998435"/>
              <a:gd name="connsiteX865" fmla="*/ 311791 w 416013"/>
              <a:gd name="connsiteY865" fmla="*/ 100074 h 998435"/>
              <a:gd name="connsiteX866" fmla="*/ 318825 w 416013"/>
              <a:gd name="connsiteY866" fmla="*/ 90290 h 998435"/>
              <a:gd name="connsiteX867" fmla="*/ 320811 w 416013"/>
              <a:gd name="connsiteY867" fmla="*/ 87810 h 998435"/>
              <a:gd name="connsiteX868" fmla="*/ 321536 w 416013"/>
              <a:gd name="connsiteY868" fmla="*/ 87189 h 998435"/>
              <a:gd name="connsiteX869" fmla="*/ 322245 w 416013"/>
              <a:gd name="connsiteY869" fmla="*/ 88588 h 998435"/>
              <a:gd name="connsiteX870" fmla="*/ 176469 w 416013"/>
              <a:gd name="connsiteY870" fmla="*/ 101658 h 998435"/>
              <a:gd name="connsiteX871" fmla="*/ 177568 w 416013"/>
              <a:gd name="connsiteY871" fmla="*/ 102339 h 998435"/>
              <a:gd name="connsiteX872" fmla="*/ 174757 w 416013"/>
              <a:gd name="connsiteY872" fmla="*/ 106015 h 998435"/>
              <a:gd name="connsiteX873" fmla="*/ 174290 w 416013"/>
              <a:gd name="connsiteY873" fmla="*/ 104139 h 998435"/>
              <a:gd name="connsiteX874" fmla="*/ 173296 w 416013"/>
              <a:gd name="connsiteY874" fmla="*/ 102257 h 998435"/>
              <a:gd name="connsiteX875" fmla="*/ 174456 w 416013"/>
              <a:gd name="connsiteY875" fmla="*/ 101259 h 998435"/>
              <a:gd name="connsiteX876" fmla="*/ 176469 w 416013"/>
              <a:gd name="connsiteY876" fmla="*/ 101658 h 998435"/>
              <a:gd name="connsiteX877" fmla="*/ 243481 w 416013"/>
              <a:gd name="connsiteY877" fmla="*/ 146127 h 998435"/>
              <a:gd name="connsiteX878" fmla="*/ 244172 w 416013"/>
              <a:gd name="connsiteY878" fmla="*/ 149972 h 998435"/>
              <a:gd name="connsiteX879" fmla="*/ 242859 w 416013"/>
              <a:gd name="connsiteY879" fmla="*/ 152267 h 998435"/>
              <a:gd name="connsiteX880" fmla="*/ 241496 w 416013"/>
              <a:gd name="connsiteY880" fmla="*/ 154750 h 998435"/>
              <a:gd name="connsiteX881" fmla="*/ 240798 w 416013"/>
              <a:gd name="connsiteY881" fmla="*/ 158393 h 998435"/>
              <a:gd name="connsiteX882" fmla="*/ 241721 w 416013"/>
              <a:gd name="connsiteY882" fmla="*/ 163250 h 998435"/>
              <a:gd name="connsiteX883" fmla="*/ 242859 w 416013"/>
              <a:gd name="connsiteY883" fmla="*/ 165179 h 998435"/>
              <a:gd name="connsiteX884" fmla="*/ 255193 w 416013"/>
              <a:gd name="connsiteY884" fmla="*/ 165415 h 998435"/>
              <a:gd name="connsiteX885" fmla="*/ 256153 w 416013"/>
              <a:gd name="connsiteY885" fmla="*/ 165468 h 998435"/>
              <a:gd name="connsiteX886" fmla="*/ 259224 w 416013"/>
              <a:gd name="connsiteY886" fmla="*/ 171922 h 998435"/>
              <a:gd name="connsiteX887" fmla="*/ 260355 w 416013"/>
              <a:gd name="connsiteY887" fmla="*/ 174713 h 998435"/>
              <a:gd name="connsiteX888" fmla="*/ 261815 w 416013"/>
              <a:gd name="connsiteY888" fmla="*/ 178421 h 998435"/>
              <a:gd name="connsiteX889" fmla="*/ 262429 w 416013"/>
              <a:gd name="connsiteY889" fmla="*/ 179866 h 998435"/>
              <a:gd name="connsiteX890" fmla="*/ 264411 w 416013"/>
              <a:gd name="connsiteY890" fmla="*/ 184489 h 998435"/>
              <a:gd name="connsiteX891" fmla="*/ 265307 w 416013"/>
              <a:gd name="connsiteY891" fmla="*/ 186511 h 998435"/>
              <a:gd name="connsiteX892" fmla="*/ 266011 w 416013"/>
              <a:gd name="connsiteY892" fmla="*/ 188725 h 998435"/>
              <a:gd name="connsiteX893" fmla="*/ 266286 w 416013"/>
              <a:gd name="connsiteY893" fmla="*/ 190407 h 998435"/>
              <a:gd name="connsiteX894" fmla="*/ 267434 w 416013"/>
              <a:gd name="connsiteY894" fmla="*/ 203809 h 998435"/>
              <a:gd name="connsiteX895" fmla="*/ 266410 w 416013"/>
              <a:gd name="connsiteY895" fmla="*/ 206009 h 998435"/>
              <a:gd name="connsiteX896" fmla="*/ 265591 w 416013"/>
              <a:gd name="connsiteY896" fmla="*/ 206385 h 998435"/>
              <a:gd name="connsiteX897" fmla="*/ 263723 w 416013"/>
              <a:gd name="connsiteY897" fmla="*/ 205795 h 998435"/>
              <a:gd name="connsiteX898" fmla="*/ 258797 w 416013"/>
              <a:gd name="connsiteY898" fmla="*/ 203504 h 998435"/>
              <a:gd name="connsiteX899" fmla="*/ 255809 w 416013"/>
              <a:gd name="connsiteY899" fmla="*/ 198682 h 998435"/>
              <a:gd name="connsiteX900" fmla="*/ 254247 w 416013"/>
              <a:gd name="connsiteY900" fmla="*/ 195742 h 998435"/>
              <a:gd name="connsiteX901" fmla="*/ 253204 w 416013"/>
              <a:gd name="connsiteY901" fmla="*/ 193861 h 998435"/>
              <a:gd name="connsiteX902" fmla="*/ 249929 w 416013"/>
              <a:gd name="connsiteY902" fmla="*/ 188989 h 998435"/>
              <a:gd name="connsiteX903" fmla="*/ 248456 w 416013"/>
              <a:gd name="connsiteY903" fmla="*/ 186961 h 998435"/>
              <a:gd name="connsiteX904" fmla="*/ 248077 w 416013"/>
              <a:gd name="connsiteY904" fmla="*/ 186335 h 998435"/>
              <a:gd name="connsiteX905" fmla="*/ 246413 w 416013"/>
              <a:gd name="connsiteY905" fmla="*/ 184067 h 998435"/>
              <a:gd name="connsiteX906" fmla="*/ 244751 w 416013"/>
              <a:gd name="connsiteY906" fmla="*/ 181800 h 998435"/>
              <a:gd name="connsiteX907" fmla="*/ 244036 w 416013"/>
              <a:gd name="connsiteY907" fmla="*/ 181168 h 998435"/>
              <a:gd name="connsiteX908" fmla="*/ 243320 w 416013"/>
              <a:gd name="connsiteY908" fmla="*/ 180539 h 998435"/>
              <a:gd name="connsiteX909" fmla="*/ 240081 w 416013"/>
              <a:gd name="connsiteY909" fmla="*/ 177300 h 998435"/>
              <a:gd name="connsiteX910" fmla="*/ 236184 w 416013"/>
              <a:gd name="connsiteY910" fmla="*/ 171846 h 998435"/>
              <a:gd name="connsiteX911" fmla="*/ 234242 w 416013"/>
              <a:gd name="connsiteY911" fmla="*/ 168619 h 998435"/>
              <a:gd name="connsiteX912" fmla="*/ 234053 w 416013"/>
              <a:gd name="connsiteY912" fmla="*/ 168183 h 998435"/>
              <a:gd name="connsiteX913" fmla="*/ 233818 w 416013"/>
              <a:gd name="connsiteY913" fmla="*/ 167413 h 998435"/>
              <a:gd name="connsiteX914" fmla="*/ 229544 w 416013"/>
              <a:gd name="connsiteY914" fmla="*/ 161383 h 998435"/>
              <a:gd name="connsiteX915" fmla="*/ 229115 w 416013"/>
              <a:gd name="connsiteY915" fmla="*/ 160901 h 998435"/>
              <a:gd name="connsiteX916" fmla="*/ 228048 w 416013"/>
              <a:gd name="connsiteY916" fmla="*/ 155900 h 998435"/>
              <a:gd name="connsiteX917" fmla="*/ 230678 w 416013"/>
              <a:gd name="connsiteY917" fmla="*/ 150829 h 998435"/>
              <a:gd name="connsiteX918" fmla="*/ 231067 w 416013"/>
              <a:gd name="connsiteY918" fmla="*/ 150113 h 998435"/>
              <a:gd name="connsiteX919" fmla="*/ 232181 w 416013"/>
              <a:gd name="connsiteY919" fmla="*/ 148875 h 998435"/>
              <a:gd name="connsiteX920" fmla="*/ 233823 w 416013"/>
              <a:gd name="connsiteY920" fmla="*/ 147541 h 998435"/>
              <a:gd name="connsiteX921" fmla="*/ 234788 w 416013"/>
              <a:gd name="connsiteY921" fmla="*/ 146733 h 998435"/>
              <a:gd name="connsiteX922" fmla="*/ 238064 w 416013"/>
              <a:gd name="connsiteY922" fmla="*/ 145174 h 998435"/>
              <a:gd name="connsiteX923" fmla="*/ 240420 w 416013"/>
              <a:gd name="connsiteY923" fmla="*/ 144665 h 998435"/>
              <a:gd name="connsiteX924" fmla="*/ 243481 w 416013"/>
              <a:gd name="connsiteY924" fmla="*/ 146127 h 998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</a:cxnLst>
            <a:rect l="l" t="t" r="r" b="b"/>
            <a:pathLst>
              <a:path w="416013" h="998435">
                <a:moveTo>
                  <a:pt x="254410" y="144"/>
                </a:moveTo>
                <a:cubicBezTo>
                  <a:pt x="253593" y="235"/>
                  <a:pt x="252629" y="659"/>
                  <a:pt x="252339" y="1043"/>
                </a:cubicBezTo>
                <a:cubicBezTo>
                  <a:pt x="252000" y="1423"/>
                  <a:pt x="251470" y="1707"/>
                  <a:pt x="251182" y="1707"/>
                </a:cubicBezTo>
                <a:cubicBezTo>
                  <a:pt x="250366" y="1701"/>
                  <a:pt x="245501" y="4063"/>
                  <a:pt x="244390" y="5016"/>
                </a:cubicBezTo>
                <a:cubicBezTo>
                  <a:pt x="243858" y="5491"/>
                  <a:pt x="242894" y="6011"/>
                  <a:pt x="242269" y="6199"/>
                </a:cubicBezTo>
                <a:cubicBezTo>
                  <a:pt x="241018" y="6573"/>
                  <a:pt x="240970" y="6623"/>
                  <a:pt x="238313" y="8811"/>
                </a:cubicBezTo>
                <a:cubicBezTo>
                  <a:pt x="237348" y="9572"/>
                  <a:pt x="236383" y="10236"/>
                  <a:pt x="236190" y="10233"/>
                </a:cubicBezTo>
                <a:cubicBezTo>
                  <a:pt x="235951" y="10233"/>
                  <a:pt x="235132" y="10707"/>
                  <a:pt x="234311" y="11324"/>
                </a:cubicBezTo>
                <a:cubicBezTo>
                  <a:pt x="233490" y="11941"/>
                  <a:pt x="232092" y="12746"/>
                  <a:pt x="231274" y="13127"/>
                </a:cubicBezTo>
                <a:cubicBezTo>
                  <a:pt x="230406" y="13504"/>
                  <a:pt x="229682" y="14075"/>
                  <a:pt x="229680" y="14361"/>
                </a:cubicBezTo>
                <a:cubicBezTo>
                  <a:pt x="229677" y="14698"/>
                  <a:pt x="229339" y="14984"/>
                  <a:pt x="228956" y="14982"/>
                </a:cubicBezTo>
                <a:cubicBezTo>
                  <a:pt x="227996" y="14973"/>
                  <a:pt x="226405" y="15874"/>
                  <a:pt x="224762" y="17302"/>
                </a:cubicBezTo>
                <a:cubicBezTo>
                  <a:pt x="223990" y="17967"/>
                  <a:pt x="223412" y="18203"/>
                  <a:pt x="223414" y="17917"/>
                </a:cubicBezTo>
                <a:cubicBezTo>
                  <a:pt x="223419" y="17243"/>
                  <a:pt x="220732" y="17126"/>
                  <a:pt x="220294" y="17797"/>
                </a:cubicBezTo>
                <a:cubicBezTo>
                  <a:pt x="220149" y="18034"/>
                  <a:pt x="219427" y="18270"/>
                  <a:pt x="218707" y="18264"/>
                </a:cubicBezTo>
                <a:cubicBezTo>
                  <a:pt x="217699" y="18256"/>
                  <a:pt x="217265" y="18590"/>
                  <a:pt x="216825" y="19690"/>
                </a:cubicBezTo>
                <a:cubicBezTo>
                  <a:pt x="216287" y="21029"/>
                  <a:pt x="216190" y="21077"/>
                  <a:pt x="213985" y="20822"/>
                </a:cubicBezTo>
                <a:cubicBezTo>
                  <a:pt x="211299" y="20465"/>
                  <a:pt x="209086" y="21120"/>
                  <a:pt x="208645" y="22364"/>
                </a:cubicBezTo>
                <a:cubicBezTo>
                  <a:pt x="208057" y="23944"/>
                  <a:pt x="207429" y="24467"/>
                  <a:pt x="206761" y="23935"/>
                </a:cubicBezTo>
                <a:cubicBezTo>
                  <a:pt x="206380" y="23549"/>
                  <a:pt x="205900" y="23545"/>
                  <a:pt x="205273" y="23877"/>
                </a:cubicBezTo>
                <a:cubicBezTo>
                  <a:pt x="204117" y="24491"/>
                  <a:pt x="202578" y="25009"/>
                  <a:pt x="202193" y="24956"/>
                </a:cubicBezTo>
                <a:cubicBezTo>
                  <a:pt x="202002" y="24907"/>
                  <a:pt x="201471" y="25336"/>
                  <a:pt x="201035" y="25814"/>
                </a:cubicBezTo>
                <a:cubicBezTo>
                  <a:pt x="200550" y="26335"/>
                  <a:pt x="199875" y="26761"/>
                  <a:pt x="199491" y="26758"/>
                </a:cubicBezTo>
                <a:cubicBezTo>
                  <a:pt x="199155" y="26756"/>
                  <a:pt x="198816" y="27139"/>
                  <a:pt x="198765" y="27568"/>
                </a:cubicBezTo>
                <a:cubicBezTo>
                  <a:pt x="198762" y="28049"/>
                  <a:pt x="198661" y="28722"/>
                  <a:pt x="198658" y="29009"/>
                </a:cubicBezTo>
                <a:cubicBezTo>
                  <a:pt x="198608" y="29345"/>
                  <a:pt x="197493" y="30729"/>
                  <a:pt x="196091" y="32110"/>
                </a:cubicBezTo>
                <a:cubicBezTo>
                  <a:pt x="193286" y="34968"/>
                  <a:pt x="192070" y="37072"/>
                  <a:pt x="192055" y="39089"/>
                </a:cubicBezTo>
                <a:cubicBezTo>
                  <a:pt x="192042" y="40818"/>
                  <a:pt x="193233" y="42026"/>
                  <a:pt x="194055" y="41215"/>
                </a:cubicBezTo>
                <a:cubicBezTo>
                  <a:pt x="194732" y="40548"/>
                  <a:pt x="196365" y="40463"/>
                  <a:pt x="196361" y="41040"/>
                </a:cubicBezTo>
                <a:cubicBezTo>
                  <a:pt x="196355" y="41713"/>
                  <a:pt x="194666" y="43044"/>
                  <a:pt x="193850" y="43038"/>
                </a:cubicBezTo>
                <a:cubicBezTo>
                  <a:pt x="193418" y="43035"/>
                  <a:pt x="191630" y="44653"/>
                  <a:pt x="189839" y="46608"/>
                </a:cubicBezTo>
                <a:cubicBezTo>
                  <a:pt x="187952" y="48659"/>
                  <a:pt x="186212" y="50180"/>
                  <a:pt x="185685" y="50177"/>
                </a:cubicBezTo>
                <a:cubicBezTo>
                  <a:pt x="185157" y="50172"/>
                  <a:pt x="184771" y="50458"/>
                  <a:pt x="184768" y="50795"/>
                </a:cubicBezTo>
                <a:cubicBezTo>
                  <a:pt x="184765" y="51177"/>
                  <a:pt x="184281" y="51702"/>
                  <a:pt x="183655" y="52032"/>
                </a:cubicBezTo>
                <a:cubicBezTo>
                  <a:pt x="183077" y="52366"/>
                  <a:pt x="182351" y="53080"/>
                  <a:pt x="182107" y="53653"/>
                </a:cubicBezTo>
                <a:cubicBezTo>
                  <a:pt x="181815" y="54226"/>
                  <a:pt x="181283" y="54704"/>
                  <a:pt x="180899" y="54700"/>
                </a:cubicBezTo>
                <a:cubicBezTo>
                  <a:pt x="180371" y="54697"/>
                  <a:pt x="180175" y="55320"/>
                  <a:pt x="180114" y="57000"/>
                </a:cubicBezTo>
                <a:cubicBezTo>
                  <a:pt x="180057" y="58247"/>
                  <a:pt x="180192" y="59399"/>
                  <a:pt x="180431" y="59545"/>
                </a:cubicBezTo>
                <a:cubicBezTo>
                  <a:pt x="181100" y="59935"/>
                  <a:pt x="180945" y="61467"/>
                  <a:pt x="180124" y="62135"/>
                </a:cubicBezTo>
                <a:cubicBezTo>
                  <a:pt x="179689" y="62469"/>
                  <a:pt x="179492" y="63138"/>
                  <a:pt x="179679" y="63811"/>
                </a:cubicBezTo>
                <a:cubicBezTo>
                  <a:pt x="179866" y="64581"/>
                  <a:pt x="179621" y="65154"/>
                  <a:pt x="178801" y="65822"/>
                </a:cubicBezTo>
                <a:cubicBezTo>
                  <a:pt x="176579" y="67630"/>
                  <a:pt x="175989" y="69496"/>
                  <a:pt x="175949" y="74921"/>
                </a:cubicBezTo>
                <a:cubicBezTo>
                  <a:pt x="175915" y="79383"/>
                  <a:pt x="176008" y="79913"/>
                  <a:pt x="176635" y="79388"/>
                </a:cubicBezTo>
                <a:cubicBezTo>
                  <a:pt x="177264" y="78865"/>
                  <a:pt x="177358" y="79012"/>
                  <a:pt x="177351" y="80067"/>
                </a:cubicBezTo>
                <a:cubicBezTo>
                  <a:pt x="177346" y="80737"/>
                  <a:pt x="177629" y="81317"/>
                  <a:pt x="177965" y="81320"/>
                </a:cubicBezTo>
                <a:cubicBezTo>
                  <a:pt x="178301" y="81370"/>
                  <a:pt x="178203" y="81609"/>
                  <a:pt x="177720" y="81989"/>
                </a:cubicBezTo>
                <a:cubicBezTo>
                  <a:pt x="177237" y="82321"/>
                  <a:pt x="176847" y="83134"/>
                  <a:pt x="176843" y="83760"/>
                </a:cubicBezTo>
                <a:cubicBezTo>
                  <a:pt x="176836" y="84573"/>
                  <a:pt x="176980" y="84719"/>
                  <a:pt x="177271" y="84243"/>
                </a:cubicBezTo>
                <a:cubicBezTo>
                  <a:pt x="177611" y="83716"/>
                  <a:pt x="177994" y="83816"/>
                  <a:pt x="179187" y="84737"/>
                </a:cubicBezTo>
                <a:cubicBezTo>
                  <a:pt x="179999" y="85319"/>
                  <a:pt x="180665" y="86236"/>
                  <a:pt x="180660" y="86715"/>
                </a:cubicBezTo>
                <a:cubicBezTo>
                  <a:pt x="180658" y="87195"/>
                  <a:pt x="180891" y="88015"/>
                  <a:pt x="181176" y="88494"/>
                </a:cubicBezTo>
                <a:cubicBezTo>
                  <a:pt x="181603" y="89170"/>
                  <a:pt x="181598" y="89699"/>
                  <a:pt x="181062" y="90847"/>
                </a:cubicBezTo>
                <a:cubicBezTo>
                  <a:pt x="180379" y="92329"/>
                  <a:pt x="178886" y="92991"/>
                  <a:pt x="176199" y="92970"/>
                </a:cubicBezTo>
                <a:cubicBezTo>
                  <a:pt x="173799" y="92953"/>
                  <a:pt x="173416" y="92804"/>
                  <a:pt x="173421" y="92134"/>
                </a:cubicBezTo>
                <a:cubicBezTo>
                  <a:pt x="173427" y="91414"/>
                  <a:pt x="171668" y="88953"/>
                  <a:pt x="171141" y="88947"/>
                </a:cubicBezTo>
                <a:cubicBezTo>
                  <a:pt x="170948" y="88947"/>
                  <a:pt x="170268" y="90045"/>
                  <a:pt x="169634" y="91385"/>
                </a:cubicBezTo>
                <a:cubicBezTo>
                  <a:pt x="168659" y="93395"/>
                  <a:pt x="168558" y="94018"/>
                  <a:pt x="168985" y="94741"/>
                </a:cubicBezTo>
                <a:cubicBezTo>
                  <a:pt x="169744" y="95947"/>
                  <a:pt x="169632" y="98106"/>
                  <a:pt x="168807" y="99202"/>
                </a:cubicBezTo>
                <a:cubicBezTo>
                  <a:pt x="168419" y="99727"/>
                  <a:pt x="168076" y="100636"/>
                  <a:pt x="168073" y="101213"/>
                </a:cubicBezTo>
                <a:cubicBezTo>
                  <a:pt x="168068" y="101836"/>
                  <a:pt x="167871" y="102459"/>
                  <a:pt x="167582" y="102600"/>
                </a:cubicBezTo>
                <a:cubicBezTo>
                  <a:pt x="167341" y="102743"/>
                  <a:pt x="167094" y="103653"/>
                  <a:pt x="167087" y="104566"/>
                </a:cubicBezTo>
                <a:cubicBezTo>
                  <a:pt x="167076" y="106102"/>
                  <a:pt x="166979" y="106243"/>
                  <a:pt x="165781" y="106090"/>
                </a:cubicBezTo>
                <a:cubicBezTo>
                  <a:pt x="164677" y="105988"/>
                  <a:pt x="164388" y="106129"/>
                  <a:pt x="164285" y="107041"/>
                </a:cubicBezTo>
                <a:cubicBezTo>
                  <a:pt x="164082" y="108431"/>
                  <a:pt x="166170" y="111757"/>
                  <a:pt x="167510" y="112199"/>
                </a:cubicBezTo>
                <a:cubicBezTo>
                  <a:pt x="168277" y="112446"/>
                  <a:pt x="168465" y="112928"/>
                  <a:pt x="168453" y="114557"/>
                </a:cubicBezTo>
                <a:cubicBezTo>
                  <a:pt x="168437" y="116670"/>
                  <a:pt x="168722" y="117106"/>
                  <a:pt x="171585" y="119429"/>
                </a:cubicBezTo>
                <a:cubicBezTo>
                  <a:pt x="172587" y="120205"/>
                  <a:pt x="173688" y="120646"/>
                  <a:pt x="174839" y="120656"/>
                </a:cubicBezTo>
                <a:cubicBezTo>
                  <a:pt x="175799" y="120661"/>
                  <a:pt x="176566" y="120860"/>
                  <a:pt x="176564" y="121050"/>
                </a:cubicBezTo>
                <a:cubicBezTo>
                  <a:pt x="176563" y="121243"/>
                  <a:pt x="175692" y="122294"/>
                  <a:pt x="174628" y="123294"/>
                </a:cubicBezTo>
                <a:cubicBezTo>
                  <a:pt x="173564" y="124291"/>
                  <a:pt x="172691" y="125536"/>
                  <a:pt x="172688" y="126016"/>
                </a:cubicBezTo>
                <a:cubicBezTo>
                  <a:pt x="172684" y="126495"/>
                  <a:pt x="172296" y="127019"/>
                  <a:pt x="171863" y="127160"/>
                </a:cubicBezTo>
                <a:cubicBezTo>
                  <a:pt x="169843" y="127768"/>
                  <a:pt x="165942" y="129564"/>
                  <a:pt x="162809" y="131270"/>
                </a:cubicBezTo>
                <a:cubicBezTo>
                  <a:pt x="160929" y="132312"/>
                  <a:pt x="158223" y="134787"/>
                  <a:pt x="158217" y="135507"/>
                </a:cubicBezTo>
                <a:cubicBezTo>
                  <a:pt x="158215" y="135747"/>
                  <a:pt x="157974" y="135890"/>
                  <a:pt x="157735" y="135887"/>
                </a:cubicBezTo>
                <a:cubicBezTo>
                  <a:pt x="156535" y="135878"/>
                  <a:pt x="153385" y="139887"/>
                  <a:pt x="153373" y="141423"/>
                </a:cubicBezTo>
                <a:cubicBezTo>
                  <a:pt x="153370" y="141807"/>
                  <a:pt x="152837" y="142569"/>
                  <a:pt x="152160" y="143140"/>
                </a:cubicBezTo>
                <a:cubicBezTo>
                  <a:pt x="151339" y="143854"/>
                  <a:pt x="151047" y="144477"/>
                  <a:pt x="151234" y="145104"/>
                </a:cubicBezTo>
                <a:cubicBezTo>
                  <a:pt x="151421" y="145727"/>
                  <a:pt x="151227" y="146063"/>
                  <a:pt x="150505" y="146251"/>
                </a:cubicBezTo>
                <a:cubicBezTo>
                  <a:pt x="149928" y="146388"/>
                  <a:pt x="149493" y="146865"/>
                  <a:pt x="149490" y="147298"/>
                </a:cubicBezTo>
                <a:cubicBezTo>
                  <a:pt x="149486" y="147728"/>
                  <a:pt x="148950" y="148878"/>
                  <a:pt x="148271" y="149832"/>
                </a:cubicBezTo>
                <a:cubicBezTo>
                  <a:pt x="147592" y="150789"/>
                  <a:pt x="147056" y="151889"/>
                  <a:pt x="147053" y="152222"/>
                </a:cubicBezTo>
                <a:cubicBezTo>
                  <a:pt x="147050" y="152608"/>
                  <a:pt x="146854" y="153085"/>
                  <a:pt x="146613" y="153326"/>
                </a:cubicBezTo>
                <a:cubicBezTo>
                  <a:pt x="146371" y="153609"/>
                  <a:pt x="145155" y="155713"/>
                  <a:pt x="143889" y="158103"/>
                </a:cubicBezTo>
                <a:cubicBezTo>
                  <a:pt x="142624" y="160447"/>
                  <a:pt x="141408" y="162597"/>
                  <a:pt x="141213" y="162884"/>
                </a:cubicBezTo>
                <a:cubicBezTo>
                  <a:pt x="141020" y="163122"/>
                  <a:pt x="140676" y="164127"/>
                  <a:pt x="140477" y="165038"/>
                </a:cubicBezTo>
                <a:cubicBezTo>
                  <a:pt x="140279" y="165951"/>
                  <a:pt x="139693" y="167288"/>
                  <a:pt x="139208" y="167957"/>
                </a:cubicBezTo>
                <a:cubicBezTo>
                  <a:pt x="138529" y="168911"/>
                  <a:pt x="138229" y="170494"/>
                  <a:pt x="137961" y="174187"/>
                </a:cubicBezTo>
                <a:cubicBezTo>
                  <a:pt x="137692" y="178025"/>
                  <a:pt x="137394" y="179415"/>
                  <a:pt x="136717" y="180129"/>
                </a:cubicBezTo>
                <a:cubicBezTo>
                  <a:pt x="135990" y="180939"/>
                  <a:pt x="135788" y="182330"/>
                  <a:pt x="135452" y="188904"/>
                </a:cubicBezTo>
                <a:cubicBezTo>
                  <a:pt x="135227" y="193222"/>
                  <a:pt x="134864" y="196818"/>
                  <a:pt x="134624" y="196961"/>
                </a:cubicBezTo>
                <a:cubicBezTo>
                  <a:pt x="134431" y="197104"/>
                  <a:pt x="134231" y="198158"/>
                  <a:pt x="134222" y="199311"/>
                </a:cubicBezTo>
                <a:cubicBezTo>
                  <a:pt x="134213" y="200464"/>
                  <a:pt x="134014" y="201564"/>
                  <a:pt x="133724" y="201708"/>
                </a:cubicBezTo>
                <a:cubicBezTo>
                  <a:pt x="133483" y="201848"/>
                  <a:pt x="133238" y="202472"/>
                  <a:pt x="133187" y="203047"/>
                </a:cubicBezTo>
                <a:cubicBezTo>
                  <a:pt x="132895" y="209908"/>
                  <a:pt x="132533" y="213458"/>
                  <a:pt x="132197" y="213455"/>
                </a:cubicBezTo>
                <a:cubicBezTo>
                  <a:pt x="131717" y="213452"/>
                  <a:pt x="130912" y="218390"/>
                  <a:pt x="131092" y="220023"/>
                </a:cubicBezTo>
                <a:cubicBezTo>
                  <a:pt x="131184" y="220650"/>
                  <a:pt x="130987" y="221126"/>
                  <a:pt x="130700" y="221124"/>
                </a:cubicBezTo>
                <a:cubicBezTo>
                  <a:pt x="130412" y="221124"/>
                  <a:pt x="130211" y="222370"/>
                  <a:pt x="130198" y="224146"/>
                </a:cubicBezTo>
                <a:cubicBezTo>
                  <a:pt x="130185" y="225825"/>
                  <a:pt x="129933" y="227408"/>
                  <a:pt x="129643" y="227692"/>
                </a:cubicBezTo>
                <a:cubicBezTo>
                  <a:pt x="129353" y="227978"/>
                  <a:pt x="128955" y="229799"/>
                  <a:pt x="128797" y="231671"/>
                </a:cubicBezTo>
                <a:cubicBezTo>
                  <a:pt x="128687" y="233541"/>
                  <a:pt x="128339" y="235171"/>
                  <a:pt x="128146" y="235314"/>
                </a:cubicBezTo>
                <a:cubicBezTo>
                  <a:pt x="127905" y="235457"/>
                  <a:pt x="127700" y="237326"/>
                  <a:pt x="127683" y="239533"/>
                </a:cubicBezTo>
                <a:cubicBezTo>
                  <a:pt x="127667" y="241695"/>
                  <a:pt x="127460" y="243659"/>
                  <a:pt x="127170" y="243945"/>
                </a:cubicBezTo>
                <a:cubicBezTo>
                  <a:pt x="126638" y="244469"/>
                  <a:pt x="126527" y="246435"/>
                  <a:pt x="126935" y="249704"/>
                </a:cubicBezTo>
                <a:cubicBezTo>
                  <a:pt x="127114" y="251336"/>
                  <a:pt x="127011" y="252295"/>
                  <a:pt x="126674" y="252486"/>
                </a:cubicBezTo>
                <a:cubicBezTo>
                  <a:pt x="126385" y="252676"/>
                  <a:pt x="126138" y="253536"/>
                  <a:pt x="126131" y="254449"/>
                </a:cubicBezTo>
                <a:cubicBezTo>
                  <a:pt x="126124" y="255361"/>
                  <a:pt x="125926" y="256222"/>
                  <a:pt x="125637" y="256366"/>
                </a:cubicBezTo>
                <a:cubicBezTo>
                  <a:pt x="125300" y="256556"/>
                  <a:pt x="125063" y="268985"/>
                  <a:pt x="124891" y="292073"/>
                </a:cubicBezTo>
                <a:cubicBezTo>
                  <a:pt x="124635" y="326437"/>
                  <a:pt x="124675" y="327493"/>
                  <a:pt x="125532" y="328315"/>
                </a:cubicBezTo>
                <a:cubicBezTo>
                  <a:pt x="126485" y="329234"/>
                  <a:pt x="126666" y="330820"/>
                  <a:pt x="125891" y="331823"/>
                </a:cubicBezTo>
                <a:cubicBezTo>
                  <a:pt x="125648" y="332157"/>
                  <a:pt x="125644" y="332683"/>
                  <a:pt x="125834" y="333023"/>
                </a:cubicBezTo>
                <a:cubicBezTo>
                  <a:pt x="126023" y="333359"/>
                  <a:pt x="126256" y="334369"/>
                  <a:pt x="126296" y="335329"/>
                </a:cubicBezTo>
                <a:cubicBezTo>
                  <a:pt x="126338" y="336241"/>
                  <a:pt x="126505" y="339506"/>
                  <a:pt x="126675" y="342532"/>
                </a:cubicBezTo>
                <a:cubicBezTo>
                  <a:pt x="126796" y="345557"/>
                  <a:pt x="127158" y="348489"/>
                  <a:pt x="127395" y="349018"/>
                </a:cubicBezTo>
                <a:cubicBezTo>
                  <a:pt x="127865" y="350174"/>
                  <a:pt x="128744" y="354739"/>
                  <a:pt x="129054" y="358150"/>
                </a:cubicBezTo>
                <a:cubicBezTo>
                  <a:pt x="129189" y="359447"/>
                  <a:pt x="129467" y="360746"/>
                  <a:pt x="129705" y="360985"/>
                </a:cubicBezTo>
                <a:cubicBezTo>
                  <a:pt x="129943" y="361275"/>
                  <a:pt x="130126" y="362430"/>
                  <a:pt x="130118" y="363630"/>
                </a:cubicBezTo>
                <a:cubicBezTo>
                  <a:pt x="130108" y="364877"/>
                  <a:pt x="130432" y="366465"/>
                  <a:pt x="130811" y="367188"/>
                </a:cubicBezTo>
                <a:cubicBezTo>
                  <a:pt x="131284" y="368101"/>
                  <a:pt x="131599" y="370889"/>
                  <a:pt x="131755" y="375834"/>
                </a:cubicBezTo>
                <a:cubicBezTo>
                  <a:pt x="131916" y="379867"/>
                  <a:pt x="132180" y="383228"/>
                  <a:pt x="132371" y="383375"/>
                </a:cubicBezTo>
                <a:cubicBezTo>
                  <a:pt x="132513" y="383521"/>
                  <a:pt x="133130" y="384579"/>
                  <a:pt x="133649" y="385785"/>
                </a:cubicBezTo>
                <a:cubicBezTo>
                  <a:pt x="134216" y="386987"/>
                  <a:pt x="135545" y="388822"/>
                  <a:pt x="136593" y="389885"/>
                </a:cubicBezTo>
                <a:cubicBezTo>
                  <a:pt x="137690" y="390900"/>
                  <a:pt x="138546" y="392011"/>
                  <a:pt x="138544" y="392298"/>
                </a:cubicBezTo>
                <a:cubicBezTo>
                  <a:pt x="138539" y="392970"/>
                  <a:pt x="141540" y="395920"/>
                  <a:pt x="142213" y="395926"/>
                </a:cubicBezTo>
                <a:cubicBezTo>
                  <a:pt x="142548" y="395930"/>
                  <a:pt x="143120" y="396412"/>
                  <a:pt x="143548" y="396991"/>
                </a:cubicBezTo>
                <a:cubicBezTo>
                  <a:pt x="144213" y="397956"/>
                  <a:pt x="144788" y="398106"/>
                  <a:pt x="148483" y="398325"/>
                </a:cubicBezTo>
                <a:cubicBezTo>
                  <a:pt x="150786" y="398390"/>
                  <a:pt x="152943" y="398743"/>
                  <a:pt x="153277" y="398984"/>
                </a:cubicBezTo>
                <a:cubicBezTo>
                  <a:pt x="153659" y="399324"/>
                  <a:pt x="153839" y="400862"/>
                  <a:pt x="153820" y="403501"/>
                </a:cubicBezTo>
                <a:cubicBezTo>
                  <a:pt x="153803" y="405660"/>
                  <a:pt x="154029" y="407630"/>
                  <a:pt x="154268" y="407775"/>
                </a:cubicBezTo>
                <a:cubicBezTo>
                  <a:pt x="154554" y="407922"/>
                  <a:pt x="154738" y="409028"/>
                  <a:pt x="154729" y="410228"/>
                </a:cubicBezTo>
                <a:cubicBezTo>
                  <a:pt x="154713" y="412531"/>
                  <a:pt x="156039" y="414845"/>
                  <a:pt x="158472" y="416975"/>
                </a:cubicBezTo>
                <a:cubicBezTo>
                  <a:pt x="159616" y="417943"/>
                  <a:pt x="159662" y="418233"/>
                  <a:pt x="159488" y="422265"/>
                </a:cubicBezTo>
                <a:cubicBezTo>
                  <a:pt x="159422" y="424614"/>
                  <a:pt x="159167" y="426630"/>
                  <a:pt x="158975" y="426771"/>
                </a:cubicBezTo>
                <a:cubicBezTo>
                  <a:pt x="158251" y="427247"/>
                  <a:pt x="157511" y="429977"/>
                  <a:pt x="157151" y="433237"/>
                </a:cubicBezTo>
                <a:cubicBezTo>
                  <a:pt x="156993" y="435062"/>
                  <a:pt x="156644" y="436786"/>
                  <a:pt x="156450" y="437072"/>
                </a:cubicBezTo>
                <a:cubicBezTo>
                  <a:pt x="156208" y="437312"/>
                  <a:pt x="155912" y="438365"/>
                  <a:pt x="155713" y="439372"/>
                </a:cubicBezTo>
                <a:cubicBezTo>
                  <a:pt x="155514" y="440329"/>
                  <a:pt x="155171" y="441288"/>
                  <a:pt x="154929" y="441429"/>
                </a:cubicBezTo>
                <a:cubicBezTo>
                  <a:pt x="154688" y="441572"/>
                  <a:pt x="154489" y="442483"/>
                  <a:pt x="154482" y="443489"/>
                </a:cubicBezTo>
                <a:cubicBezTo>
                  <a:pt x="154475" y="444451"/>
                  <a:pt x="154227" y="445504"/>
                  <a:pt x="153985" y="445742"/>
                </a:cubicBezTo>
                <a:cubicBezTo>
                  <a:pt x="153695" y="446029"/>
                  <a:pt x="153438" y="448331"/>
                  <a:pt x="153419" y="450874"/>
                </a:cubicBezTo>
                <a:cubicBezTo>
                  <a:pt x="153346" y="454233"/>
                  <a:pt x="153144" y="455626"/>
                  <a:pt x="152661" y="456053"/>
                </a:cubicBezTo>
                <a:cubicBezTo>
                  <a:pt x="151743" y="456813"/>
                  <a:pt x="151699" y="462571"/>
                  <a:pt x="152642" y="464786"/>
                </a:cubicBezTo>
                <a:cubicBezTo>
                  <a:pt x="153067" y="465845"/>
                  <a:pt x="153338" y="468058"/>
                  <a:pt x="153321" y="470360"/>
                </a:cubicBezTo>
                <a:cubicBezTo>
                  <a:pt x="153305" y="472473"/>
                  <a:pt x="153532" y="474345"/>
                  <a:pt x="153770" y="474491"/>
                </a:cubicBezTo>
                <a:cubicBezTo>
                  <a:pt x="154057" y="474638"/>
                  <a:pt x="154242" y="475600"/>
                  <a:pt x="154235" y="476607"/>
                </a:cubicBezTo>
                <a:cubicBezTo>
                  <a:pt x="154228" y="477616"/>
                  <a:pt x="154552" y="479106"/>
                  <a:pt x="154931" y="479828"/>
                </a:cubicBezTo>
                <a:cubicBezTo>
                  <a:pt x="155309" y="480601"/>
                  <a:pt x="155638" y="481610"/>
                  <a:pt x="155634" y="482043"/>
                </a:cubicBezTo>
                <a:cubicBezTo>
                  <a:pt x="155631" y="482473"/>
                  <a:pt x="155820" y="482956"/>
                  <a:pt x="156058" y="483102"/>
                </a:cubicBezTo>
                <a:cubicBezTo>
                  <a:pt x="156249" y="483245"/>
                  <a:pt x="156576" y="484545"/>
                  <a:pt x="156710" y="485937"/>
                </a:cubicBezTo>
                <a:cubicBezTo>
                  <a:pt x="156932" y="488293"/>
                  <a:pt x="157684" y="490408"/>
                  <a:pt x="158495" y="491087"/>
                </a:cubicBezTo>
                <a:cubicBezTo>
                  <a:pt x="158637" y="491233"/>
                  <a:pt x="158919" y="492146"/>
                  <a:pt x="159104" y="493109"/>
                </a:cubicBezTo>
                <a:cubicBezTo>
                  <a:pt x="159288" y="494118"/>
                  <a:pt x="159619" y="494934"/>
                  <a:pt x="159858" y="494937"/>
                </a:cubicBezTo>
                <a:cubicBezTo>
                  <a:pt x="160147" y="494940"/>
                  <a:pt x="160336" y="495229"/>
                  <a:pt x="160334" y="495563"/>
                </a:cubicBezTo>
                <a:cubicBezTo>
                  <a:pt x="160331" y="495900"/>
                  <a:pt x="161092" y="496915"/>
                  <a:pt x="161996" y="497834"/>
                </a:cubicBezTo>
                <a:cubicBezTo>
                  <a:pt x="162902" y="498702"/>
                  <a:pt x="163568" y="499572"/>
                  <a:pt x="163423" y="499715"/>
                </a:cubicBezTo>
                <a:cubicBezTo>
                  <a:pt x="163278" y="499812"/>
                  <a:pt x="163514" y="500292"/>
                  <a:pt x="163943" y="500774"/>
                </a:cubicBezTo>
                <a:cubicBezTo>
                  <a:pt x="164371" y="501260"/>
                  <a:pt x="164889" y="502559"/>
                  <a:pt x="165121" y="503713"/>
                </a:cubicBezTo>
                <a:cubicBezTo>
                  <a:pt x="165401" y="504818"/>
                  <a:pt x="166108" y="506457"/>
                  <a:pt x="166774" y="507325"/>
                </a:cubicBezTo>
                <a:cubicBezTo>
                  <a:pt x="167392" y="508145"/>
                  <a:pt x="167914" y="508963"/>
                  <a:pt x="167912" y="509158"/>
                </a:cubicBezTo>
                <a:cubicBezTo>
                  <a:pt x="167911" y="509301"/>
                  <a:pt x="168101" y="509687"/>
                  <a:pt x="168386" y="510026"/>
                </a:cubicBezTo>
                <a:cubicBezTo>
                  <a:pt x="168623" y="510362"/>
                  <a:pt x="169384" y="511328"/>
                  <a:pt x="170098" y="512150"/>
                </a:cubicBezTo>
                <a:cubicBezTo>
                  <a:pt x="170764" y="513019"/>
                  <a:pt x="171622" y="513744"/>
                  <a:pt x="172006" y="513748"/>
                </a:cubicBezTo>
                <a:cubicBezTo>
                  <a:pt x="172870" y="513754"/>
                  <a:pt x="172870" y="513707"/>
                  <a:pt x="171507" y="516287"/>
                </a:cubicBezTo>
                <a:cubicBezTo>
                  <a:pt x="170680" y="517771"/>
                  <a:pt x="170482" y="518537"/>
                  <a:pt x="170866" y="518684"/>
                </a:cubicBezTo>
                <a:cubicBezTo>
                  <a:pt x="171249" y="518783"/>
                  <a:pt x="171470" y="521185"/>
                  <a:pt x="171526" y="526753"/>
                </a:cubicBezTo>
                <a:cubicBezTo>
                  <a:pt x="171538" y="531409"/>
                  <a:pt x="171799" y="535057"/>
                  <a:pt x="172130" y="535683"/>
                </a:cubicBezTo>
                <a:cubicBezTo>
                  <a:pt x="172556" y="536552"/>
                  <a:pt x="172505" y="536981"/>
                  <a:pt x="171971" y="537602"/>
                </a:cubicBezTo>
                <a:cubicBezTo>
                  <a:pt x="170034" y="540037"/>
                  <a:pt x="169638" y="541570"/>
                  <a:pt x="170783" y="542538"/>
                </a:cubicBezTo>
                <a:cubicBezTo>
                  <a:pt x="171737" y="543360"/>
                  <a:pt x="171770" y="551761"/>
                  <a:pt x="170755" y="552714"/>
                </a:cubicBezTo>
                <a:cubicBezTo>
                  <a:pt x="170078" y="553428"/>
                  <a:pt x="169534" y="555585"/>
                  <a:pt x="169272" y="558607"/>
                </a:cubicBezTo>
                <a:cubicBezTo>
                  <a:pt x="169215" y="559664"/>
                  <a:pt x="168821" y="561050"/>
                  <a:pt x="168433" y="561721"/>
                </a:cubicBezTo>
                <a:cubicBezTo>
                  <a:pt x="168044" y="562390"/>
                  <a:pt x="167491" y="565599"/>
                  <a:pt x="167179" y="568909"/>
                </a:cubicBezTo>
                <a:cubicBezTo>
                  <a:pt x="166818" y="572221"/>
                  <a:pt x="166360" y="575767"/>
                  <a:pt x="166064" y="576823"/>
                </a:cubicBezTo>
                <a:cubicBezTo>
                  <a:pt x="165372" y="579457"/>
                  <a:pt x="164426" y="590537"/>
                  <a:pt x="164379" y="596778"/>
                </a:cubicBezTo>
                <a:cubicBezTo>
                  <a:pt x="164359" y="599610"/>
                  <a:pt x="164149" y="602057"/>
                  <a:pt x="163907" y="602200"/>
                </a:cubicBezTo>
                <a:cubicBezTo>
                  <a:pt x="163714" y="602340"/>
                  <a:pt x="163359" y="604978"/>
                  <a:pt x="163143" y="608095"/>
                </a:cubicBezTo>
                <a:cubicBezTo>
                  <a:pt x="162927" y="611214"/>
                  <a:pt x="162571" y="613850"/>
                  <a:pt x="162331" y="613993"/>
                </a:cubicBezTo>
                <a:cubicBezTo>
                  <a:pt x="162138" y="614137"/>
                  <a:pt x="161788" y="615957"/>
                  <a:pt x="161628" y="618070"/>
                </a:cubicBezTo>
                <a:cubicBezTo>
                  <a:pt x="161206" y="623105"/>
                  <a:pt x="160900" y="625598"/>
                  <a:pt x="160347" y="629050"/>
                </a:cubicBezTo>
                <a:cubicBezTo>
                  <a:pt x="159845" y="631879"/>
                  <a:pt x="159325" y="637299"/>
                  <a:pt x="158793" y="644256"/>
                </a:cubicBezTo>
                <a:cubicBezTo>
                  <a:pt x="158742" y="644639"/>
                  <a:pt x="157965" y="645833"/>
                  <a:pt x="157046" y="646883"/>
                </a:cubicBezTo>
                <a:cubicBezTo>
                  <a:pt x="155400" y="648694"/>
                  <a:pt x="155351" y="648837"/>
                  <a:pt x="155321" y="652870"/>
                </a:cubicBezTo>
                <a:cubicBezTo>
                  <a:pt x="155291" y="656901"/>
                  <a:pt x="155291" y="656949"/>
                  <a:pt x="153599" y="658569"/>
                </a:cubicBezTo>
                <a:cubicBezTo>
                  <a:pt x="152004" y="660094"/>
                  <a:pt x="151906" y="660331"/>
                  <a:pt x="151883" y="663453"/>
                </a:cubicBezTo>
                <a:cubicBezTo>
                  <a:pt x="151869" y="665228"/>
                  <a:pt x="151666" y="666714"/>
                  <a:pt x="151426" y="666712"/>
                </a:cubicBezTo>
                <a:cubicBezTo>
                  <a:pt x="150802" y="666708"/>
                  <a:pt x="149438" y="669483"/>
                  <a:pt x="149428" y="670826"/>
                </a:cubicBezTo>
                <a:cubicBezTo>
                  <a:pt x="149423" y="671449"/>
                  <a:pt x="149178" y="672072"/>
                  <a:pt x="148889" y="672213"/>
                </a:cubicBezTo>
                <a:cubicBezTo>
                  <a:pt x="148311" y="672593"/>
                  <a:pt x="147286" y="674843"/>
                  <a:pt x="147376" y="675609"/>
                </a:cubicBezTo>
                <a:cubicBezTo>
                  <a:pt x="147422" y="675899"/>
                  <a:pt x="147033" y="676519"/>
                  <a:pt x="146502" y="676996"/>
                </a:cubicBezTo>
                <a:cubicBezTo>
                  <a:pt x="145970" y="677471"/>
                  <a:pt x="145530" y="678474"/>
                  <a:pt x="145524" y="679244"/>
                </a:cubicBezTo>
                <a:cubicBezTo>
                  <a:pt x="145518" y="679963"/>
                  <a:pt x="145274" y="680583"/>
                  <a:pt x="144985" y="680583"/>
                </a:cubicBezTo>
                <a:cubicBezTo>
                  <a:pt x="143978" y="680575"/>
                  <a:pt x="143103" y="681961"/>
                  <a:pt x="143092" y="683545"/>
                </a:cubicBezTo>
                <a:cubicBezTo>
                  <a:pt x="143083" y="684840"/>
                  <a:pt x="142596" y="685604"/>
                  <a:pt x="140662" y="687512"/>
                </a:cubicBezTo>
                <a:cubicBezTo>
                  <a:pt x="139357" y="688797"/>
                  <a:pt x="138243" y="690134"/>
                  <a:pt x="138240" y="690470"/>
                </a:cubicBezTo>
                <a:cubicBezTo>
                  <a:pt x="138238" y="690803"/>
                  <a:pt x="137268" y="692094"/>
                  <a:pt x="136059" y="693331"/>
                </a:cubicBezTo>
                <a:cubicBezTo>
                  <a:pt x="134898" y="694572"/>
                  <a:pt x="133881" y="695812"/>
                  <a:pt x="133879" y="696052"/>
                </a:cubicBezTo>
                <a:cubicBezTo>
                  <a:pt x="133878" y="696243"/>
                  <a:pt x="133344" y="697055"/>
                  <a:pt x="132666" y="697866"/>
                </a:cubicBezTo>
                <a:cubicBezTo>
                  <a:pt x="131987" y="698630"/>
                  <a:pt x="131453" y="699537"/>
                  <a:pt x="131451" y="699874"/>
                </a:cubicBezTo>
                <a:cubicBezTo>
                  <a:pt x="131448" y="700210"/>
                  <a:pt x="130915" y="700974"/>
                  <a:pt x="130238" y="701593"/>
                </a:cubicBezTo>
                <a:cubicBezTo>
                  <a:pt x="129561" y="702261"/>
                  <a:pt x="129025" y="703264"/>
                  <a:pt x="129020" y="703984"/>
                </a:cubicBezTo>
                <a:cubicBezTo>
                  <a:pt x="129014" y="704800"/>
                  <a:pt x="128430" y="705804"/>
                  <a:pt x="127318" y="706851"/>
                </a:cubicBezTo>
                <a:cubicBezTo>
                  <a:pt x="126400" y="707756"/>
                  <a:pt x="125624" y="708854"/>
                  <a:pt x="125620" y="709286"/>
                </a:cubicBezTo>
                <a:cubicBezTo>
                  <a:pt x="125617" y="709766"/>
                  <a:pt x="125373" y="710293"/>
                  <a:pt x="125084" y="710436"/>
                </a:cubicBezTo>
                <a:cubicBezTo>
                  <a:pt x="124649" y="710720"/>
                  <a:pt x="123528" y="713110"/>
                  <a:pt x="123669" y="713446"/>
                </a:cubicBezTo>
                <a:cubicBezTo>
                  <a:pt x="123717" y="713543"/>
                  <a:pt x="123330" y="713973"/>
                  <a:pt x="122847" y="714401"/>
                </a:cubicBezTo>
                <a:cubicBezTo>
                  <a:pt x="122363" y="714831"/>
                  <a:pt x="121540" y="715831"/>
                  <a:pt x="121006" y="716595"/>
                </a:cubicBezTo>
                <a:cubicBezTo>
                  <a:pt x="120473" y="717361"/>
                  <a:pt x="119648" y="718555"/>
                  <a:pt x="119162" y="719223"/>
                </a:cubicBezTo>
                <a:cubicBezTo>
                  <a:pt x="118725" y="719892"/>
                  <a:pt x="118190" y="720846"/>
                  <a:pt x="118043" y="721279"/>
                </a:cubicBezTo>
                <a:cubicBezTo>
                  <a:pt x="117847" y="721756"/>
                  <a:pt x="117557" y="722139"/>
                  <a:pt x="117365" y="722136"/>
                </a:cubicBezTo>
                <a:cubicBezTo>
                  <a:pt x="117173" y="722136"/>
                  <a:pt x="116833" y="722710"/>
                  <a:pt x="116635" y="723427"/>
                </a:cubicBezTo>
                <a:cubicBezTo>
                  <a:pt x="116485" y="724193"/>
                  <a:pt x="115805" y="725390"/>
                  <a:pt x="115223" y="726200"/>
                </a:cubicBezTo>
                <a:cubicBezTo>
                  <a:pt x="114641" y="726964"/>
                  <a:pt x="113815" y="728351"/>
                  <a:pt x="113424" y="729164"/>
                </a:cubicBezTo>
                <a:cubicBezTo>
                  <a:pt x="113034" y="730024"/>
                  <a:pt x="112645" y="730742"/>
                  <a:pt x="112501" y="730742"/>
                </a:cubicBezTo>
                <a:cubicBezTo>
                  <a:pt x="112357" y="730738"/>
                  <a:pt x="111483" y="732125"/>
                  <a:pt x="110606" y="733846"/>
                </a:cubicBezTo>
                <a:cubicBezTo>
                  <a:pt x="109682" y="735566"/>
                  <a:pt x="108807" y="736953"/>
                  <a:pt x="108615" y="736953"/>
                </a:cubicBezTo>
                <a:cubicBezTo>
                  <a:pt x="108375" y="736949"/>
                  <a:pt x="108082" y="737570"/>
                  <a:pt x="107884" y="738337"/>
                </a:cubicBezTo>
                <a:cubicBezTo>
                  <a:pt x="107735" y="739106"/>
                  <a:pt x="107200" y="740060"/>
                  <a:pt x="106668" y="740538"/>
                </a:cubicBezTo>
                <a:cubicBezTo>
                  <a:pt x="106185" y="740964"/>
                  <a:pt x="105649" y="742064"/>
                  <a:pt x="105498" y="742977"/>
                </a:cubicBezTo>
                <a:cubicBezTo>
                  <a:pt x="105299" y="743887"/>
                  <a:pt x="105006" y="744604"/>
                  <a:pt x="104766" y="744604"/>
                </a:cubicBezTo>
                <a:cubicBezTo>
                  <a:pt x="104574" y="744601"/>
                  <a:pt x="103943" y="745508"/>
                  <a:pt x="103311" y="746608"/>
                </a:cubicBezTo>
                <a:cubicBezTo>
                  <a:pt x="102727" y="747756"/>
                  <a:pt x="102045" y="748999"/>
                  <a:pt x="101802" y="749382"/>
                </a:cubicBezTo>
                <a:cubicBezTo>
                  <a:pt x="101559" y="749763"/>
                  <a:pt x="100779" y="751339"/>
                  <a:pt x="100096" y="752823"/>
                </a:cubicBezTo>
                <a:cubicBezTo>
                  <a:pt x="99365" y="754353"/>
                  <a:pt x="98588" y="755596"/>
                  <a:pt x="98347" y="755594"/>
                </a:cubicBezTo>
                <a:cubicBezTo>
                  <a:pt x="98107" y="755590"/>
                  <a:pt x="97911" y="756117"/>
                  <a:pt x="97906" y="756790"/>
                </a:cubicBezTo>
                <a:cubicBezTo>
                  <a:pt x="97901" y="757560"/>
                  <a:pt x="97609" y="757990"/>
                  <a:pt x="97178" y="757984"/>
                </a:cubicBezTo>
                <a:cubicBezTo>
                  <a:pt x="96793" y="757981"/>
                  <a:pt x="96455" y="758411"/>
                  <a:pt x="96450" y="758891"/>
                </a:cubicBezTo>
                <a:cubicBezTo>
                  <a:pt x="96447" y="759420"/>
                  <a:pt x="96251" y="759947"/>
                  <a:pt x="96010" y="760088"/>
                </a:cubicBezTo>
                <a:cubicBezTo>
                  <a:pt x="95769" y="760231"/>
                  <a:pt x="95425" y="761332"/>
                  <a:pt x="95272" y="762484"/>
                </a:cubicBezTo>
                <a:cubicBezTo>
                  <a:pt x="95072" y="763634"/>
                  <a:pt x="94486" y="764975"/>
                  <a:pt x="94002" y="765401"/>
                </a:cubicBezTo>
                <a:cubicBezTo>
                  <a:pt x="93470" y="765878"/>
                  <a:pt x="93033" y="766788"/>
                  <a:pt x="93027" y="767412"/>
                </a:cubicBezTo>
                <a:cubicBezTo>
                  <a:pt x="93023" y="768035"/>
                  <a:pt x="92583" y="769135"/>
                  <a:pt x="92050" y="769851"/>
                </a:cubicBezTo>
                <a:cubicBezTo>
                  <a:pt x="91516" y="770568"/>
                  <a:pt x="91029" y="771572"/>
                  <a:pt x="90928" y="772148"/>
                </a:cubicBezTo>
                <a:cubicBezTo>
                  <a:pt x="90876" y="772722"/>
                  <a:pt x="90437" y="773729"/>
                  <a:pt x="90000" y="774348"/>
                </a:cubicBezTo>
                <a:cubicBezTo>
                  <a:pt x="89515" y="775016"/>
                  <a:pt x="89027" y="776166"/>
                  <a:pt x="88829" y="776835"/>
                </a:cubicBezTo>
                <a:cubicBezTo>
                  <a:pt x="88681" y="777505"/>
                  <a:pt x="88340" y="778078"/>
                  <a:pt x="88100" y="778078"/>
                </a:cubicBezTo>
                <a:cubicBezTo>
                  <a:pt x="87860" y="778076"/>
                  <a:pt x="87666" y="778410"/>
                  <a:pt x="87663" y="778796"/>
                </a:cubicBezTo>
                <a:cubicBezTo>
                  <a:pt x="87658" y="779515"/>
                  <a:pt x="82443" y="790130"/>
                  <a:pt x="80790" y="792904"/>
                </a:cubicBezTo>
                <a:cubicBezTo>
                  <a:pt x="80547" y="793284"/>
                  <a:pt x="80206" y="794004"/>
                  <a:pt x="80058" y="794481"/>
                </a:cubicBezTo>
                <a:cubicBezTo>
                  <a:pt x="79863" y="794911"/>
                  <a:pt x="79572" y="795295"/>
                  <a:pt x="79332" y="795291"/>
                </a:cubicBezTo>
                <a:cubicBezTo>
                  <a:pt x="79092" y="795291"/>
                  <a:pt x="78896" y="795818"/>
                  <a:pt x="78892" y="796441"/>
                </a:cubicBezTo>
                <a:cubicBezTo>
                  <a:pt x="78888" y="797064"/>
                  <a:pt x="78545" y="797832"/>
                  <a:pt x="78159" y="798164"/>
                </a:cubicBezTo>
                <a:cubicBezTo>
                  <a:pt x="77773" y="798496"/>
                  <a:pt x="77432" y="799165"/>
                  <a:pt x="77428" y="799646"/>
                </a:cubicBezTo>
                <a:cubicBezTo>
                  <a:pt x="77424" y="800125"/>
                  <a:pt x="77228" y="800651"/>
                  <a:pt x="76939" y="800796"/>
                </a:cubicBezTo>
                <a:cubicBezTo>
                  <a:pt x="76698" y="800936"/>
                  <a:pt x="76454" y="801512"/>
                  <a:pt x="76451" y="802039"/>
                </a:cubicBezTo>
                <a:cubicBezTo>
                  <a:pt x="76446" y="802569"/>
                  <a:pt x="76106" y="803092"/>
                  <a:pt x="75721" y="803233"/>
                </a:cubicBezTo>
                <a:cubicBezTo>
                  <a:pt x="75240" y="803422"/>
                  <a:pt x="74994" y="804190"/>
                  <a:pt x="74985" y="805388"/>
                </a:cubicBezTo>
                <a:cubicBezTo>
                  <a:pt x="74978" y="806395"/>
                  <a:pt x="74780" y="807258"/>
                  <a:pt x="74491" y="807256"/>
                </a:cubicBezTo>
                <a:cubicBezTo>
                  <a:pt x="74251" y="807256"/>
                  <a:pt x="74008" y="807686"/>
                  <a:pt x="74004" y="808166"/>
                </a:cubicBezTo>
                <a:cubicBezTo>
                  <a:pt x="74001" y="808692"/>
                  <a:pt x="73659" y="809409"/>
                  <a:pt x="73272" y="809839"/>
                </a:cubicBezTo>
                <a:cubicBezTo>
                  <a:pt x="72885" y="810219"/>
                  <a:pt x="72543" y="811082"/>
                  <a:pt x="72539" y="811705"/>
                </a:cubicBezTo>
                <a:cubicBezTo>
                  <a:pt x="72533" y="812425"/>
                  <a:pt x="71853" y="813526"/>
                  <a:pt x="70837" y="814476"/>
                </a:cubicBezTo>
                <a:cubicBezTo>
                  <a:pt x="69919" y="815383"/>
                  <a:pt x="69143" y="816431"/>
                  <a:pt x="69140" y="816864"/>
                </a:cubicBezTo>
                <a:cubicBezTo>
                  <a:pt x="69136" y="817297"/>
                  <a:pt x="68845" y="817774"/>
                  <a:pt x="68460" y="817912"/>
                </a:cubicBezTo>
                <a:cubicBezTo>
                  <a:pt x="68074" y="818055"/>
                  <a:pt x="67637" y="818819"/>
                  <a:pt x="67439" y="819632"/>
                </a:cubicBezTo>
                <a:cubicBezTo>
                  <a:pt x="67289" y="820399"/>
                  <a:pt x="66704" y="821595"/>
                  <a:pt x="66171" y="822263"/>
                </a:cubicBezTo>
                <a:cubicBezTo>
                  <a:pt x="65687" y="822883"/>
                  <a:pt x="65049" y="824656"/>
                  <a:pt x="64797" y="826238"/>
                </a:cubicBezTo>
                <a:cubicBezTo>
                  <a:pt x="63844" y="831751"/>
                  <a:pt x="63354" y="833091"/>
                  <a:pt x="60584" y="837726"/>
                </a:cubicBezTo>
                <a:cubicBezTo>
                  <a:pt x="55724" y="845801"/>
                  <a:pt x="49648" y="856029"/>
                  <a:pt x="45612" y="862862"/>
                </a:cubicBezTo>
                <a:lnTo>
                  <a:pt x="41771" y="869407"/>
                </a:lnTo>
                <a:lnTo>
                  <a:pt x="39948" y="869395"/>
                </a:lnTo>
                <a:cubicBezTo>
                  <a:pt x="38796" y="869387"/>
                  <a:pt x="37881" y="869713"/>
                  <a:pt x="37301" y="870334"/>
                </a:cubicBezTo>
                <a:cubicBezTo>
                  <a:pt x="36817" y="870858"/>
                  <a:pt x="36045" y="871382"/>
                  <a:pt x="35612" y="871523"/>
                </a:cubicBezTo>
                <a:cubicBezTo>
                  <a:pt x="35132" y="871662"/>
                  <a:pt x="34647" y="872237"/>
                  <a:pt x="34498" y="872763"/>
                </a:cubicBezTo>
                <a:cubicBezTo>
                  <a:pt x="34351" y="873289"/>
                  <a:pt x="33771" y="873860"/>
                  <a:pt x="33242" y="874000"/>
                </a:cubicBezTo>
                <a:cubicBezTo>
                  <a:pt x="32665" y="874141"/>
                  <a:pt x="32229" y="874664"/>
                  <a:pt x="32225" y="875195"/>
                </a:cubicBezTo>
                <a:cubicBezTo>
                  <a:pt x="32217" y="876200"/>
                  <a:pt x="30477" y="877915"/>
                  <a:pt x="29469" y="877956"/>
                </a:cubicBezTo>
                <a:cubicBezTo>
                  <a:pt x="29132" y="877954"/>
                  <a:pt x="28843" y="878143"/>
                  <a:pt x="28841" y="878433"/>
                </a:cubicBezTo>
                <a:cubicBezTo>
                  <a:pt x="28839" y="878673"/>
                  <a:pt x="28501" y="878909"/>
                  <a:pt x="28117" y="878907"/>
                </a:cubicBezTo>
                <a:cubicBezTo>
                  <a:pt x="27733" y="878904"/>
                  <a:pt x="27395" y="879237"/>
                  <a:pt x="27392" y="879621"/>
                </a:cubicBezTo>
                <a:cubicBezTo>
                  <a:pt x="27390" y="880005"/>
                  <a:pt x="27002" y="880337"/>
                  <a:pt x="26571" y="880335"/>
                </a:cubicBezTo>
                <a:cubicBezTo>
                  <a:pt x="25515" y="880376"/>
                  <a:pt x="24019" y="881421"/>
                  <a:pt x="24013" y="882187"/>
                </a:cubicBezTo>
                <a:cubicBezTo>
                  <a:pt x="24011" y="882477"/>
                  <a:pt x="23769" y="882714"/>
                  <a:pt x="23481" y="882710"/>
                </a:cubicBezTo>
                <a:cubicBezTo>
                  <a:pt x="22809" y="882708"/>
                  <a:pt x="21552" y="883945"/>
                  <a:pt x="21933" y="884331"/>
                </a:cubicBezTo>
                <a:cubicBezTo>
                  <a:pt x="22076" y="884478"/>
                  <a:pt x="21882" y="884715"/>
                  <a:pt x="21497" y="884858"/>
                </a:cubicBezTo>
                <a:cubicBezTo>
                  <a:pt x="20390" y="885280"/>
                  <a:pt x="15314" y="890139"/>
                  <a:pt x="15309" y="890762"/>
                </a:cubicBezTo>
                <a:cubicBezTo>
                  <a:pt x="15307" y="891052"/>
                  <a:pt x="14969" y="891289"/>
                  <a:pt x="14585" y="891287"/>
                </a:cubicBezTo>
                <a:cubicBezTo>
                  <a:pt x="14201" y="891283"/>
                  <a:pt x="13863" y="891567"/>
                  <a:pt x="13861" y="891904"/>
                </a:cubicBezTo>
                <a:cubicBezTo>
                  <a:pt x="13858" y="892240"/>
                  <a:pt x="13228" y="893147"/>
                  <a:pt x="12406" y="893907"/>
                </a:cubicBezTo>
                <a:cubicBezTo>
                  <a:pt x="11632" y="894671"/>
                  <a:pt x="10954" y="895482"/>
                  <a:pt x="10953" y="895722"/>
                </a:cubicBezTo>
                <a:cubicBezTo>
                  <a:pt x="10950" y="896012"/>
                  <a:pt x="10416" y="896919"/>
                  <a:pt x="9737" y="897779"/>
                </a:cubicBezTo>
                <a:cubicBezTo>
                  <a:pt x="9059" y="898636"/>
                  <a:pt x="8523" y="899690"/>
                  <a:pt x="8520" y="900120"/>
                </a:cubicBezTo>
                <a:cubicBezTo>
                  <a:pt x="8516" y="900552"/>
                  <a:pt x="8029" y="901606"/>
                  <a:pt x="7447" y="902416"/>
                </a:cubicBezTo>
                <a:cubicBezTo>
                  <a:pt x="6332" y="903944"/>
                  <a:pt x="6330" y="904040"/>
                  <a:pt x="6196" y="922184"/>
                </a:cubicBezTo>
                <a:lnTo>
                  <a:pt x="6059" y="940421"/>
                </a:lnTo>
                <a:lnTo>
                  <a:pt x="4746" y="942667"/>
                </a:lnTo>
                <a:cubicBezTo>
                  <a:pt x="3969" y="943908"/>
                  <a:pt x="3383" y="945345"/>
                  <a:pt x="3378" y="945874"/>
                </a:cubicBezTo>
                <a:cubicBezTo>
                  <a:pt x="3374" y="946447"/>
                  <a:pt x="3179" y="946881"/>
                  <a:pt x="2939" y="946877"/>
                </a:cubicBezTo>
                <a:cubicBezTo>
                  <a:pt x="2699" y="946875"/>
                  <a:pt x="2360" y="947354"/>
                  <a:pt x="2163" y="947928"/>
                </a:cubicBezTo>
                <a:cubicBezTo>
                  <a:pt x="1818" y="949125"/>
                  <a:pt x="1085" y="950895"/>
                  <a:pt x="403" y="952235"/>
                </a:cubicBezTo>
                <a:cubicBezTo>
                  <a:pt x="160" y="952712"/>
                  <a:pt x="-38" y="953478"/>
                  <a:pt x="6" y="953912"/>
                </a:cubicBezTo>
                <a:cubicBezTo>
                  <a:pt x="44" y="955257"/>
                  <a:pt x="1610" y="957669"/>
                  <a:pt x="2522" y="957817"/>
                </a:cubicBezTo>
                <a:cubicBezTo>
                  <a:pt x="3576" y="958066"/>
                  <a:pt x="5703" y="956162"/>
                  <a:pt x="5710" y="955012"/>
                </a:cubicBezTo>
                <a:cubicBezTo>
                  <a:pt x="5714" y="954532"/>
                  <a:pt x="5909" y="954052"/>
                  <a:pt x="6151" y="953908"/>
                </a:cubicBezTo>
                <a:cubicBezTo>
                  <a:pt x="6392" y="953768"/>
                  <a:pt x="7072" y="952718"/>
                  <a:pt x="7656" y="951618"/>
                </a:cubicBezTo>
                <a:cubicBezTo>
                  <a:pt x="8240" y="950468"/>
                  <a:pt x="8872" y="949467"/>
                  <a:pt x="9065" y="949324"/>
                </a:cubicBezTo>
                <a:cubicBezTo>
                  <a:pt x="9596" y="948897"/>
                  <a:pt x="12504" y="945079"/>
                  <a:pt x="12506" y="944789"/>
                </a:cubicBezTo>
                <a:cubicBezTo>
                  <a:pt x="12508" y="944596"/>
                  <a:pt x="13284" y="943548"/>
                  <a:pt x="14204" y="942451"/>
                </a:cubicBezTo>
                <a:cubicBezTo>
                  <a:pt x="15124" y="941304"/>
                  <a:pt x="15901" y="940157"/>
                  <a:pt x="15903" y="939823"/>
                </a:cubicBezTo>
                <a:cubicBezTo>
                  <a:pt x="15905" y="939534"/>
                  <a:pt x="16148" y="939296"/>
                  <a:pt x="16483" y="939300"/>
                </a:cubicBezTo>
                <a:cubicBezTo>
                  <a:pt x="16772" y="939300"/>
                  <a:pt x="18316" y="938015"/>
                  <a:pt x="19864" y="936444"/>
                </a:cubicBezTo>
                <a:cubicBezTo>
                  <a:pt x="21461" y="934776"/>
                  <a:pt x="23053" y="933589"/>
                  <a:pt x="23630" y="933591"/>
                </a:cubicBezTo>
                <a:cubicBezTo>
                  <a:pt x="24158" y="933597"/>
                  <a:pt x="24592" y="933264"/>
                  <a:pt x="24594" y="932881"/>
                </a:cubicBezTo>
                <a:cubicBezTo>
                  <a:pt x="24606" y="931488"/>
                  <a:pt x="26664" y="932222"/>
                  <a:pt x="29382" y="934594"/>
                </a:cubicBezTo>
                <a:cubicBezTo>
                  <a:pt x="30908" y="935950"/>
                  <a:pt x="32340" y="937017"/>
                  <a:pt x="32580" y="937017"/>
                </a:cubicBezTo>
                <a:cubicBezTo>
                  <a:pt x="32820" y="937021"/>
                  <a:pt x="33344" y="937554"/>
                  <a:pt x="33675" y="938226"/>
                </a:cubicBezTo>
                <a:cubicBezTo>
                  <a:pt x="34006" y="938852"/>
                  <a:pt x="34673" y="939531"/>
                  <a:pt x="35200" y="939727"/>
                </a:cubicBezTo>
                <a:cubicBezTo>
                  <a:pt x="35679" y="939873"/>
                  <a:pt x="36060" y="940213"/>
                  <a:pt x="36058" y="940500"/>
                </a:cubicBezTo>
                <a:cubicBezTo>
                  <a:pt x="36056" y="940789"/>
                  <a:pt x="36577" y="941752"/>
                  <a:pt x="37242" y="942621"/>
                </a:cubicBezTo>
                <a:cubicBezTo>
                  <a:pt x="37908" y="943489"/>
                  <a:pt x="38427" y="944645"/>
                  <a:pt x="38423" y="945175"/>
                </a:cubicBezTo>
                <a:cubicBezTo>
                  <a:pt x="38419" y="945751"/>
                  <a:pt x="38656" y="946184"/>
                  <a:pt x="38895" y="946187"/>
                </a:cubicBezTo>
                <a:cubicBezTo>
                  <a:pt x="39184" y="946187"/>
                  <a:pt x="39374" y="946477"/>
                  <a:pt x="39371" y="946860"/>
                </a:cubicBezTo>
                <a:cubicBezTo>
                  <a:pt x="39368" y="947197"/>
                  <a:pt x="39700" y="947776"/>
                  <a:pt x="40081" y="948116"/>
                </a:cubicBezTo>
                <a:cubicBezTo>
                  <a:pt x="40463" y="948455"/>
                  <a:pt x="40793" y="949224"/>
                  <a:pt x="40788" y="949847"/>
                </a:cubicBezTo>
                <a:cubicBezTo>
                  <a:pt x="40782" y="950567"/>
                  <a:pt x="41068" y="951003"/>
                  <a:pt x="41499" y="951006"/>
                </a:cubicBezTo>
                <a:cubicBezTo>
                  <a:pt x="41883" y="951008"/>
                  <a:pt x="42266" y="951203"/>
                  <a:pt x="42264" y="951492"/>
                </a:cubicBezTo>
                <a:cubicBezTo>
                  <a:pt x="42311" y="951732"/>
                  <a:pt x="42355" y="952164"/>
                  <a:pt x="42401" y="952405"/>
                </a:cubicBezTo>
                <a:cubicBezTo>
                  <a:pt x="42399" y="952644"/>
                  <a:pt x="42589" y="953028"/>
                  <a:pt x="42827" y="953223"/>
                </a:cubicBezTo>
                <a:cubicBezTo>
                  <a:pt x="43018" y="953416"/>
                  <a:pt x="43157" y="954090"/>
                  <a:pt x="43152" y="954713"/>
                </a:cubicBezTo>
                <a:cubicBezTo>
                  <a:pt x="43147" y="955386"/>
                  <a:pt x="43432" y="955819"/>
                  <a:pt x="43864" y="955822"/>
                </a:cubicBezTo>
                <a:cubicBezTo>
                  <a:pt x="44391" y="955828"/>
                  <a:pt x="44580" y="956405"/>
                  <a:pt x="44568" y="957941"/>
                </a:cubicBezTo>
                <a:cubicBezTo>
                  <a:pt x="44559" y="959141"/>
                  <a:pt x="44791" y="960246"/>
                  <a:pt x="45029" y="960393"/>
                </a:cubicBezTo>
                <a:cubicBezTo>
                  <a:pt x="45317" y="960538"/>
                  <a:pt x="45504" y="961161"/>
                  <a:pt x="45499" y="961788"/>
                </a:cubicBezTo>
                <a:cubicBezTo>
                  <a:pt x="45495" y="962411"/>
                  <a:pt x="46012" y="963903"/>
                  <a:pt x="46674" y="965155"/>
                </a:cubicBezTo>
                <a:cubicBezTo>
                  <a:pt x="47337" y="966408"/>
                  <a:pt x="47852" y="968140"/>
                  <a:pt x="47846" y="969006"/>
                </a:cubicBezTo>
                <a:cubicBezTo>
                  <a:pt x="47839" y="969915"/>
                  <a:pt x="48167" y="970878"/>
                  <a:pt x="48549" y="971218"/>
                </a:cubicBezTo>
                <a:cubicBezTo>
                  <a:pt x="48930" y="971557"/>
                  <a:pt x="49260" y="972520"/>
                  <a:pt x="49253" y="973430"/>
                </a:cubicBezTo>
                <a:cubicBezTo>
                  <a:pt x="49246" y="974295"/>
                  <a:pt x="49479" y="975162"/>
                  <a:pt x="49719" y="975306"/>
                </a:cubicBezTo>
                <a:cubicBezTo>
                  <a:pt x="50006" y="975451"/>
                  <a:pt x="50190" y="976462"/>
                  <a:pt x="50182" y="977517"/>
                </a:cubicBezTo>
                <a:cubicBezTo>
                  <a:pt x="50172" y="978864"/>
                  <a:pt x="50360" y="979393"/>
                  <a:pt x="50889" y="979396"/>
                </a:cubicBezTo>
                <a:cubicBezTo>
                  <a:pt x="51320" y="979399"/>
                  <a:pt x="51606" y="979831"/>
                  <a:pt x="51600" y="980504"/>
                </a:cubicBezTo>
                <a:cubicBezTo>
                  <a:pt x="51581" y="983001"/>
                  <a:pt x="54386" y="986623"/>
                  <a:pt x="56354" y="986638"/>
                </a:cubicBezTo>
                <a:cubicBezTo>
                  <a:pt x="56882" y="986640"/>
                  <a:pt x="57312" y="986980"/>
                  <a:pt x="57309" y="987363"/>
                </a:cubicBezTo>
                <a:cubicBezTo>
                  <a:pt x="57306" y="987746"/>
                  <a:pt x="57688" y="988085"/>
                  <a:pt x="58167" y="988089"/>
                </a:cubicBezTo>
                <a:cubicBezTo>
                  <a:pt x="58647" y="988095"/>
                  <a:pt x="59556" y="988627"/>
                  <a:pt x="60174" y="989306"/>
                </a:cubicBezTo>
                <a:cubicBezTo>
                  <a:pt x="60793" y="989982"/>
                  <a:pt x="61701" y="990517"/>
                  <a:pt x="62229" y="990520"/>
                </a:cubicBezTo>
                <a:cubicBezTo>
                  <a:pt x="62757" y="990522"/>
                  <a:pt x="63905" y="991061"/>
                  <a:pt x="64765" y="991740"/>
                </a:cubicBezTo>
                <a:cubicBezTo>
                  <a:pt x="65670" y="992465"/>
                  <a:pt x="67298" y="993100"/>
                  <a:pt x="68641" y="993302"/>
                </a:cubicBezTo>
                <a:cubicBezTo>
                  <a:pt x="69888" y="993457"/>
                  <a:pt x="71179" y="993947"/>
                  <a:pt x="71417" y="994285"/>
                </a:cubicBezTo>
                <a:cubicBezTo>
                  <a:pt x="71703" y="994672"/>
                  <a:pt x="72516" y="995014"/>
                  <a:pt x="73235" y="995114"/>
                </a:cubicBezTo>
                <a:cubicBezTo>
                  <a:pt x="73955" y="995166"/>
                  <a:pt x="74673" y="995412"/>
                  <a:pt x="74864" y="995558"/>
                </a:cubicBezTo>
                <a:cubicBezTo>
                  <a:pt x="75006" y="995751"/>
                  <a:pt x="75773" y="995901"/>
                  <a:pt x="76445" y="995907"/>
                </a:cubicBezTo>
                <a:cubicBezTo>
                  <a:pt x="77165" y="995913"/>
                  <a:pt x="78027" y="996255"/>
                  <a:pt x="78359" y="996641"/>
                </a:cubicBezTo>
                <a:cubicBezTo>
                  <a:pt x="78693" y="997027"/>
                  <a:pt x="79554" y="997370"/>
                  <a:pt x="80322" y="997375"/>
                </a:cubicBezTo>
                <a:cubicBezTo>
                  <a:pt x="81042" y="997381"/>
                  <a:pt x="81808" y="997577"/>
                  <a:pt x="81950" y="997867"/>
                </a:cubicBezTo>
                <a:cubicBezTo>
                  <a:pt x="82376" y="998589"/>
                  <a:pt x="102008" y="998639"/>
                  <a:pt x="102733" y="997925"/>
                </a:cubicBezTo>
                <a:cubicBezTo>
                  <a:pt x="103120" y="997545"/>
                  <a:pt x="103456" y="997548"/>
                  <a:pt x="103981" y="997984"/>
                </a:cubicBezTo>
                <a:cubicBezTo>
                  <a:pt x="104458" y="998370"/>
                  <a:pt x="104745" y="998420"/>
                  <a:pt x="104988" y="998039"/>
                </a:cubicBezTo>
                <a:cubicBezTo>
                  <a:pt x="105135" y="997800"/>
                  <a:pt x="106432" y="997568"/>
                  <a:pt x="107824" y="997580"/>
                </a:cubicBezTo>
                <a:cubicBezTo>
                  <a:pt x="109408" y="997592"/>
                  <a:pt x="110609" y="997360"/>
                  <a:pt x="110949" y="996930"/>
                </a:cubicBezTo>
                <a:cubicBezTo>
                  <a:pt x="111433" y="996360"/>
                  <a:pt x="112971" y="996082"/>
                  <a:pt x="118542" y="995596"/>
                </a:cubicBezTo>
                <a:cubicBezTo>
                  <a:pt x="119407" y="995506"/>
                  <a:pt x="120515" y="995081"/>
                  <a:pt x="120997" y="994655"/>
                </a:cubicBezTo>
                <a:cubicBezTo>
                  <a:pt x="121481" y="994227"/>
                  <a:pt x="122204" y="993847"/>
                  <a:pt x="122635" y="993850"/>
                </a:cubicBezTo>
                <a:cubicBezTo>
                  <a:pt x="124075" y="993862"/>
                  <a:pt x="125435" y="991757"/>
                  <a:pt x="125452" y="989501"/>
                </a:cubicBezTo>
                <a:cubicBezTo>
                  <a:pt x="125466" y="987582"/>
                  <a:pt x="125324" y="987342"/>
                  <a:pt x="123937" y="986707"/>
                </a:cubicBezTo>
                <a:cubicBezTo>
                  <a:pt x="123075" y="986318"/>
                  <a:pt x="122263" y="985880"/>
                  <a:pt x="122120" y="985733"/>
                </a:cubicBezTo>
                <a:cubicBezTo>
                  <a:pt x="121502" y="984961"/>
                  <a:pt x="119159" y="983744"/>
                  <a:pt x="118294" y="983738"/>
                </a:cubicBezTo>
                <a:cubicBezTo>
                  <a:pt x="117767" y="983734"/>
                  <a:pt x="117336" y="983539"/>
                  <a:pt x="117338" y="983250"/>
                </a:cubicBezTo>
                <a:cubicBezTo>
                  <a:pt x="117340" y="983009"/>
                  <a:pt x="116528" y="982476"/>
                  <a:pt x="115571" y="982038"/>
                </a:cubicBezTo>
                <a:cubicBezTo>
                  <a:pt x="114567" y="981598"/>
                  <a:pt x="113419" y="981014"/>
                  <a:pt x="113037" y="980771"/>
                </a:cubicBezTo>
                <a:cubicBezTo>
                  <a:pt x="112654" y="980575"/>
                  <a:pt x="111555" y="979993"/>
                  <a:pt x="110646" y="979553"/>
                </a:cubicBezTo>
                <a:cubicBezTo>
                  <a:pt x="109737" y="979161"/>
                  <a:pt x="108638" y="978577"/>
                  <a:pt x="108255" y="978334"/>
                </a:cubicBezTo>
                <a:cubicBezTo>
                  <a:pt x="107872" y="978141"/>
                  <a:pt x="106773" y="977556"/>
                  <a:pt x="105864" y="977116"/>
                </a:cubicBezTo>
                <a:cubicBezTo>
                  <a:pt x="104955" y="976728"/>
                  <a:pt x="103855" y="976142"/>
                  <a:pt x="103473" y="975899"/>
                </a:cubicBezTo>
                <a:cubicBezTo>
                  <a:pt x="103091" y="975657"/>
                  <a:pt x="102422" y="975314"/>
                  <a:pt x="102039" y="975167"/>
                </a:cubicBezTo>
                <a:cubicBezTo>
                  <a:pt x="101369" y="974876"/>
                  <a:pt x="98976" y="973898"/>
                  <a:pt x="97014" y="973020"/>
                </a:cubicBezTo>
                <a:cubicBezTo>
                  <a:pt x="95674" y="972482"/>
                  <a:pt x="94191" y="971941"/>
                  <a:pt x="93998" y="972037"/>
                </a:cubicBezTo>
                <a:cubicBezTo>
                  <a:pt x="93902" y="972084"/>
                  <a:pt x="93425" y="971648"/>
                  <a:pt x="92997" y="971119"/>
                </a:cubicBezTo>
                <a:cubicBezTo>
                  <a:pt x="92521" y="970536"/>
                  <a:pt x="91757" y="970100"/>
                  <a:pt x="91373" y="970097"/>
                </a:cubicBezTo>
                <a:cubicBezTo>
                  <a:pt x="90940" y="970095"/>
                  <a:pt x="89888" y="969703"/>
                  <a:pt x="88979" y="969263"/>
                </a:cubicBezTo>
                <a:cubicBezTo>
                  <a:pt x="87545" y="968485"/>
                  <a:pt x="87308" y="968099"/>
                  <a:pt x="86849" y="965410"/>
                </a:cubicBezTo>
                <a:cubicBezTo>
                  <a:pt x="86525" y="963774"/>
                  <a:pt x="86305" y="960989"/>
                  <a:pt x="86318" y="959309"/>
                </a:cubicBezTo>
                <a:cubicBezTo>
                  <a:pt x="86331" y="957580"/>
                  <a:pt x="86150" y="956044"/>
                  <a:pt x="85863" y="955898"/>
                </a:cubicBezTo>
                <a:cubicBezTo>
                  <a:pt x="85577" y="955702"/>
                  <a:pt x="85442" y="948021"/>
                  <a:pt x="85544" y="934343"/>
                </a:cubicBezTo>
                <a:cubicBezTo>
                  <a:pt x="85691" y="914618"/>
                  <a:pt x="85751" y="912984"/>
                  <a:pt x="86628" y="911214"/>
                </a:cubicBezTo>
                <a:cubicBezTo>
                  <a:pt x="87310" y="909827"/>
                  <a:pt x="87613" y="907815"/>
                  <a:pt x="87792" y="903113"/>
                </a:cubicBezTo>
                <a:cubicBezTo>
                  <a:pt x="88071" y="897882"/>
                  <a:pt x="88273" y="896589"/>
                  <a:pt x="89149" y="895011"/>
                </a:cubicBezTo>
                <a:cubicBezTo>
                  <a:pt x="89927" y="893674"/>
                  <a:pt x="90224" y="892474"/>
                  <a:pt x="90140" y="890841"/>
                </a:cubicBezTo>
                <a:cubicBezTo>
                  <a:pt x="90058" y="888969"/>
                  <a:pt x="90256" y="888252"/>
                  <a:pt x="91078" y="887395"/>
                </a:cubicBezTo>
                <a:cubicBezTo>
                  <a:pt x="91658" y="886775"/>
                  <a:pt x="92145" y="885865"/>
                  <a:pt x="92149" y="885338"/>
                </a:cubicBezTo>
                <a:cubicBezTo>
                  <a:pt x="92152" y="884858"/>
                  <a:pt x="92637" y="884188"/>
                  <a:pt x="93263" y="883954"/>
                </a:cubicBezTo>
                <a:cubicBezTo>
                  <a:pt x="94130" y="883577"/>
                  <a:pt x="94375" y="883003"/>
                  <a:pt x="94585" y="880555"/>
                </a:cubicBezTo>
                <a:cubicBezTo>
                  <a:pt x="94795" y="878062"/>
                  <a:pt x="95626" y="876051"/>
                  <a:pt x="100693" y="866103"/>
                </a:cubicBezTo>
                <a:lnTo>
                  <a:pt x="106490" y="854532"/>
                </a:lnTo>
                <a:lnTo>
                  <a:pt x="108746" y="854549"/>
                </a:lnTo>
                <a:cubicBezTo>
                  <a:pt x="110042" y="854557"/>
                  <a:pt x="111195" y="854327"/>
                  <a:pt x="111341" y="854087"/>
                </a:cubicBezTo>
                <a:cubicBezTo>
                  <a:pt x="111487" y="853800"/>
                  <a:pt x="113841" y="853627"/>
                  <a:pt x="116672" y="853648"/>
                </a:cubicBezTo>
                <a:lnTo>
                  <a:pt x="121664" y="853687"/>
                </a:lnTo>
                <a:lnTo>
                  <a:pt x="121675" y="852294"/>
                </a:lnTo>
                <a:cubicBezTo>
                  <a:pt x="121680" y="851527"/>
                  <a:pt x="122023" y="850663"/>
                  <a:pt x="122409" y="850330"/>
                </a:cubicBezTo>
                <a:cubicBezTo>
                  <a:pt x="122796" y="849996"/>
                  <a:pt x="123138" y="849137"/>
                  <a:pt x="123144" y="848367"/>
                </a:cubicBezTo>
                <a:cubicBezTo>
                  <a:pt x="123149" y="847647"/>
                  <a:pt x="123395" y="846883"/>
                  <a:pt x="123635" y="846740"/>
                </a:cubicBezTo>
                <a:cubicBezTo>
                  <a:pt x="123925" y="846596"/>
                  <a:pt x="124123" y="845830"/>
                  <a:pt x="124128" y="845110"/>
                </a:cubicBezTo>
                <a:cubicBezTo>
                  <a:pt x="124134" y="844344"/>
                  <a:pt x="124476" y="843484"/>
                  <a:pt x="124863" y="843150"/>
                </a:cubicBezTo>
                <a:cubicBezTo>
                  <a:pt x="125394" y="842720"/>
                  <a:pt x="125595" y="841473"/>
                  <a:pt x="125618" y="838307"/>
                </a:cubicBezTo>
                <a:cubicBezTo>
                  <a:pt x="125638" y="835762"/>
                  <a:pt x="125842" y="834035"/>
                  <a:pt x="126131" y="834039"/>
                </a:cubicBezTo>
                <a:cubicBezTo>
                  <a:pt x="126418" y="834042"/>
                  <a:pt x="126612" y="833802"/>
                  <a:pt x="126614" y="833516"/>
                </a:cubicBezTo>
                <a:cubicBezTo>
                  <a:pt x="126618" y="832985"/>
                  <a:pt x="127840" y="830018"/>
                  <a:pt x="128618" y="828779"/>
                </a:cubicBezTo>
                <a:cubicBezTo>
                  <a:pt x="128812" y="828395"/>
                  <a:pt x="129397" y="827295"/>
                  <a:pt x="129836" y="826385"/>
                </a:cubicBezTo>
                <a:cubicBezTo>
                  <a:pt x="130226" y="825478"/>
                  <a:pt x="130810" y="824378"/>
                  <a:pt x="131052" y="823994"/>
                </a:cubicBezTo>
                <a:cubicBezTo>
                  <a:pt x="131296" y="823614"/>
                  <a:pt x="131637" y="822894"/>
                  <a:pt x="131786" y="822420"/>
                </a:cubicBezTo>
                <a:cubicBezTo>
                  <a:pt x="131981" y="821991"/>
                  <a:pt x="132272" y="821607"/>
                  <a:pt x="132463" y="821609"/>
                </a:cubicBezTo>
                <a:cubicBezTo>
                  <a:pt x="132655" y="821609"/>
                  <a:pt x="132949" y="820797"/>
                  <a:pt x="133102" y="819790"/>
                </a:cubicBezTo>
                <a:cubicBezTo>
                  <a:pt x="133301" y="818784"/>
                  <a:pt x="133837" y="817683"/>
                  <a:pt x="134415" y="817303"/>
                </a:cubicBezTo>
                <a:cubicBezTo>
                  <a:pt x="134946" y="816922"/>
                  <a:pt x="135384" y="816159"/>
                  <a:pt x="135388" y="815630"/>
                </a:cubicBezTo>
                <a:cubicBezTo>
                  <a:pt x="135392" y="815053"/>
                  <a:pt x="135927" y="814099"/>
                  <a:pt x="136604" y="813479"/>
                </a:cubicBezTo>
                <a:cubicBezTo>
                  <a:pt x="137281" y="812861"/>
                  <a:pt x="137814" y="812048"/>
                  <a:pt x="137817" y="811711"/>
                </a:cubicBezTo>
                <a:cubicBezTo>
                  <a:pt x="137824" y="810802"/>
                  <a:pt x="140212" y="805921"/>
                  <a:pt x="140791" y="805541"/>
                </a:cubicBezTo>
                <a:cubicBezTo>
                  <a:pt x="141080" y="805401"/>
                  <a:pt x="141809" y="804157"/>
                  <a:pt x="142491" y="802820"/>
                </a:cubicBezTo>
                <a:cubicBezTo>
                  <a:pt x="143662" y="800379"/>
                  <a:pt x="144634" y="798660"/>
                  <a:pt x="145118" y="798183"/>
                </a:cubicBezTo>
                <a:cubicBezTo>
                  <a:pt x="145505" y="797802"/>
                  <a:pt x="146574" y="796082"/>
                  <a:pt x="146867" y="795316"/>
                </a:cubicBezTo>
                <a:cubicBezTo>
                  <a:pt x="147061" y="794932"/>
                  <a:pt x="147404" y="794025"/>
                  <a:pt x="147746" y="793259"/>
                </a:cubicBezTo>
                <a:cubicBezTo>
                  <a:pt x="148039" y="792541"/>
                  <a:pt x="148476" y="791968"/>
                  <a:pt x="148764" y="791971"/>
                </a:cubicBezTo>
                <a:cubicBezTo>
                  <a:pt x="149052" y="791971"/>
                  <a:pt x="149537" y="791257"/>
                  <a:pt x="149927" y="790394"/>
                </a:cubicBezTo>
                <a:cubicBezTo>
                  <a:pt x="150270" y="789580"/>
                  <a:pt x="150852" y="788627"/>
                  <a:pt x="151142" y="788387"/>
                </a:cubicBezTo>
                <a:cubicBezTo>
                  <a:pt x="151867" y="787720"/>
                  <a:pt x="152645" y="786432"/>
                  <a:pt x="153863" y="783945"/>
                </a:cubicBezTo>
                <a:cubicBezTo>
                  <a:pt x="154399" y="782846"/>
                  <a:pt x="155031" y="781935"/>
                  <a:pt x="155222" y="781939"/>
                </a:cubicBezTo>
                <a:cubicBezTo>
                  <a:pt x="155414" y="781939"/>
                  <a:pt x="155851" y="781221"/>
                  <a:pt x="156242" y="780361"/>
                </a:cubicBezTo>
                <a:cubicBezTo>
                  <a:pt x="156632" y="779548"/>
                  <a:pt x="157410" y="778163"/>
                  <a:pt x="157993" y="777400"/>
                </a:cubicBezTo>
                <a:cubicBezTo>
                  <a:pt x="158574" y="776587"/>
                  <a:pt x="159205" y="775633"/>
                  <a:pt x="159400" y="775249"/>
                </a:cubicBezTo>
                <a:cubicBezTo>
                  <a:pt x="159547" y="774866"/>
                  <a:pt x="160130" y="773862"/>
                  <a:pt x="160616" y="773100"/>
                </a:cubicBezTo>
                <a:cubicBezTo>
                  <a:pt x="161150" y="772286"/>
                  <a:pt x="161590" y="771282"/>
                  <a:pt x="161593" y="770849"/>
                </a:cubicBezTo>
                <a:cubicBezTo>
                  <a:pt x="161644" y="770420"/>
                  <a:pt x="162131" y="769509"/>
                  <a:pt x="162759" y="768888"/>
                </a:cubicBezTo>
                <a:cubicBezTo>
                  <a:pt x="164211" y="767364"/>
                  <a:pt x="165518" y="765743"/>
                  <a:pt x="165521" y="765407"/>
                </a:cubicBezTo>
                <a:cubicBezTo>
                  <a:pt x="165528" y="764544"/>
                  <a:pt x="167569" y="761054"/>
                  <a:pt x="168390" y="760436"/>
                </a:cubicBezTo>
                <a:cubicBezTo>
                  <a:pt x="168969" y="760055"/>
                  <a:pt x="169405" y="759485"/>
                  <a:pt x="169408" y="759148"/>
                </a:cubicBezTo>
                <a:cubicBezTo>
                  <a:pt x="169411" y="758812"/>
                  <a:pt x="169700" y="758525"/>
                  <a:pt x="170037" y="758528"/>
                </a:cubicBezTo>
                <a:cubicBezTo>
                  <a:pt x="170324" y="758531"/>
                  <a:pt x="170906" y="757814"/>
                  <a:pt x="171296" y="756954"/>
                </a:cubicBezTo>
                <a:cubicBezTo>
                  <a:pt x="171686" y="756141"/>
                  <a:pt x="173141" y="754137"/>
                  <a:pt x="174496" y="752562"/>
                </a:cubicBezTo>
                <a:cubicBezTo>
                  <a:pt x="175900" y="750988"/>
                  <a:pt x="177308" y="749031"/>
                  <a:pt x="177650" y="748217"/>
                </a:cubicBezTo>
                <a:cubicBezTo>
                  <a:pt x="177992" y="747405"/>
                  <a:pt x="178766" y="746547"/>
                  <a:pt x="179295" y="746309"/>
                </a:cubicBezTo>
                <a:cubicBezTo>
                  <a:pt x="179826" y="746076"/>
                  <a:pt x="180986" y="744932"/>
                  <a:pt x="181907" y="743739"/>
                </a:cubicBezTo>
                <a:cubicBezTo>
                  <a:pt x="182780" y="742544"/>
                  <a:pt x="184814" y="740160"/>
                  <a:pt x="186362" y="738442"/>
                </a:cubicBezTo>
                <a:cubicBezTo>
                  <a:pt x="187960" y="736677"/>
                  <a:pt x="189366" y="734721"/>
                  <a:pt x="189516" y="734051"/>
                </a:cubicBezTo>
                <a:cubicBezTo>
                  <a:pt x="189712" y="733380"/>
                  <a:pt x="190294" y="732714"/>
                  <a:pt x="190871" y="732573"/>
                </a:cubicBezTo>
                <a:cubicBezTo>
                  <a:pt x="191448" y="732432"/>
                  <a:pt x="191738" y="732195"/>
                  <a:pt x="191595" y="732050"/>
                </a:cubicBezTo>
                <a:cubicBezTo>
                  <a:pt x="191261" y="731713"/>
                  <a:pt x="192230" y="730518"/>
                  <a:pt x="196680" y="725849"/>
                </a:cubicBezTo>
                <a:cubicBezTo>
                  <a:pt x="198181" y="724228"/>
                  <a:pt x="199440" y="722702"/>
                  <a:pt x="199442" y="722461"/>
                </a:cubicBezTo>
                <a:cubicBezTo>
                  <a:pt x="199444" y="722221"/>
                  <a:pt x="200316" y="721171"/>
                  <a:pt x="201380" y="720124"/>
                </a:cubicBezTo>
                <a:cubicBezTo>
                  <a:pt x="202395" y="719076"/>
                  <a:pt x="203267" y="718025"/>
                  <a:pt x="203316" y="717832"/>
                </a:cubicBezTo>
                <a:cubicBezTo>
                  <a:pt x="203318" y="717643"/>
                  <a:pt x="203851" y="716973"/>
                  <a:pt x="204528" y="716355"/>
                </a:cubicBezTo>
                <a:cubicBezTo>
                  <a:pt x="205203" y="715734"/>
                  <a:pt x="205737" y="715067"/>
                  <a:pt x="205739" y="714781"/>
                </a:cubicBezTo>
                <a:cubicBezTo>
                  <a:pt x="205741" y="714540"/>
                  <a:pt x="206854" y="713300"/>
                  <a:pt x="208159" y="712013"/>
                </a:cubicBezTo>
                <a:cubicBezTo>
                  <a:pt x="209513" y="710729"/>
                  <a:pt x="210578" y="709488"/>
                  <a:pt x="210580" y="709248"/>
                </a:cubicBezTo>
                <a:cubicBezTo>
                  <a:pt x="210582" y="709008"/>
                  <a:pt x="211261" y="708055"/>
                  <a:pt x="212035" y="707147"/>
                </a:cubicBezTo>
                <a:cubicBezTo>
                  <a:pt x="212858" y="706290"/>
                  <a:pt x="213489" y="705333"/>
                  <a:pt x="213491" y="705093"/>
                </a:cubicBezTo>
                <a:cubicBezTo>
                  <a:pt x="213493" y="704806"/>
                  <a:pt x="213831" y="704617"/>
                  <a:pt x="214214" y="704619"/>
                </a:cubicBezTo>
                <a:cubicBezTo>
                  <a:pt x="214598" y="704622"/>
                  <a:pt x="214936" y="704432"/>
                  <a:pt x="214938" y="704192"/>
                </a:cubicBezTo>
                <a:cubicBezTo>
                  <a:pt x="214939" y="703953"/>
                  <a:pt x="215472" y="703285"/>
                  <a:pt x="216149" y="702664"/>
                </a:cubicBezTo>
                <a:cubicBezTo>
                  <a:pt x="216777" y="702047"/>
                  <a:pt x="217359" y="701281"/>
                  <a:pt x="217361" y="700994"/>
                </a:cubicBezTo>
                <a:cubicBezTo>
                  <a:pt x="217363" y="700707"/>
                  <a:pt x="217897" y="699990"/>
                  <a:pt x="218573" y="699370"/>
                </a:cubicBezTo>
                <a:cubicBezTo>
                  <a:pt x="219250" y="698753"/>
                  <a:pt x="219784" y="697989"/>
                  <a:pt x="219787" y="697603"/>
                </a:cubicBezTo>
                <a:cubicBezTo>
                  <a:pt x="219789" y="697269"/>
                  <a:pt x="220031" y="696983"/>
                  <a:pt x="220271" y="696983"/>
                </a:cubicBezTo>
                <a:cubicBezTo>
                  <a:pt x="220559" y="696986"/>
                  <a:pt x="220753" y="696652"/>
                  <a:pt x="220756" y="696269"/>
                </a:cubicBezTo>
                <a:cubicBezTo>
                  <a:pt x="220760" y="695836"/>
                  <a:pt x="221099" y="695405"/>
                  <a:pt x="221484" y="695265"/>
                </a:cubicBezTo>
                <a:cubicBezTo>
                  <a:pt x="221869" y="695075"/>
                  <a:pt x="222209" y="694599"/>
                  <a:pt x="222213" y="694118"/>
                </a:cubicBezTo>
                <a:cubicBezTo>
                  <a:pt x="222217" y="693592"/>
                  <a:pt x="222460" y="693065"/>
                  <a:pt x="222701" y="692922"/>
                </a:cubicBezTo>
                <a:cubicBezTo>
                  <a:pt x="222990" y="692781"/>
                  <a:pt x="223186" y="692255"/>
                  <a:pt x="223190" y="691774"/>
                </a:cubicBezTo>
                <a:cubicBezTo>
                  <a:pt x="223194" y="691295"/>
                  <a:pt x="223535" y="690624"/>
                  <a:pt x="223921" y="690292"/>
                </a:cubicBezTo>
                <a:cubicBezTo>
                  <a:pt x="224307" y="689958"/>
                  <a:pt x="224650" y="689191"/>
                  <a:pt x="224654" y="688568"/>
                </a:cubicBezTo>
                <a:cubicBezTo>
                  <a:pt x="224658" y="687944"/>
                  <a:pt x="224903" y="687418"/>
                  <a:pt x="225143" y="687421"/>
                </a:cubicBezTo>
                <a:cubicBezTo>
                  <a:pt x="225430" y="687421"/>
                  <a:pt x="225627" y="686800"/>
                  <a:pt x="225633" y="686032"/>
                </a:cubicBezTo>
                <a:cubicBezTo>
                  <a:pt x="225639" y="685215"/>
                  <a:pt x="225836" y="684498"/>
                  <a:pt x="226077" y="684307"/>
                </a:cubicBezTo>
                <a:cubicBezTo>
                  <a:pt x="226801" y="683881"/>
                  <a:pt x="228069" y="681154"/>
                  <a:pt x="228078" y="680001"/>
                </a:cubicBezTo>
                <a:cubicBezTo>
                  <a:pt x="228082" y="679377"/>
                  <a:pt x="228424" y="678661"/>
                  <a:pt x="228810" y="678327"/>
                </a:cubicBezTo>
                <a:cubicBezTo>
                  <a:pt x="229196" y="677994"/>
                  <a:pt x="229539" y="677133"/>
                  <a:pt x="229545" y="676414"/>
                </a:cubicBezTo>
                <a:cubicBezTo>
                  <a:pt x="229550" y="675744"/>
                  <a:pt x="229699" y="674974"/>
                  <a:pt x="229941" y="674785"/>
                </a:cubicBezTo>
                <a:cubicBezTo>
                  <a:pt x="230135" y="674594"/>
                  <a:pt x="230283" y="673971"/>
                  <a:pt x="230335" y="673398"/>
                </a:cubicBezTo>
                <a:cubicBezTo>
                  <a:pt x="230446" y="671428"/>
                  <a:pt x="231138" y="668745"/>
                  <a:pt x="231570" y="668751"/>
                </a:cubicBezTo>
                <a:cubicBezTo>
                  <a:pt x="231810" y="668751"/>
                  <a:pt x="232010" y="667601"/>
                  <a:pt x="232021" y="666208"/>
                </a:cubicBezTo>
                <a:cubicBezTo>
                  <a:pt x="232031" y="664865"/>
                  <a:pt x="232380" y="663092"/>
                  <a:pt x="232769" y="662326"/>
                </a:cubicBezTo>
                <a:cubicBezTo>
                  <a:pt x="233159" y="661609"/>
                  <a:pt x="233503" y="660555"/>
                  <a:pt x="233507" y="660076"/>
                </a:cubicBezTo>
                <a:cubicBezTo>
                  <a:pt x="233510" y="659596"/>
                  <a:pt x="233705" y="659116"/>
                  <a:pt x="233946" y="658976"/>
                </a:cubicBezTo>
                <a:cubicBezTo>
                  <a:pt x="234139" y="658832"/>
                  <a:pt x="234484" y="657682"/>
                  <a:pt x="234637" y="656436"/>
                </a:cubicBezTo>
                <a:cubicBezTo>
                  <a:pt x="234790" y="655189"/>
                  <a:pt x="235135" y="654089"/>
                  <a:pt x="235424" y="653993"/>
                </a:cubicBezTo>
                <a:cubicBezTo>
                  <a:pt x="235712" y="653900"/>
                  <a:pt x="235958" y="653182"/>
                  <a:pt x="235963" y="652463"/>
                </a:cubicBezTo>
                <a:cubicBezTo>
                  <a:pt x="235969" y="651693"/>
                  <a:pt x="236166" y="650977"/>
                  <a:pt x="236408" y="650786"/>
                </a:cubicBezTo>
                <a:cubicBezTo>
                  <a:pt x="236648" y="650643"/>
                  <a:pt x="237042" y="649350"/>
                  <a:pt x="237197" y="647911"/>
                </a:cubicBezTo>
                <a:cubicBezTo>
                  <a:pt x="237399" y="646474"/>
                  <a:pt x="237745" y="645277"/>
                  <a:pt x="237937" y="645277"/>
                </a:cubicBezTo>
                <a:cubicBezTo>
                  <a:pt x="238320" y="645279"/>
                  <a:pt x="239502" y="641353"/>
                  <a:pt x="239315" y="640631"/>
                </a:cubicBezTo>
                <a:cubicBezTo>
                  <a:pt x="239270" y="640197"/>
                  <a:pt x="239761" y="638715"/>
                  <a:pt x="240442" y="637471"/>
                </a:cubicBezTo>
                <a:cubicBezTo>
                  <a:pt x="240686" y="637040"/>
                  <a:pt x="241032" y="635651"/>
                  <a:pt x="241232" y="634501"/>
                </a:cubicBezTo>
                <a:cubicBezTo>
                  <a:pt x="241385" y="633301"/>
                  <a:pt x="241730" y="632201"/>
                  <a:pt x="241923" y="632058"/>
                </a:cubicBezTo>
                <a:cubicBezTo>
                  <a:pt x="242164" y="631918"/>
                  <a:pt x="242360" y="631294"/>
                  <a:pt x="242365" y="630671"/>
                </a:cubicBezTo>
                <a:cubicBezTo>
                  <a:pt x="242370" y="630044"/>
                  <a:pt x="242567" y="629425"/>
                  <a:pt x="242807" y="629282"/>
                </a:cubicBezTo>
                <a:cubicBezTo>
                  <a:pt x="243048" y="629091"/>
                  <a:pt x="243392" y="628134"/>
                  <a:pt x="243592" y="627078"/>
                </a:cubicBezTo>
                <a:cubicBezTo>
                  <a:pt x="243792" y="626025"/>
                  <a:pt x="244135" y="625068"/>
                  <a:pt x="244376" y="624877"/>
                </a:cubicBezTo>
                <a:cubicBezTo>
                  <a:pt x="244618" y="624734"/>
                  <a:pt x="244815" y="624064"/>
                  <a:pt x="244819" y="623345"/>
                </a:cubicBezTo>
                <a:cubicBezTo>
                  <a:pt x="244825" y="622625"/>
                  <a:pt x="245169" y="621618"/>
                  <a:pt x="245556" y="621141"/>
                </a:cubicBezTo>
                <a:cubicBezTo>
                  <a:pt x="245944" y="620618"/>
                  <a:pt x="246288" y="619611"/>
                  <a:pt x="246292" y="618892"/>
                </a:cubicBezTo>
                <a:cubicBezTo>
                  <a:pt x="246298" y="618172"/>
                  <a:pt x="246544" y="617406"/>
                  <a:pt x="246785" y="617261"/>
                </a:cubicBezTo>
                <a:cubicBezTo>
                  <a:pt x="247074" y="617122"/>
                  <a:pt x="247271" y="616451"/>
                  <a:pt x="247276" y="615778"/>
                </a:cubicBezTo>
                <a:cubicBezTo>
                  <a:pt x="247281" y="615058"/>
                  <a:pt x="247573" y="614629"/>
                  <a:pt x="248005" y="614631"/>
                </a:cubicBezTo>
                <a:cubicBezTo>
                  <a:pt x="248437" y="614635"/>
                  <a:pt x="248721" y="615071"/>
                  <a:pt x="248716" y="615791"/>
                </a:cubicBezTo>
                <a:cubicBezTo>
                  <a:pt x="248711" y="616460"/>
                  <a:pt x="248898" y="617086"/>
                  <a:pt x="249136" y="617279"/>
                </a:cubicBezTo>
                <a:cubicBezTo>
                  <a:pt x="249423" y="617425"/>
                  <a:pt x="249898" y="618151"/>
                  <a:pt x="250277" y="618874"/>
                </a:cubicBezTo>
                <a:cubicBezTo>
                  <a:pt x="250655" y="619596"/>
                  <a:pt x="251507" y="621236"/>
                  <a:pt x="252218" y="622488"/>
                </a:cubicBezTo>
                <a:cubicBezTo>
                  <a:pt x="252880" y="623740"/>
                  <a:pt x="253447" y="625135"/>
                  <a:pt x="253443" y="625568"/>
                </a:cubicBezTo>
                <a:cubicBezTo>
                  <a:pt x="253440" y="626002"/>
                  <a:pt x="253960" y="627061"/>
                  <a:pt x="254578" y="627879"/>
                </a:cubicBezTo>
                <a:cubicBezTo>
                  <a:pt x="255244" y="628749"/>
                  <a:pt x="255906" y="630004"/>
                  <a:pt x="256092" y="630723"/>
                </a:cubicBezTo>
                <a:cubicBezTo>
                  <a:pt x="256232" y="631397"/>
                  <a:pt x="256563" y="631976"/>
                  <a:pt x="256803" y="631979"/>
                </a:cubicBezTo>
                <a:cubicBezTo>
                  <a:pt x="257043" y="631979"/>
                  <a:pt x="257230" y="632749"/>
                  <a:pt x="257223" y="633662"/>
                </a:cubicBezTo>
                <a:cubicBezTo>
                  <a:pt x="257216" y="634574"/>
                  <a:pt x="257450" y="635344"/>
                  <a:pt x="257691" y="635344"/>
                </a:cubicBezTo>
                <a:cubicBezTo>
                  <a:pt x="257978" y="635346"/>
                  <a:pt x="258165" y="635973"/>
                  <a:pt x="258160" y="636739"/>
                </a:cubicBezTo>
                <a:cubicBezTo>
                  <a:pt x="258153" y="637699"/>
                  <a:pt x="258578" y="638518"/>
                  <a:pt x="259581" y="639344"/>
                </a:cubicBezTo>
                <a:cubicBezTo>
                  <a:pt x="261393" y="640891"/>
                  <a:pt x="262813" y="643542"/>
                  <a:pt x="263179" y="645945"/>
                </a:cubicBezTo>
                <a:cubicBezTo>
                  <a:pt x="263363" y="647003"/>
                  <a:pt x="263644" y="647869"/>
                  <a:pt x="263837" y="647869"/>
                </a:cubicBezTo>
                <a:cubicBezTo>
                  <a:pt x="264029" y="647872"/>
                  <a:pt x="264359" y="648642"/>
                  <a:pt x="264496" y="649555"/>
                </a:cubicBezTo>
                <a:cubicBezTo>
                  <a:pt x="264681" y="650468"/>
                  <a:pt x="265202" y="651433"/>
                  <a:pt x="265680" y="651722"/>
                </a:cubicBezTo>
                <a:cubicBezTo>
                  <a:pt x="266159" y="651969"/>
                  <a:pt x="266727" y="652980"/>
                  <a:pt x="266911" y="653991"/>
                </a:cubicBezTo>
                <a:cubicBezTo>
                  <a:pt x="267095" y="655000"/>
                  <a:pt x="267519" y="656152"/>
                  <a:pt x="267899" y="656588"/>
                </a:cubicBezTo>
                <a:cubicBezTo>
                  <a:pt x="268661" y="657458"/>
                  <a:pt x="268989" y="658516"/>
                  <a:pt x="269491" y="662071"/>
                </a:cubicBezTo>
                <a:cubicBezTo>
                  <a:pt x="269673" y="663370"/>
                  <a:pt x="270045" y="665053"/>
                  <a:pt x="270327" y="665776"/>
                </a:cubicBezTo>
                <a:cubicBezTo>
                  <a:pt x="270704" y="666689"/>
                  <a:pt x="270695" y="667937"/>
                  <a:pt x="270343" y="670094"/>
                </a:cubicBezTo>
                <a:cubicBezTo>
                  <a:pt x="269843" y="672780"/>
                  <a:pt x="269956" y="689817"/>
                  <a:pt x="270459" y="693135"/>
                </a:cubicBezTo>
                <a:cubicBezTo>
                  <a:pt x="270550" y="693758"/>
                  <a:pt x="270714" y="697600"/>
                  <a:pt x="270875" y="701682"/>
                </a:cubicBezTo>
                <a:cubicBezTo>
                  <a:pt x="271037" y="705763"/>
                  <a:pt x="271199" y="709749"/>
                  <a:pt x="271289" y="710565"/>
                </a:cubicBezTo>
                <a:cubicBezTo>
                  <a:pt x="271380" y="711334"/>
                  <a:pt x="271541" y="715462"/>
                  <a:pt x="271701" y="719688"/>
                </a:cubicBezTo>
                <a:cubicBezTo>
                  <a:pt x="271814" y="723912"/>
                  <a:pt x="272026" y="727707"/>
                  <a:pt x="272119" y="728091"/>
                </a:cubicBezTo>
                <a:cubicBezTo>
                  <a:pt x="272212" y="728473"/>
                  <a:pt x="272375" y="732461"/>
                  <a:pt x="272533" y="736974"/>
                </a:cubicBezTo>
                <a:cubicBezTo>
                  <a:pt x="272691" y="741439"/>
                  <a:pt x="272852" y="745663"/>
                  <a:pt x="272943" y="746336"/>
                </a:cubicBezTo>
                <a:cubicBezTo>
                  <a:pt x="273034" y="747009"/>
                  <a:pt x="273194" y="750994"/>
                  <a:pt x="273355" y="755219"/>
                </a:cubicBezTo>
                <a:cubicBezTo>
                  <a:pt x="273468" y="759445"/>
                  <a:pt x="273678" y="763429"/>
                  <a:pt x="273769" y="764102"/>
                </a:cubicBezTo>
                <a:cubicBezTo>
                  <a:pt x="273860" y="764775"/>
                  <a:pt x="274071" y="768664"/>
                  <a:pt x="274185" y="772745"/>
                </a:cubicBezTo>
                <a:cubicBezTo>
                  <a:pt x="274347" y="776826"/>
                  <a:pt x="274509" y="780812"/>
                  <a:pt x="274599" y="781628"/>
                </a:cubicBezTo>
                <a:cubicBezTo>
                  <a:pt x="274689" y="782398"/>
                  <a:pt x="274851" y="786526"/>
                  <a:pt x="275011" y="790751"/>
                </a:cubicBezTo>
                <a:cubicBezTo>
                  <a:pt x="275123" y="794976"/>
                  <a:pt x="275333" y="798961"/>
                  <a:pt x="275425" y="799634"/>
                </a:cubicBezTo>
                <a:cubicBezTo>
                  <a:pt x="275516" y="800306"/>
                  <a:pt x="275680" y="804051"/>
                  <a:pt x="275842" y="808037"/>
                </a:cubicBezTo>
                <a:cubicBezTo>
                  <a:pt x="276281" y="820042"/>
                  <a:pt x="276652" y="821725"/>
                  <a:pt x="279100" y="821742"/>
                </a:cubicBezTo>
                <a:cubicBezTo>
                  <a:pt x="279772" y="821748"/>
                  <a:pt x="280682" y="821947"/>
                  <a:pt x="281161" y="822190"/>
                </a:cubicBezTo>
                <a:cubicBezTo>
                  <a:pt x="281591" y="822431"/>
                  <a:pt x="282308" y="822774"/>
                  <a:pt x="282740" y="822873"/>
                </a:cubicBezTo>
                <a:cubicBezTo>
                  <a:pt x="283697" y="823164"/>
                  <a:pt x="284474" y="828403"/>
                  <a:pt x="287313" y="853241"/>
                </a:cubicBezTo>
                <a:cubicBezTo>
                  <a:pt x="287537" y="855354"/>
                  <a:pt x="287857" y="857420"/>
                  <a:pt x="287999" y="857806"/>
                </a:cubicBezTo>
                <a:cubicBezTo>
                  <a:pt x="288188" y="858189"/>
                  <a:pt x="288214" y="861214"/>
                  <a:pt x="288189" y="864480"/>
                </a:cubicBezTo>
                <a:cubicBezTo>
                  <a:pt x="288053" y="869854"/>
                  <a:pt x="287952" y="870574"/>
                  <a:pt x="286885" y="872102"/>
                </a:cubicBezTo>
                <a:cubicBezTo>
                  <a:pt x="286253" y="873009"/>
                  <a:pt x="285238" y="874009"/>
                  <a:pt x="284661" y="874293"/>
                </a:cubicBezTo>
                <a:cubicBezTo>
                  <a:pt x="283600" y="874813"/>
                  <a:pt x="280772" y="880791"/>
                  <a:pt x="278564" y="887208"/>
                </a:cubicBezTo>
                <a:cubicBezTo>
                  <a:pt x="278123" y="888451"/>
                  <a:pt x="277487" y="890078"/>
                  <a:pt x="277098" y="890748"/>
                </a:cubicBezTo>
                <a:cubicBezTo>
                  <a:pt x="276416" y="892039"/>
                  <a:pt x="272782" y="903001"/>
                  <a:pt x="271893" y="906404"/>
                </a:cubicBezTo>
                <a:cubicBezTo>
                  <a:pt x="271597" y="907458"/>
                  <a:pt x="271154" y="908847"/>
                  <a:pt x="270910" y="909517"/>
                </a:cubicBezTo>
                <a:cubicBezTo>
                  <a:pt x="270617" y="910188"/>
                  <a:pt x="270249" y="914406"/>
                  <a:pt x="270120" y="918919"/>
                </a:cubicBezTo>
                <a:lnTo>
                  <a:pt x="269771" y="927075"/>
                </a:lnTo>
                <a:lnTo>
                  <a:pt x="271097" y="929487"/>
                </a:lnTo>
                <a:cubicBezTo>
                  <a:pt x="271807" y="930789"/>
                  <a:pt x="272613" y="932184"/>
                  <a:pt x="272946" y="932574"/>
                </a:cubicBezTo>
                <a:cubicBezTo>
                  <a:pt x="273231" y="932956"/>
                  <a:pt x="273800" y="933922"/>
                  <a:pt x="274177" y="934741"/>
                </a:cubicBezTo>
                <a:cubicBezTo>
                  <a:pt x="274556" y="935511"/>
                  <a:pt x="275599" y="937152"/>
                  <a:pt x="276503" y="938310"/>
                </a:cubicBezTo>
                <a:cubicBezTo>
                  <a:pt x="278595" y="941014"/>
                  <a:pt x="281669" y="947182"/>
                  <a:pt x="282036" y="949441"/>
                </a:cubicBezTo>
                <a:cubicBezTo>
                  <a:pt x="282265" y="951024"/>
                  <a:pt x="282781" y="952515"/>
                  <a:pt x="283679" y="954348"/>
                </a:cubicBezTo>
                <a:cubicBezTo>
                  <a:pt x="283868" y="954780"/>
                  <a:pt x="283996" y="956943"/>
                  <a:pt x="283931" y="959149"/>
                </a:cubicBezTo>
                <a:cubicBezTo>
                  <a:pt x="283693" y="965437"/>
                  <a:pt x="285406" y="967464"/>
                  <a:pt x="289116" y="965524"/>
                </a:cubicBezTo>
                <a:lnTo>
                  <a:pt x="290755" y="964626"/>
                </a:lnTo>
                <a:lnTo>
                  <a:pt x="290795" y="959249"/>
                </a:lnTo>
                <a:cubicBezTo>
                  <a:pt x="290817" y="956272"/>
                  <a:pt x="291030" y="953443"/>
                  <a:pt x="291322" y="952963"/>
                </a:cubicBezTo>
                <a:cubicBezTo>
                  <a:pt x="291565" y="952534"/>
                  <a:pt x="292102" y="951290"/>
                  <a:pt x="292542" y="950236"/>
                </a:cubicBezTo>
                <a:cubicBezTo>
                  <a:pt x="292982" y="949187"/>
                  <a:pt x="293566" y="947990"/>
                  <a:pt x="293809" y="947606"/>
                </a:cubicBezTo>
                <a:cubicBezTo>
                  <a:pt x="294005" y="947226"/>
                  <a:pt x="294540" y="946219"/>
                  <a:pt x="294977" y="945409"/>
                </a:cubicBezTo>
                <a:cubicBezTo>
                  <a:pt x="295416" y="944596"/>
                  <a:pt x="296627" y="943115"/>
                  <a:pt x="297642" y="942115"/>
                </a:cubicBezTo>
                <a:cubicBezTo>
                  <a:pt x="298706" y="941067"/>
                  <a:pt x="299578" y="939970"/>
                  <a:pt x="299581" y="939682"/>
                </a:cubicBezTo>
                <a:cubicBezTo>
                  <a:pt x="299591" y="938243"/>
                  <a:pt x="305577" y="940253"/>
                  <a:pt x="309013" y="942825"/>
                </a:cubicBezTo>
                <a:cubicBezTo>
                  <a:pt x="309824" y="943454"/>
                  <a:pt x="310636" y="943990"/>
                  <a:pt x="310780" y="943990"/>
                </a:cubicBezTo>
                <a:cubicBezTo>
                  <a:pt x="311644" y="943996"/>
                  <a:pt x="312984" y="944534"/>
                  <a:pt x="312982" y="944870"/>
                </a:cubicBezTo>
                <a:cubicBezTo>
                  <a:pt x="312980" y="945061"/>
                  <a:pt x="313698" y="945403"/>
                  <a:pt x="314609" y="945555"/>
                </a:cubicBezTo>
                <a:cubicBezTo>
                  <a:pt x="315519" y="945754"/>
                  <a:pt x="316762" y="946436"/>
                  <a:pt x="317381" y="947062"/>
                </a:cubicBezTo>
                <a:cubicBezTo>
                  <a:pt x="318000" y="947741"/>
                  <a:pt x="318717" y="948274"/>
                  <a:pt x="319004" y="948276"/>
                </a:cubicBezTo>
                <a:cubicBezTo>
                  <a:pt x="319292" y="948276"/>
                  <a:pt x="319913" y="948716"/>
                  <a:pt x="320389" y="949245"/>
                </a:cubicBezTo>
                <a:cubicBezTo>
                  <a:pt x="320865" y="949777"/>
                  <a:pt x="321533" y="950213"/>
                  <a:pt x="321870" y="950217"/>
                </a:cubicBezTo>
                <a:cubicBezTo>
                  <a:pt x="322205" y="950219"/>
                  <a:pt x="322969" y="950802"/>
                  <a:pt x="323588" y="951524"/>
                </a:cubicBezTo>
                <a:cubicBezTo>
                  <a:pt x="324206" y="952299"/>
                  <a:pt x="325256" y="953169"/>
                  <a:pt x="325877" y="953511"/>
                </a:cubicBezTo>
                <a:cubicBezTo>
                  <a:pt x="326546" y="953850"/>
                  <a:pt x="328167" y="955494"/>
                  <a:pt x="329450" y="957090"/>
                </a:cubicBezTo>
                <a:cubicBezTo>
                  <a:pt x="332066" y="960372"/>
                  <a:pt x="335781" y="964240"/>
                  <a:pt x="336309" y="964243"/>
                </a:cubicBezTo>
                <a:cubicBezTo>
                  <a:pt x="336502" y="964246"/>
                  <a:pt x="336977" y="964825"/>
                  <a:pt x="337307" y="965595"/>
                </a:cubicBezTo>
                <a:cubicBezTo>
                  <a:pt x="338205" y="967380"/>
                  <a:pt x="340205" y="969553"/>
                  <a:pt x="340973" y="969559"/>
                </a:cubicBezTo>
                <a:cubicBezTo>
                  <a:pt x="341309" y="969559"/>
                  <a:pt x="341594" y="969898"/>
                  <a:pt x="341591" y="970282"/>
                </a:cubicBezTo>
                <a:cubicBezTo>
                  <a:pt x="341588" y="970665"/>
                  <a:pt x="342303" y="971297"/>
                  <a:pt x="343165" y="971640"/>
                </a:cubicBezTo>
                <a:cubicBezTo>
                  <a:pt x="343978" y="972028"/>
                  <a:pt x="345029" y="972707"/>
                  <a:pt x="345410" y="973143"/>
                </a:cubicBezTo>
                <a:cubicBezTo>
                  <a:pt x="345790" y="973626"/>
                  <a:pt x="346506" y="974208"/>
                  <a:pt x="347081" y="974451"/>
                </a:cubicBezTo>
                <a:cubicBezTo>
                  <a:pt x="348132" y="974940"/>
                  <a:pt x="349804" y="975960"/>
                  <a:pt x="350186" y="976394"/>
                </a:cubicBezTo>
                <a:cubicBezTo>
                  <a:pt x="350567" y="976780"/>
                  <a:pt x="353868" y="978293"/>
                  <a:pt x="354443" y="978299"/>
                </a:cubicBezTo>
                <a:cubicBezTo>
                  <a:pt x="354732" y="978301"/>
                  <a:pt x="354970" y="978494"/>
                  <a:pt x="354968" y="978781"/>
                </a:cubicBezTo>
                <a:cubicBezTo>
                  <a:pt x="354966" y="979071"/>
                  <a:pt x="359188" y="979293"/>
                  <a:pt x="366675" y="979349"/>
                </a:cubicBezTo>
                <a:cubicBezTo>
                  <a:pt x="374019" y="979404"/>
                  <a:pt x="378532" y="979246"/>
                  <a:pt x="378726" y="978960"/>
                </a:cubicBezTo>
                <a:cubicBezTo>
                  <a:pt x="378920" y="978673"/>
                  <a:pt x="381417" y="978501"/>
                  <a:pt x="384633" y="978524"/>
                </a:cubicBezTo>
                <a:cubicBezTo>
                  <a:pt x="389817" y="978561"/>
                  <a:pt x="391066" y="978378"/>
                  <a:pt x="400828" y="976005"/>
                </a:cubicBezTo>
                <a:cubicBezTo>
                  <a:pt x="406646" y="974606"/>
                  <a:pt x="411936" y="973255"/>
                  <a:pt x="412610" y="972923"/>
                </a:cubicBezTo>
                <a:cubicBezTo>
                  <a:pt x="414393" y="972072"/>
                  <a:pt x="415996" y="969398"/>
                  <a:pt x="416013" y="967239"/>
                </a:cubicBezTo>
                <a:cubicBezTo>
                  <a:pt x="416029" y="965126"/>
                  <a:pt x="414885" y="964111"/>
                  <a:pt x="411913" y="963608"/>
                </a:cubicBezTo>
                <a:cubicBezTo>
                  <a:pt x="410043" y="963307"/>
                  <a:pt x="408319" y="962668"/>
                  <a:pt x="406933" y="961844"/>
                </a:cubicBezTo>
                <a:cubicBezTo>
                  <a:pt x="406551" y="961601"/>
                  <a:pt x="405882" y="961258"/>
                  <a:pt x="405499" y="961113"/>
                </a:cubicBezTo>
                <a:cubicBezTo>
                  <a:pt x="405117" y="960966"/>
                  <a:pt x="403777" y="960331"/>
                  <a:pt x="402534" y="959649"/>
                </a:cubicBezTo>
                <a:cubicBezTo>
                  <a:pt x="401242" y="959017"/>
                  <a:pt x="399711" y="958475"/>
                  <a:pt x="399087" y="958473"/>
                </a:cubicBezTo>
                <a:cubicBezTo>
                  <a:pt x="398415" y="958467"/>
                  <a:pt x="397745" y="958271"/>
                  <a:pt x="397603" y="957981"/>
                </a:cubicBezTo>
                <a:cubicBezTo>
                  <a:pt x="397460" y="957738"/>
                  <a:pt x="396694" y="957493"/>
                  <a:pt x="395975" y="957489"/>
                </a:cubicBezTo>
                <a:cubicBezTo>
                  <a:pt x="395207" y="957484"/>
                  <a:pt x="394345" y="957142"/>
                  <a:pt x="394012" y="956756"/>
                </a:cubicBezTo>
                <a:cubicBezTo>
                  <a:pt x="393679" y="956320"/>
                  <a:pt x="392625" y="956024"/>
                  <a:pt x="391570" y="956015"/>
                </a:cubicBezTo>
                <a:cubicBezTo>
                  <a:pt x="390561" y="956009"/>
                  <a:pt x="389604" y="955761"/>
                  <a:pt x="389461" y="955521"/>
                </a:cubicBezTo>
                <a:cubicBezTo>
                  <a:pt x="389319" y="955231"/>
                  <a:pt x="388216" y="955033"/>
                  <a:pt x="387113" y="955023"/>
                </a:cubicBezTo>
                <a:cubicBezTo>
                  <a:pt x="385817" y="955014"/>
                  <a:pt x="384811" y="954719"/>
                  <a:pt x="384431" y="954283"/>
                </a:cubicBezTo>
                <a:cubicBezTo>
                  <a:pt x="384097" y="953847"/>
                  <a:pt x="383043" y="953551"/>
                  <a:pt x="381988" y="953546"/>
                </a:cubicBezTo>
                <a:cubicBezTo>
                  <a:pt x="380980" y="953537"/>
                  <a:pt x="380022" y="953291"/>
                  <a:pt x="379879" y="953048"/>
                </a:cubicBezTo>
                <a:cubicBezTo>
                  <a:pt x="379737" y="952758"/>
                  <a:pt x="378875" y="952563"/>
                  <a:pt x="378011" y="952554"/>
                </a:cubicBezTo>
                <a:cubicBezTo>
                  <a:pt x="377100" y="952548"/>
                  <a:pt x="376142" y="952206"/>
                  <a:pt x="375809" y="951820"/>
                </a:cubicBezTo>
                <a:cubicBezTo>
                  <a:pt x="375476" y="951433"/>
                  <a:pt x="374950" y="951091"/>
                  <a:pt x="374662" y="951091"/>
                </a:cubicBezTo>
                <a:cubicBezTo>
                  <a:pt x="371878" y="951070"/>
                  <a:pt x="366686" y="945798"/>
                  <a:pt x="363896" y="940163"/>
                </a:cubicBezTo>
                <a:cubicBezTo>
                  <a:pt x="362855" y="938138"/>
                  <a:pt x="361718" y="936113"/>
                  <a:pt x="361337" y="935678"/>
                </a:cubicBezTo>
                <a:cubicBezTo>
                  <a:pt x="360956" y="935244"/>
                  <a:pt x="360483" y="934328"/>
                  <a:pt x="360345" y="933560"/>
                </a:cubicBezTo>
                <a:cubicBezTo>
                  <a:pt x="360158" y="932836"/>
                  <a:pt x="359827" y="932260"/>
                  <a:pt x="359634" y="932257"/>
                </a:cubicBezTo>
                <a:cubicBezTo>
                  <a:pt x="359443" y="932257"/>
                  <a:pt x="359109" y="931871"/>
                  <a:pt x="358969" y="931389"/>
                </a:cubicBezTo>
                <a:cubicBezTo>
                  <a:pt x="358546" y="930282"/>
                  <a:pt x="357503" y="928451"/>
                  <a:pt x="356836" y="927772"/>
                </a:cubicBezTo>
                <a:cubicBezTo>
                  <a:pt x="356550" y="927482"/>
                  <a:pt x="356314" y="926953"/>
                  <a:pt x="356317" y="926569"/>
                </a:cubicBezTo>
                <a:cubicBezTo>
                  <a:pt x="356319" y="926186"/>
                  <a:pt x="355799" y="925271"/>
                  <a:pt x="355133" y="924448"/>
                </a:cubicBezTo>
                <a:cubicBezTo>
                  <a:pt x="354467" y="923675"/>
                  <a:pt x="353946" y="922664"/>
                  <a:pt x="353949" y="922280"/>
                </a:cubicBezTo>
                <a:cubicBezTo>
                  <a:pt x="353953" y="921847"/>
                  <a:pt x="353573" y="921221"/>
                  <a:pt x="353144" y="920881"/>
                </a:cubicBezTo>
                <a:cubicBezTo>
                  <a:pt x="352666" y="920542"/>
                  <a:pt x="352237" y="920106"/>
                  <a:pt x="352239" y="919866"/>
                </a:cubicBezTo>
                <a:cubicBezTo>
                  <a:pt x="352056" y="918713"/>
                  <a:pt x="351442" y="917318"/>
                  <a:pt x="351106" y="917315"/>
                </a:cubicBezTo>
                <a:cubicBezTo>
                  <a:pt x="350866" y="917312"/>
                  <a:pt x="350583" y="916686"/>
                  <a:pt x="350396" y="915916"/>
                </a:cubicBezTo>
                <a:cubicBezTo>
                  <a:pt x="350258" y="915147"/>
                  <a:pt x="349594" y="914037"/>
                  <a:pt x="348927" y="913458"/>
                </a:cubicBezTo>
                <a:cubicBezTo>
                  <a:pt x="348307" y="912829"/>
                  <a:pt x="347786" y="912057"/>
                  <a:pt x="347787" y="911770"/>
                </a:cubicBezTo>
                <a:cubicBezTo>
                  <a:pt x="347793" y="911050"/>
                  <a:pt x="345474" y="906568"/>
                  <a:pt x="344949" y="906229"/>
                </a:cubicBezTo>
                <a:cubicBezTo>
                  <a:pt x="344185" y="905743"/>
                  <a:pt x="342155" y="901071"/>
                  <a:pt x="341834" y="899101"/>
                </a:cubicBezTo>
                <a:cubicBezTo>
                  <a:pt x="341650" y="897995"/>
                  <a:pt x="341322" y="896936"/>
                  <a:pt x="341131" y="896793"/>
                </a:cubicBezTo>
                <a:cubicBezTo>
                  <a:pt x="340893" y="896647"/>
                  <a:pt x="340706" y="895827"/>
                  <a:pt x="340714" y="894918"/>
                </a:cubicBezTo>
                <a:cubicBezTo>
                  <a:pt x="340720" y="894007"/>
                  <a:pt x="340534" y="893141"/>
                  <a:pt x="340248" y="892995"/>
                </a:cubicBezTo>
                <a:cubicBezTo>
                  <a:pt x="340009" y="892849"/>
                  <a:pt x="339773" y="892319"/>
                  <a:pt x="339776" y="891887"/>
                </a:cubicBezTo>
                <a:cubicBezTo>
                  <a:pt x="339780" y="891456"/>
                  <a:pt x="339451" y="890444"/>
                  <a:pt x="339072" y="889674"/>
                </a:cubicBezTo>
                <a:cubicBezTo>
                  <a:pt x="338694" y="888952"/>
                  <a:pt x="338367" y="887846"/>
                  <a:pt x="338371" y="887269"/>
                </a:cubicBezTo>
                <a:cubicBezTo>
                  <a:pt x="338375" y="886646"/>
                  <a:pt x="338236" y="886019"/>
                  <a:pt x="338046" y="885826"/>
                </a:cubicBezTo>
                <a:cubicBezTo>
                  <a:pt x="337235" y="885051"/>
                  <a:pt x="337120" y="881116"/>
                  <a:pt x="337607" y="873871"/>
                </a:cubicBezTo>
                <a:cubicBezTo>
                  <a:pt x="337764" y="872096"/>
                  <a:pt x="337680" y="870512"/>
                  <a:pt x="337440" y="870367"/>
                </a:cubicBezTo>
                <a:cubicBezTo>
                  <a:pt x="337250" y="870220"/>
                  <a:pt x="337063" y="869594"/>
                  <a:pt x="337068" y="868924"/>
                </a:cubicBezTo>
                <a:cubicBezTo>
                  <a:pt x="337072" y="868297"/>
                  <a:pt x="336932" y="867772"/>
                  <a:pt x="336692" y="867768"/>
                </a:cubicBezTo>
                <a:cubicBezTo>
                  <a:pt x="335636" y="867759"/>
                  <a:pt x="334990" y="864251"/>
                  <a:pt x="334524" y="855992"/>
                </a:cubicBezTo>
                <a:cubicBezTo>
                  <a:pt x="334185" y="849941"/>
                  <a:pt x="333500" y="838706"/>
                  <a:pt x="333235" y="835581"/>
                </a:cubicBezTo>
                <a:cubicBezTo>
                  <a:pt x="333151" y="834141"/>
                  <a:pt x="332934" y="830973"/>
                  <a:pt x="332759" y="828617"/>
                </a:cubicBezTo>
                <a:lnTo>
                  <a:pt x="332503" y="824295"/>
                </a:lnTo>
                <a:lnTo>
                  <a:pt x="334380" y="823637"/>
                </a:lnTo>
                <a:cubicBezTo>
                  <a:pt x="337461" y="822561"/>
                  <a:pt x="337412" y="822705"/>
                  <a:pt x="337468" y="815170"/>
                </a:cubicBezTo>
                <a:cubicBezTo>
                  <a:pt x="337496" y="811379"/>
                  <a:pt x="337328" y="808257"/>
                  <a:pt x="337136" y="808253"/>
                </a:cubicBezTo>
                <a:cubicBezTo>
                  <a:pt x="336896" y="808253"/>
                  <a:pt x="336619" y="800234"/>
                  <a:pt x="336500" y="790394"/>
                </a:cubicBezTo>
                <a:cubicBezTo>
                  <a:pt x="336429" y="780554"/>
                  <a:pt x="336154" y="772391"/>
                  <a:pt x="335916" y="772245"/>
                </a:cubicBezTo>
                <a:cubicBezTo>
                  <a:pt x="335677" y="772098"/>
                  <a:pt x="335401" y="770466"/>
                  <a:pt x="335270" y="768641"/>
                </a:cubicBezTo>
                <a:cubicBezTo>
                  <a:pt x="335140" y="766767"/>
                  <a:pt x="334834" y="762876"/>
                  <a:pt x="334567" y="759995"/>
                </a:cubicBezTo>
                <a:cubicBezTo>
                  <a:pt x="333556" y="747749"/>
                  <a:pt x="334989" y="696927"/>
                  <a:pt x="336453" y="693771"/>
                </a:cubicBezTo>
                <a:cubicBezTo>
                  <a:pt x="337429" y="691666"/>
                  <a:pt x="338114" y="683462"/>
                  <a:pt x="338406" y="670073"/>
                </a:cubicBezTo>
                <a:cubicBezTo>
                  <a:pt x="338560" y="662299"/>
                  <a:pt x="338849" y="655725"/>
                  <a:pt x="339091" y="655438"/>
                </a:cubicBezTo>
                <a:cubicBezTo>
                  <a:pt x="339576" y="654818"/>
                  <a:pt x="339609" y="637442"/>
                  <a:pt x="339101" y="634750"/>
                </a:cubicBezTo>
                <a:cubicBezTo>
                  <a:pt x="338916" y="633693"/>
                  <a:pt x="338448" y="632155"/>
                  <a:pt x="338071" y="631288"/>
                </a:cubicBezTo>
                <a:cubicBezTo>
                  <a:pt x="337693" y="630469"/>
                  <a:pt x="337414" y="629220"/>
                  <a:pt x="337419" y="628547"/>
                </a:cubicBezTo>
                <a:cubicBezTo>
                  <a:pt x="337425" y="627874"/>
                  <a:pt x="337285" y="627298"/>
                  <a:pt x="337092" y="627295"/>
                </a:cubicBezTo>
                <a:cubicBezTo>
                  <a:pt x="336325" y="627292"/>
                  <a:pt x="335434" y="624547"/>
                  <a:pt x="335215" y="621618"/>
                </a:cubicBezTo>
                <a:cubicBezTo>
                  <a:pt x="335083" y="619986"/>
                  <a:pt x="334757" y="618640"/>
                  <a:pt x="334565" y="618637"/>
                </a:cubicBezTo>
                <a:cubicBezTo>
                  <a:pt x="334325" y="618633"/>
                  <a:pt x="334137" y="618104"/>
                  <a:pt x="334142" y="617481"/>
                </a:cubicBezTo>
                <a:cubicBezTo>
                  <a:pt x="334147" y="616858"/>
                  <a:pt x="333819" y="615702"/>
                  <a:pt x="333440" y="614980"/>
                </a:cubicBezTo>
                <a:cubicBezTo>
                  <a:pt x="333062" y="614210"/>
                  <a:pt x="332734" y="613105"/>
                  <a:pt x="332739" y="612528"/>
                </a:cubicBezTo>
                <a:cubicBezTo>
                  <a:pt x="332743" y="611951"/>
                  <a:pt x="332320" y="610653"/>
                  <a:pt x="331799" y="609736"/>
                </a:cubicBezTo>
                <a:cubicBezTo>
                  <a:pt x="331279" y="608774"/>
                  <a:pt x="330950" y="607811"/>
                  <a:pt x="331096" y="607571"/>
                </a:cubicBezTo>
                <a:cubicBezTo>
                  <a:pt x="331241" y="607332"/>
                  <a:pt x="331148" y="607045"/>
                  <a:pt x="330861" y="606848"/>
                </a:cubicBezTo>
                <a:cubicBezTo>
                  <a:pt x="330622" y="606703"/>
                  <a:pt x="330386" y="606173"/>
                  <a:pt x="330389" y="605692"/>
                </a:cubicBezTo>
                <a:cubicBezTo>
                  <a:pt x="330394" y="605216"/>
                  <a:pt x="330066" y="604156"/>
                  <a:pt x="329687" y="603434"/>
                </a:cubicBezTo>
                <a:cubicBezTo>
                  <a:pt x="329309" y="602661"/>
                  <a:pt x="328981" y="601555"/>
                  <a:pt x="328986" y="600980"/>
                </a:cubicBezTo>
                <a:cubicBezTo>
                  <a:pt x="328990" y="600405"/>
                  <a:pt x="328802" y="599780"/>
                  <a:pt x="328515" y="599633"/>
                </a:cubicBezTo>
                <a:cubicBezTo>
                  <a:pt x="328277" y="599487"/>
                  <a:pt x="328043" y="598621"/>
                  <a:pt x="328049" y="597758"/>
                </a:cubicBezTo>
                <a:cubicBezTo>
                  <a:pt x="328056" y="596845"/>
                  <a:pt x="327728" y="595882"/>
                  <a:pt x="327346" y="595546"/>
                </a:cubicBezTo>
                <a:cubicBezTo>
                  <a:pt x="326916" y="595207"/>
                  <a:pt x="326636" y="594148"/>
                  <a:pt x="326644" y="593091"/>
                </a:cubicBezTo>
                <a:cubicBezTo>
                  <a:pt x="326652" y="592085"/>
                  <a:pt x="326467" y="591122"/>
                  <a:pt x="326179" y="590976"/>
                </a:cubicBezTo>
                <a:cubicBezTo>
                  <a:pt x="325941" y="590829"/>
                  <a:pt x="325706" y="590060"/>
                  <a:pt x="325712" y="589340"/>
                </a:cubicBezTo>
                <a:cubicBezTo>
                  <a:pt x="325718" y="588574"/>
                  <a:pt x="325388" y="587705"/>
                  <a:pt x="325007" y="587368"/>
                </a:cubicBezTo>
                <a:cubicBezTo>
                  <a:pt x="324626" y="587028"/>
                  <a:pt x="324297" y="586066"/>
                  <a:pt x="324303" y="585153"/>
                </a:cubicBezTo>
                <a:cubicBezTo>
                  <a:pt x="324310" y="584290"/>
                  <a:pt x="324124" y="583424"/>
                  <a:pt x="323838" y="583277"/>
                </a:cubicBezTo>
                <a:cubicBezTo>
                  <a:pt x="323598" y="583132"/>
                  <a:pt x="323366" y="582172"/>
                  <a:pt x="323373" y="581162"/>
                </a:cubicBezTo>
                <a:cubicBezTo>
                  <a:pt x="323381" y="580107"/>
                  <a:pt x="323101" y="579050"/>
                  <a:pt x="322672" y="578710"/>
                </a:cubicBezTo>
                <a:cubicBezTo>
                  <a:pt x="322290" y="578371"/>
                  <a:pt x="321959" y="577695"/>
                  <a:pt x="321963" y="577215"/>
                </a:cubicBezTo>
                <a:cubicBezTo>
                  <a:pt x="321966" y="576736"/>
                  <a:pt x="321777" y="576256"/>
                  <a:pt x="321539" y="576059"/>
                </a:cubicBezTo>
                <a:cubicBezTo>
                  <a:pt x="321252" y="575916"/>
                  <a:pt x="320924" y="574807"/>
                  <a:pt x="320741" y="573655"/>
                </a:cubicBezTo>
                <a:cubicBezTo>
                  <a:pt x="320606" y="572455"/>
                  <a:pt x="320277" y="571492"/>
                  <a:pt x="320037" y="571490"/>
                </a:cubicBezTo>
                <a:cubicBezTo>
                  <a:pt x="319797" y="571490"/>
                  <a:pt x="319613" y="570431"/>
                  <a:pt x="319623" y="569134"/>
                </a:cubicBezTo>
                <a:cubicBezTo>
                  <a:pt x="319632" y="567791"/>
                  <a:pt x="319450" y="566589"/>
                  <a:pt x="319162" y="566442"/>
                </a:cubicBezTo>
                <a:cubicBezTo>
                  <a:pt x="318924" y="566299"/>
                  <a:pt x="318688" y="565719"/>
                  <a:pt x="318692" y="565144"/>
                </a:cubicBezTo>
                <a:cubicBezTo>
                  <a:pt x="318696" y="564617"/>
                  <a:pt x="318417" y="563511"/>
                  <a:pt x="318039" y="562692"/>
                </a:cubicBezTo>
                <a:cubicBezTo>
                  <a:pt x="317661" y="561825"/>
                  <a:pt x="317196" y="559853"/>
                  <a:pt x="317016" y="558267"/>
                </a:cubicBezTo>
                <a:cubicBezTo>
                  <a:pt x="316835" y="556681"/>
                  <a:pt x="316654" y="555290"/>
                  <a:pt x="316607" y="555145"/>
                </a:cubicBezTo>
                <a:cubicBezTo>
                  <a:pt x="316325" y="554279"/>
                  <a:pt x="315760" y="552882"/>
                  <a:pt x="315428" y="552255"/>
                </a:cubicBezTo>
                <a:cubicBezTo>
                  <a:pt x="315240" y="551822"/>
                  <a:pt x="314914" y="550333"/>
                  <a:pt x="314734" y="548890"/>
                </a:cubicBezTo>
                <a:cubicBezTo>
                  <a:pt x="314552" y="547497"/>
                  <a:pt x="313990" y="545622"/>
                  <a:pt x="313516" y="544753"/>
                </a:cubicBezTo>
                <a:cubicBezTo>
                  <a:pt x="313042" y="543887"/>
                  <a:pt x="312530" y="541865"/>
                  <a:pt x="312350" y="540279"/>
                </a:cubicBezTo>
                <a:cubicBezTo>
                  <a:pt x="312170" y="538646"/>
                  <a:pt x="311844" y="537205"/>
                  <a:pt x="311654" y="537058"/>
                </a:cubicBezTo>
                <a:cubicBezTo>
                  <a:pt x="311415" y="536915"/>
                  <a:pt x="311227" y="536288"/>
                  <a:pt x="311232" y="535712"/>
                </a:cubicBezTo>
                <a:cubicBezTo>
                  <a:pt x="311237" y="535089"/>
                  <a:pt x="310909" y="533933"/>
                  <a:pt x="310530" y="533211"/>
                </a:cubicBezTo>
                <a:cubicBezTo>
                  <a:pt x="310153" y="532441"/>
                  <a:pt x="309825" y="531335"/>
                  <a:pt x="309829" y="530809"/>
                </a:cubicBezTo>
                <a:cubicBezTo>
                  <a:pt x="309833" y="530232"/>
                  <a:pt x="309505" y="529126"/>
                  <a:pt x="309127" y="528403"/>
                </a:cubicBezTo>
                <a:cubicBezTo>
                  <a:pt x="308749" y="527631"/>
                  <a:pt x="308422" y="526332"/>
                  <a:pt x="308428" y="525468"/>
                </a:cubicBezTo>
                <a:cubicBezTo>
                  <a:pt x="308435" y="524652"/>
                  <a:pt x="308249" y="523787"/>
                  <a:pt x="307963" y="523640"/>
                </a:cubicBezTo>
                <a:cubicBezTo>
                  <a:pt x="307723" y="523496"/>
                  <a:pt x="307489" y="522728"/>
                  <a:pt x="307495" y="522004"/>
                </a:cubicBezTo>
                <a:cubicBezTo>
                  <a:pt x="307499" y="521285"/>
                  <a:pt x="307266" y="520468"/>
                  <a:pt x="306932" y="520129"/>
                </a:cubicBezTo>
                <a:cubicBezTo>
                  <a:pt x="306646" y="519839"/>
                  <a:pt x="306321" y="518444"/>
                  <a:pt x="306235" y="517101"/>
                </a:cubicBezTo>
                <a:cubicBezTo>
                  <a:pt x="306153" y="515085"/>
                  <a:pt x="305776" y="514215"/>
                  <a:pt x="304445" y="512527"/>
                </a:cubicBezTo>
                <a:cubicBezTo>
                  <a:pt x="303541" y="511416"/>
                  <a:pt x="302781" y="510260"/>
                  <a:pt x="302784" y="510020"/>
                </a:cubicBezTo>
                <a:cubicBezTo>
                  <a:pt x="302785" y="509781"/>
                  <a:pt x="302453" y="509297"/>
                  <a:pt x="302071" y="508958"/>
                </a:cubicBezTo>
                <a:cubicBezTo>
                  <a:pt x="301690" y="508619"/>
                  <a:pt x="301360" y="507753"/>
                  <a:pt x="301366" y="506983"/>
                </a:cubicBezTo>
                <a:cubicBezTo>
                  <a:pt x="301371" y="506264"/>
                  <a:pt x="301186" y="505494"/>
                  <a:pt x="300898" y="505347"/>
                </a:cubicBezTo>
                <a:cubicBezTo>
                  <a:pt x="300660" y="505204"/>
                  <a:pt x="300423" y="504672"/>
                  <a:pt x="300427" y="504242"/>
                </a:cubicBezTo>
                <a:cubicBezTo>
                  <a:pt x="300430" y="503809"/>
                  <a:pt x="300101" y="502799"/>
                  <a:pt x="299724" y="502027"/>
                </a:cubicBezTo>
                <a:cubicBezTo>
                  <a:pt x="299344" y="501305"/>
                  <a:pt x="299017" y="500151"/>
                  <a:pt x="299022" y="499526"/>
                </a:cubicBezTo>
                <a:cubicBezTo>
                  <a:pt x="299026" y="498951"/>
                  <a:pt x="298839" y="498279"/>
                  <a:pt x="298552" y="498133"/>
                </a:cubicBezTo>
                <a:cubicBezTo>
                  <a:pt x="298313" y="497986"/>
                  <a:pt x="298078" y="497311"/>
                  <a:pt x="298084" y="496640"/>
                </a:cubicBezTo>
                <a:cubicBezTo>
                  <a:pt x="298089" y="495968"/>
                  <a:pt x="297757" y="495341"/>
                  <a:pt x="297374" y="495194"/>
                </a:cubicBezTo>
                <a:cubicBezTo>
                  <a:pt x="296943" y="494999"/>
                  <a:pt x="296661" y="494276"/>
                  <a:pt x="296667" y="493510"/>
                </a:cubicBezTo>
                <a:cubicBezTo>
                  <a:pt x="296673" y="492740"/>
                  <a:pt x="296488" y="491731"/>
                  <a:pt x="296203" y="491250"/>
                </a:cubicBezTo>
                <a:cubicBezTo>
                  <a:pt x="295588" y="490092"/>
                  <a:pt x="294504" y="487347"/>
                  <a:pt x="293895" y="485425"/>
                </a:cubicBezTo>
                <a:cubicBezTo>
                  <a:pt x="293613" y="484509"/>
                  <a:pt x="293094" y="483403"/>
                  <a:pt x="292713" y="483015"/>
                </a:cubicBezTo>
                <a:cubicBezTo>
                  <a:pt x="292380" y="482581"/>
                  <a:pt x="291957" y="481379"/>
                  <a:pt x="291821" y="480370"/>
                </a:cubicBezTo>
                <a:cubicBezTo>
                  <a:pt x="291636" y="479361"/>
                  <a:pt x="291070" y="478012"/>
                  <a:pt x="290499" y="477382"/>
                </a:cubicBezTo>
                <a:cubicBezTo>
                  <a:pt x="289690" y="476463"/>
                  <a:pt x="289409" y="475504"/>
                  <a:pt x="289239" y="472525"/>
                </a:cubicBezTo>
                <a:cubicBezTo>
                  <a:pt x="289071" y="469356"/>
                  <a:pt x="288883" y="468683"/>
                  <a:pt x="287929" y="467908"/>
                </a:cubicBezTo>
                <a:cubicBezTo>
                  <a:pt x="287309" y="467423"/>
                  <a:pt x="286786" y="466746"/>
                  <a:pt x="286789" y="466410"/>
                </a:cubicBezTo>
                <a:cubicBezTo>
                  <a:pt x="286791" y="466076"/>
                  <a:pt x="286269" y="465304"/>
                  <a:pt x="285602" y="464675"/>
                </a:cubicBezTo>
                <a:cubicBezTo>
                  <a:pt x="284934" y="464046"/>
                  <a:pt x="284412" y="463273"/>
                  <a:pt x="284415" y="462891"/>
                </a:cubicBezTo>
                <a:cubicBezTo>
                  <a:pt x="284417" y="462553"/>
                  <a:pt x="284131" y="462264"/>
                  <a:pt x="283747" y="462262"/>
                </a:cubicBezTo>
                <a:cubicBezTo>
                  <a:pt x="282788" y="462252"/>
                  <a:pt x="280889" y="459505"/>
                  <a:pt x="281564" y="459125"/>
                </a:cubicBezTo>
                <a:cubicBezTo>
                  <a:pt x="281805" y="458984"/>
                  <a:pt x="282050" y="458218"/>
                  <a:pt x="282056" y="457448"/>
                </a:cubicBezTo>
                <a:cubicBezTo>
                  <a:pt x="282062" y="456682"/>
                  <a:pt x="282307" y="455915"/>
                  <a:pt x="282548" y="455771"/>
                </a:cubicBezTo>
                <a:cubicBezTo>
                  <a:pt x="282837" y="455632"/>
                  <a:pt x="283033" y="455105"/>
                  <a:pt x="283037" y="454625"/>
                </a:cubicBezTo>
                <a:cubicBezTo>
                  <a:pt x="283046" y="453473"/>
                  <a:pt x="281958" y="451208"/>
                  <a:pt x="281383" y="451204"/>
                </a:cubicBezTo>
                <a:cubicBezTo>
                  <a:pt x="280039" y="451196"/>
                  <a:pt x="279078" y="444852"/>
                  <a:pt x="280239" y="443708"/>
                </a:cubicBezTo>
                <a:cubicBezTo>
                  <a:pt x="280528" y="443422"/>
                  <a:pt x="280859" y="437760"/>
                  <a:pt x="281107" y="430082"/>
                </a:cubicBezTo>
                <a:cubicBezTo>
                  <a:pt x="281495" y="416693"/>
                  <a:pt x="281800" y="414488"/>
                  <a:pt x="283436" y="413973"/>
                </a:cubicBezTo>
                <a:cubicBezTo>
                  <a:pt x="284398" y="413692"/>
                  <a:pt x="285610" y="411972"/>
                  <a:pt x="286055" y="410248"/>
                </a:cubicBezTo>
                <a:cubicBezTo>
                  <a:pt x="286205" y="409575"/>
                  <a:pt x="286545" y="409002"/>
                  <a:pt x="286784" y="409004"/>
                </a:cubicBezTo>
                <a:cubicBezTo>
                  <a:pt x="287024" y="409004"/>
                  <a:pt x="287242" y="405502"/>
                  <a:pt x="287274" y="401230"/>
                </a:cubicBezTo>
                <a:cubicBezTo>
                  <a:pt x="287325" y="394320"/>
                  <a:pt x="287429" y="393360"/>
                  <a:pt x="288251" y="392503"/>
                </a:cubicBezTo>
                <a:cubicBezTo>
                  <a:pt x="288977" y="391693"/>
                  <a:pt x="289327" y="389873"/>
                  <a:pt x="290053" y="382632"/>
                </a:cubicBezTo>
                <a:cubicBezTo>
                  <a:pt x="290934" y="373997"/>
                  <a:pt x="290954" y="371211"/>
                  <a:pt x="290259" y="355031"/>
                </a:cubicBezTo>
                <a:cubicBezTo>
                  <a:pt x="290181" y="352632"/>
                  <a:pt x="289978" y="347591"/>
                  <a:pt x="289815" y="343749"/>
                </a:cubicBezTo>
                <a:cubicBezTo>
                  <a:pt x="289699" y="339907"/>
                  <a:pt x="289307" y="334530"/>
                  <a:pt x="288945" y="331742"/>
                </a:cubicBezTo>
                <a:cubicBezTo>
                  <a:pt x="288534" y="328953"/>
                  <a:pt x="288174" y="325591"/>
                  <a:pt x="288039" y="324296"/>
                </a:cubicBezTo>
                <a:cubicBezTo>
                  <a:pt x="287645" y="319347"/>
                  <a:pt x="286886" y="311760"/>
                  <a:pt x="286750" y="310608"/>
                </a:cubicBezTo>
                <a:cubicBezTo>
                  <a:pt x="286611" y="309935"/>
                  <a:pt x="286342" y="307340"/>
                  <a:pt x="286073" y="304841"/>
                </a:cubicBezTo>
                <a:cubicBezTo>
                  <a:pt x="285804" y="302342"/>
                  <a:pt x="285212" y="298018"/>
                  <a:pt x="284704" y="295326"/>
                </a:cubicBezTo>
                <a:cubicBezTo>
                  <a:pt x="284197" y="292587"/>
                  <a:pt x="283879" y="290186"/>
                  <a:pt x="283976" y="289992"/>
                </a:cubicBezTo>
                <a:cubicBezTo>
                  <a:pt x="284364" y="289422"/>
                  <a:pt x="283288" y="279190"/>
                  <a:pt x="282814" y="278561"/>
                </a:cubicBezTo>
                <a:cubicBezTo>
                  <a:pt x="282576" y="278225"/>
                  <a:pt x="282577" y="277888"/>
                  <a:pt x="282868" y="277745"/>
                </a:cubicBezTo>
                <a:cubicBezTo>
                  <a:pt x="283494" y="277317"/>
                  <a:pt x="289633" y="278037"/>
                  <a:pt x="289630" y="278467"/>
                </a:cubicBezTo>
                <a:cubicBezTo>
                  <a:pt x="289627" y="278851"/>
                  <a:pt x="291398" y="279441"/>
                  <a:pt x="293699" y="279842"/>
                </a:cubicBezTo>
                <a:cubicBezTo>
                  <a:pt x="295809" y="280194"/>
                  <a:pt x="313136" y="280373"/>
                  <a:pt x="314818" y="280047"/>
                </a:cubicBezTo>
                <a:cubicBezTo>
                  <a:pt x="315634" y="279910"/>
                  <a:pt x="317029" y="279439"/>
                  <a:pt x="317945" y="279065"/>
                </a:cubicBezTo>
                <a:cubicBezTo>
                  <a:pt x="318860" y="278637"/>
                  <a:pt x="320351" y="278169"/>
                  <a:pt x="321216" y="278031"/>
                </a:cubicBezTo>
                <a:cubicBezTo>
                  <a:pt x="322081" y="277894"/>
                  <a:pt x="323238" y="277326"/>
                  <a:pt x="323818" y="276803"/>
                </a:cubicBezTo>
                <a:cubicBezTo>
                  <a:pt x="324397" y="276279"/>
                  <a:pt x="325216" y="275854"/>
                  <a:pt x="325649" y="275858"/>
                </a:cubicBezTo>
                <a:cubicBezTo>
                  <a:pt x="326561" y="275864"/>
                  <a:pt x="329026" y="273481"/>
                  <a:pt x="329032" y="272618"/>
                </a:cubicBezTo>
                <a:cubicBezTo>
                  <a:pt x="329035" y="272282"/>
                  <a:pt x="329276" y="272042"/>
                  <a:pt x="329516" y="272045"/>
                </a:cubicBezTo>
                <a:cubicBezTo>
                  <a:pt x="329805" y="272048"/>
                  <a:pt x="330387" y="271188"/>
                  <a:pt x="330827" y="270135"/>
                </a:cubicBezTo>
                <a:cubicBezTo>
                  <a:pt x="331315" y="269082"/>
                  <a:pt x="331945" y="268223"/>
                  <a:pt x="332233" y="268227"/>
                </a:cubicBezTo>
                <a:cubicBezTo>
                  <a:pt x="333385" y="268233"/>
                  <a:pt x="333970" y="266942"/>
                  <a:pt x="333306" y="265881"/>
                </a:cubicBezTo>
                <a:cubicBezTo>
                  <a:pt x="332785" y="265014"/>
                  <a:pt x="332884" y="264727"/>
                  <a:pt x="334044" y="263534"/>
                </a:cubicBezTo>
                <a:cubicBezTo>
                  <a:pt x="335350" y="262153"/>
                  <a:pt x="335398" y="262106"/>
                  <a:pt x="335448" y="255482"/>
                </a:cubicBezTo>
                <a:cubicBezTo>
                  <a:pt x="335498" y="248761"/>
                  <a:pt x="335230" y="246169"/>
                  <a:pt x="334561" y="245683"/>
                </a:cubicBezTo>
                <a:cubicBezTo>
                  <a:pt x="334321" y="245536"/>
                  <a:pt x="334040" y="244768"/>
                  <a:pt x="333902" y="243998"/>
                </a:cubicBezTo>
                <a:cubicBezTo>
                  <a:pt x="333764" y="243182"/>
                  <a:pt x="332638" y="239717"/>
                  <a:pt x="331463" y="236300"/>
                </a:cubicBezTo>
                <a:cubicBezTo>
                  <a:pt x="330241" y="232836"/>
                  <a:pt x="328740" y="228215"/>
                  <a:pt x="328132" y="226004"/>
                </a:cubicBezTo>
                <a:cubicBezTo>
                  <a:pt x="327008" y="222203"/>
                  <a:pt x="326629" y="221577"/>
                  <a:pt x="321113" y="214672"/>
                </a:cubicBezTo>
                <a:cubicBezTo>
                  <a:pt x="317878" y="210663"/>
                  <a:pt x="314691" y="206848"/>
                  <a:pt x="313976" y="206219"/>
                </a:cubicBezTo>
                <a:cubicBezTo>
                  <a:pt x="313309" y="205540"/>
                  <a:pt x="312739" y="204721"/>
                  <a:pt x="312741" y="204384"/>
                </a:cubicBezTo>
                <a:cubicBezTo>
                  <a:pt x="312744" y="204002"/>
                  <a:pt x="312411" y="203615"/>
                  <a:pt x="312029" y="203419"/>
                </a:cubicBezTo>
                <a:cubicBezTo>
                  <a:pt x="311598" y="203273"/>
                  <a:pt x="310979" y="202547"/>
                  <a:pt x="310600" y="201824"/>
                </a:cubicBezTo>
                <a:cubicBezTo>
                  <a:pt x="310222" y="201102"/>
                  <a:pt x="308700" y="199221"/>
                  <a:pt x="307224" y="197673"/>
                </a:cubicBezTo>
                <a:cubicBezTo>
                  <a:pt x="304556" y="194870"/>
                  <a:pt x="297531" y="184351"/>
                  <a:pt x="297539" y="183202"/>
                </a:cubicBezTo>
                <a:cubicBezTo>
                  <a:pt x="297542" y="182865"/>
                  <a:pt x="297353" y="182525"/>
                  <a:pt x="297113" y="182429"/>
                </a:cubicBezTo>
                <a:cubicBezTo>
                  <a:pt x="296874" y="182332"/>
                  <a:pt x="296304" y="181510"/>
                  <a:pt x="295831" y="180497"/>
                </a:cubicBezTo>
                <a:cubicBezTo>
                  <a:pt x="295310" y="179535"/>
                  <a:pt x="293892" y="176644"/>
                  <a:pt x="292568" y="173993"/>
                </a:cubicBezTo>
                <a:cubicBezTo>
                  <a:pt x="291291" y="171392"/>
                  <a:pt x="290061" y="169131"/>
                  <a:pt x="289823" y="168984"/>
                </a:cubicBezTo>
                <a:cubicBezTo>
                  <a:pt x="289583" y="168839"/>
                  <a:pt x="289395" y="168502"/>
                  <a:pt x="289444" y="168262"/>
                </a:cubicBezTo>
                <a:cubicBezTo>
                  <a:pt x="289450" y="167492"/>
                  <a:pt x="284720" y="158051"/>
                  <a:pt x="284052" y="157469"/>
                </a:cubicBezTo>
                <a:cubicBezTo>
                  <a:pt x="283670" y="157179"/>
                  <a:pt x="283245" y="156216"/>
                  <a:pt x="283060" y="155397"/>
                </a:cubicBezTo>
                <a:cubicBezTo>
                  <a:pt x="282922" y="154530"/>
                  <a:pt x="282260" y="153232"/>
                  <a:pt x="281641" y="152506"/>
                </a:cubicBezTo>
                <a:cubicBezTo>
                  <a:pt x="281023" y="151734"/>
                  <a:pt x="280453" y="150864"/>
                  <a:pt x="280455" y="150578"/>
                </a:cubicBezTo>
                <a:cubicBezTo>
                  <a:pt x="280276" y="148753"/>
                  <a:pt x="280736" y="145107"/>
                  <a:pt x="281220" y="144487"/>
                </a:cubicBezTo>
                <a:cubicBezTo>
                  <a:pt x="282529" y="142866"/>
                  <a:pt x="283070" y="141142"/>
                  <a:pt x="283140" y="138309"/>
                </a:cubicBezTo>
                <a:cubicBezTo>
                  <a:pt x="283200" y="136677"/>
                  <a:pt x="283449" y="135384"/>
                  <a:pt x="283737" y="135387"/>
                </a:cubicBezTo>
                <a:cubicBezTo>
                  <a:pt x="284265" y="135390"/>
                  <a:pt x="285433" y="133190"/>
                  <a:pt x="285441" y="132183"/>
                </a:cubicBezTo>
                <a:cubicBezTo>
                  <a:pt x="285443" y="131847"/>
                  <a:pt x="285781" y="131563"/>
                  <a:pt x="286166" y="131565"/>
                </a:cubicBezTo>
                <a:cubicBezTo>
                  <a:pt x="286549" y="131569"/>
                  <a:pt x="286887" y="131328"/>
                  <a:pt x="286889" y="131089"/>
                </a:cubicBezTo>
                <a:cubicBezTo>
                  <a:pt x="286896" y="130178"/>
                  <a:pt x="290684" y="130639"/>
                  <a:pt x="292931" y="131855"/>
                </a:cubicBezTo>
                <a:cubicBezTo>
                  <a:pt x="294174" y="132538"/>
                  <a:pt x="295753" y="133076"/>
                  <a:pt x="296474" y="133082"/>
                </a:cubicBezTo>
                <a:cubicBezTo>
                  <a:pt x="298682" y="133099"/>
                  <a:pt x="301348" y="129470"/>
                  <a:pt x="299867" y="128546"/>
                </a:cubicBezTo>
                <a:cubicBezTo>
                  <a:pt x="299199" y="128110"/>
                  <a:pt x="299323" y="124272"/>
                  <a:pt x="300000" y="123604"/>
                </a:cubicBezTo>
                <a:cubicBezTo>
                  <a:pt x="300339" y="123271"/>
                  <a:pt x="300965" y="123033"/>
                  <a:pt x="301397" y="123037"/>
                </a:cubicBezTo>
                <a:cubicBezTo>
                  <a:pt x="301829" y="123039"/>
                  <a:pt x="302455" y="122709"/>
                  <a:pt x="302794" y="122329"/>
                </a:cubicBezTo>
                <a:cubicBezTo>
                  <a:pt x="303133" y="121945"/>
                  <a:pt x="303999" y="121617"/>
                  <a:pt x="304767" y="121623"/>
                </a:cubicBezTo>
                <a:cubicBezTo>
                  <a:pt x="305487" y="121630"/>
                  <a:pt x="306257" y="121395"/>
                  <a:pt x="306402" y="121156"/>
                </a:cubicBezTo>
                <a:cubicBezTo>
                  <a:pt x="306549" y="120868"/>
                  <a:pt x="307078" y="120681"/>
                  <a:pt x="307606" y="120685"/>
                </a:cubicBezTo>
                <a:cubicBezTo>
                  <a:pt x="308086" y="120687"/>
                  <a:pt x="308568" y="120357"/>
                  <a:pt x="308764" y="119973"/>
                </a:cubicBezTo>
                <a:cubicBezTo>
                  <a:pt x="308910" y="119591"/>
                  <a:pt x="309441" y="119257"/>
                  <a:pt x="309921" y="119263"/>
                </a:cubicBezTo>
                <a:cubicBezTo>
                  <a:pt x="310400" y="119265"/>
                  <a:pt x="311316" y="118744"/>
                  <a:pt x="311945" y="118078"/>
                </a:cubicBezTo>
                <a:cubicBezTo>
                  <a:pt x="312574" y="117411"/>
                  <a:pt x="313298" y="116886"/>
                  <a:pt x="313586" y="116890"/>
                </a:cubicBezTo>
                <a:cubicBezTo>
                  <a:pt x="313874" y="116890"/>
                  <a:pt x="314648" y="116226"/>
                  <a:pt x="315325" y="115365"/>
                </a:cubicBezTo>
                <a:cubicBezTo>
                  <a:pt x="316003" y="114555"/>
                  <a:pt x="317456" y="112838"/>
                  <a:pt x="318617" y="111647"/>
                </a:cubicBezTo>
                <a:cubicBezTo>
                  <a:pt x="319730" y="110406"/>
                  <a:pt x="320651" y="109262"/>
                  <a:pt x="320652" y="109069"/>
                </a:cubicBezTo>
                <a:cubicBezTo>
                  <a:pt x="320655" y="108685"/>
                  <a:pt x="321043" y="108162"/>
                  <a:pt x="323511" y="105394"/>
                </a:cubicBezTo>
                <a:cubicBezTo>
                  <a:pt x="324624" y="104203"/>
                  <a:pt x="325497" y="103009"/>
                  <a:pt x="325499" y="102723"/>
                </a:cubicBezTo>
                <a:cubicBezTo>
                  <a:pt x="325501" y="102482"/>
                  <a:pt x="326372" y="101432"/>
                  <a:pt x="327436" y="100431"/>
                </a:cubicBezTo>
                <a:cubicBezTo>
                  <a:pt x="328500" y="99431"/>
                  <a:pt x="329373" y="98287"/>
                  <a:pt x="329375" y="97950"/>
                </a:cubicBezTo>
                <a:cubicBezTo>
                  <a:pt x="329378" y="97616"/>
                  <a:pt x="329621" y="97330"/>
                  <a:pt x="329861" y="97330"/>
                </a:cubicBezTo>
                <a:cubicBezTo>
                  <a:pt x="330148" y="97333"/>
                  <a:pt x="330344" y="96856"/>
                  <a:pt x="330348" y="96230"/>
                </a:cubicBezTo>
                <a:cubicBezTo>
                  <a:pt x="330352" y="95607"/>
                  <a:pt x="330695" y="94697"/>
                  <a:pt x="331083" y="94174"/>
                </a:cubicBezTo>
                <a:cubicBezTo>
                  <a:pt x="331471" y="93697"/>
                  <a:pt x="331816" y="92450"/>
                  <a:pt x="331824" y="91490"/>
                </a:cubicBezTo>
                <a:cubicBezTo>
                  <a:pt x="331831" y="90531"/>
                  <a:pt x="332078" y="89570"/>
                  <a:pt x="332319" y="89431"/>
                </a:cubicBezTo>
                <a:cubicBezTo>
                  <a:pt x="332608" y="89287"/>
                  <a:pt x="332807" y="88426"/>
                  <a:pt x="332813" y="87610"/>
                </a:cubicBezTo>
                <a:cubicBezTo>
                  <a:pt x="332819" y="86745"/>
                  <a:pt x="333165" y="85451"/>
                  <a:pt x="333554" y="84688"/>
                </a:cubicBezTo>
                <a:cubicBezTo>
                  <a:pt x="334041" y="83778"/>
                  <a:pt x="334295" y="81862"/>
                  <a:pt x="334319" y="78595"/>
                </a:cubicBezTo>
                <a:cubicBezTo>
                  <a:pt x="334350" y="74518"/>
                  <a:pt x="334213" y="73604"/>
                  <a:pt x="333171" y="71630"/>
                </a:cubicBezTo>
                <a:cubicBezTo>
                  <a:pt x="332509" y="70374"/>
                  <a:pt x="331990" y="69075"/>
                  <a:pt x="331993" y="68691"/>
                </a:cubicBezTo>
                <a:cubicBezTo>
                  <a:pt x="331995" y="68355"/>
                  <a:pt x="331663" y="67923"/>
                  <a:pt x="331280" y="67773"/>
                </a:cubicBezTo>
                <a:cubicBezTo>
                  <a:pt x="330898" y="67580"/>
                  <a:pt x="330565" y="67097"/>
                  <a:pt x="330568" y="66617"/>
                </a:cubicBezTo>
                <a:cubicBezTo>
                  <a:pt x="330573" y="66088"/>
                  <a:pt x="330385" y="65558"/>
                  <a:pt x="330097" y="65413"/>
                </a:cubicBezTo>
                <a:cubicBezTo>
                  <a:pt x="329859" y="65268"/>
                  <a:pt x="329624" y="64593"/>
                  <a:pt x="329629" y="63923"/>
                </a:cubicBezTo>
                <a:cubicBezTo>
                  <a:pt x="329634" y="63203"/>
                  <a:pt x="329349" y="62767"/>
                  <a:pt x="328918" y="62764"/>
                </a:cubicBezTo>
                <a:cubicBezTo>
                  <a:pt x="328533" y="62762"/>
                  <a:pt x="328201" y="62328"/>
                  <a:pt x="328204" y="61849"/>
                </a:cubicBezTo>
                <a:cubicBezTo>
                  <a:pt x="328208" y="61319"/>
                  <a:pt x="328021" y="60742"/>
                  <a:pt x="327734" y="60597"/>
                </a:cubicBezTo>
                <a:cubicBezTo>
                  <a:pt x="327495" y="60450"/>
                  <a:pt x="327260" y="59777"/>
                  <a:pt x="327264" y="59104"/>
                </a:cubicBezTo>
                <a:cubicBezTo>
                  <a:pt x="327270" y="58384"/>
                  <a:pt x="326986" y="57951"/>
                  <a:pt x="326553" y="57948"/>
                </a:cubicBezTo>
                <a:cubicBezTo>
                  <a:pt x="326170" y="57946"/>
                  <a:pt x="325836" y="57606"/>
                  <a:pt x="325839" y="57222"/>
                </a:cubicBezTo>
                <a:cubicBezTo>
                  <a:pt x="325845" y="56453"/>
                  <a:pt x="325088" y="54864"/>
                  <a:pt x="324090" y="53609"/>
                </a:cubicBezTo>
                <a:cubicBezTo>
                  <a:pt x="323805" y="53223"/>
                  <a:pt x="323478" y="51924"/>
                  <a:pt x="323391" y="50724"/>
                </a:cubicBezTo>
                <a:cubicBezTo>
                  <a:pt x="323308" y="49041"/>
                  <a:pt x="323024" y="48466"/>
                  <a:pt x="322211" y="48073"/>
                </a:cubicBezTo>
                <a:cubicBezTo>
                  <a:pt x="321301" y="47685"/>
                  <a:pt x="321114" y="47201"/>
                  <a:pt x="321128" y="45186"/>
                </a:cubicBezTo>
                <a:cubicBezTo>
                  <a:pt x="321101" y="42403"/>
                  <a:pt x="320626" y="41678"/>
                  <a:pt x="318187" y="40507"/>
                </a:cubicBezTo>
                <a:cubicBezTo>
                  <a:pt x="316609" y="39776"/>
                  <a:pt x="316419" y="39439"/>
                  <a:pt x="316147" y="37374"/>
                </a:cubicBezTo>
                <a:cubicBezTo>
                  <a:pt x="316012" y="36124"/>
                  <a:pt x="315687" y="34682"/>
                  <a:pt x="315402" y="34248"/>
                </a:cubicBezTo>
                <a:cubicBezTo>
                  <a:pt x="315165" y="33766"/>
                  <a:pt x="314980" y="32996"/>
                  <a:pt x="314983" y="32517"/>
                </a:cubicBezTo>
                <a:cubicBezTo>
                  <a:pt x="314994" y="31124"/>
                  <a:pt x="311224" y="28072"/>
                  <a:pt x="309496" y="28060"/>
                </a:cubicBezTo>
                <a:cubicBezTo>
                  <a:pt x="309112" y="28058"/>
                  <a:pt x="308778" y="27765"/>
                  <a:pt x="308781" y="27381"/>
                </a:cubicBezTo>
                <a:cubicBezTo>
                  <a:pt x="308784" y="27045"/>
                  <a:pt x="308502" y="26132"/>
                  <a:pt x="308124" y="25459"/>
                </a:cubicBezTo>
                <a:cubicBezTo>
                  <a:pt x="307320" y="23867"/>
                  <a:pt x="296841" y="13085"/>
                  <a:pt x="296121" y="13080"/>
                </a:cubicBezTo>
                <a:cubicBezTo>
                  <a:pt x="295784" y="13077"/>
                  <a:pt x="295405" y="12501"/>
                  <a:pt x="295266" y="11827"/>
                </a:cubicBezTo>
                <a:cubicBezTo>
                  <a:pt x="294940" y="10575"/>
                  <a:pt x="292988" y="8258"/>
                  <a:pt x="292268" y="8252"/>
                </a:cubicBezTo>
                <a:cubicBezTo>
                  <a:pt x="292028" y="8250"/>
                  <a:pt x="290503" y="6847"/>
                  <a:pt x="288788" y="5107"/>
                </a:cubicBezTo>
                <a:cubicBezTo>
                  <a:pt x="287121" y="3413"/>
                  <a:pt x="285642" y="2058"/>
                  <a:pt x="285545" y="2201"/>
                </a:cubicBezTo>
                <a:cubicBezTo>
                  <a:pt x="285401" y="2298"/>
                  <a:pt x="284636" y="1859"/>
                  <a:pt x="283777" y="1230"/>
                </a:cubicBezTo>
                <a:lnTo>
                  <a:pt x="282250" y="19"/>
                </a:lnTo>
                <a:lnTo>
                  <a:pt x="269098" y="17"/>
                </a:lnTo>
                <a:cubicBezTo>
                  <a:pt x="261851" y="-39"/>
                  <a:pt x="255274" y="57"/>
                  <a:pt x="254410" y="144"/>
                </a:cubicBezTo>
                <a:close/>
                <a:moveTo>
                  <a:pt x="180767" y="72461"/>
                </a:moveTo>
                <a:cubicBezTo>
                  <a:pt x="180756" y="73900"/>
                  <a:pt x="180938" y="75196"/>
                  <a:pt x="181226" y="75342"/>
                </a:cubicBezTo>
                <a:cubicBezTo>
                  <a:pt x="181464" y="75489"/>
                  <a:pt x="181652" y="76114"/>
                  <a:pt x="181648" y="76691"/>
                </a:cubicBezTo>
                <a:cubicBezTo>
                  <a:pt x="181643" y="77268"/>
                  <a:pt x="181729" y="78564"/>
                  <a:pt x="181914" y="79523"/>
                </a:cubicBezTo>
                <a:lnTo>
                  <a:pt x="182284" y="81352"/>
                </a:lnTo>
                <a:lnTo>
                  <a:pt x="180755" y="80571"/>
                </a:lnTo>
                <a:cubicBezTo>
                  <a:pt x="179894" y="80135"/>
                  <a:pt x="179275" y="79456"/>
                  <a:pt x="179279" y="78929"/>
                </a:cubicBezTo>
                <a:cubicBezTo>
                  <a:pt x="179283" y="78450"/>
                  <a:pt x="179094" y="77870"/>
                  <a:pt x="178808" y="77723"/>
                </a:cubicBezTo>
                <a:cubicBezTo>
                  <a:pt x="178139" y="77289"/>
                  <a:pt x="178273" y="72153"/>
                  <a:pt x="178956" y="70669"/>
                </a:cubicBezTo>
                <a:cubicBezTo>
                  <a:pt x="179931" y="68709"/>
                  <a:pt x="180788" y="69581"/>
                  <a:pt x="180767" y="72461"/>
                </a:cubicBezTo>
                <a:close/>
                <a:moveTo>
                  <a:pt x="322245" y="88588"/>
                </a:moveTo>
                <a:cubicBezTo>
                  <a:pt x="322240" y="89354"/>
                  <a:pt x="321944" y="90314"/>
                  <a:pt x="321558" y="90695"/>
                </a:cubicBezTo>
                <a:cubicBezTo>
                  <a:pt x="320881" y="91361"/>
                  <a:pt x="319753" y="94615"/>
                  <a:pt x="320086" y="94955"/>
                </a:cubicBezTo>
                <a:cubicBezTo>
                  <a:pt x="320181" y="95100"/>
                  <a:pt x="319261" y="96101"/>
                  <a:pt x="318101" y="97242"/>
                </a:cubicBezTo>
                <a:cubicBezTo>
                  <a:pt x="316892" y="98386"/>
                  <a:pt x="315921" y="99723"/>
                  <a:pt x="315918" y="100153"/>
                </a:cubicBezTo>
                <a:cubicBezTo>
                  <a:pt x="315916" y="100587"/>
                  <a:pt x="315478" y="101303"/>
                  <a:pt x="314946" y="101778"/>
                </a:cubicBezTo>
                <a:cubicBezTo>
                  <a:pt x="314414" y="102254"/>
                  <a:pt x="313978" y="102874"/>
                  <a:pt x="313976" y="103211"/>
                </a:cubicBezTo>
                <a:cubicBezTo>
                  <a:pt x="313969" y="104124"/>
                  <a:pt x="312606" y="106561"/>
                  <a:pt x="311544" y="107512"/>
                </a:cubicBezTo>
                <a:cubicBezTo>
                  <a:pt x="311012" y="107989"/>
                  <a:pt x="310575" y="108659"/>
                  <a:pt x="310572" y="109042"/>
                </a:cubicBezTo>
                <a:cubicBezTo>
                  <a:pt x="310570" y="109378"/>
                  <a:pt x="310232" y="109662"/>
                  <a:pt x="309847" y="109660"/>
                </a:cubicBezTo>
                <a:cubicBezTo>
                  <a:pt x="309464" y="109656"/>
                  <a:pt x="309125" y="109944"/>
                  <a:pt x="309124" y="110280"/>
                </a:cubicBezTo>
                <a:cubicBezTo>
                  <a:pt x="309114" y="111526"/>
                  <a:pt x="303418" y="115854"/>
                  <a:pt x="301786" y="115842"/>
                </a:cubicBezTo>
                <a:cubicBezTo>
                  <a:pt x="301354" y="115836"/>
                  <a:pt x="302005" y="112147"/>
                  <a:pt x="302688" y="110710"/>
                </a:cubicBezTo>
                <a:cubicBezTo>
                  <a:pt x="303079" y="109899"/>
                  <a:pt x="303373" y="109083"/>
                  <a:pt x="303373" y="108940"/>
                </a:cubicBezTo>
                <a:cubicBezTo>
                  <a:pt x="303379" y="108174"/>
                  <a:pt x="307243" y="104840"/>
                  <a:pt x="308108" y="104846"/>
                </a:cubicBezTo>
                <a:cubicBezTo>
                  <a:pt x="308635" y="104853"/>
                  <a:pt x="309167" y="104472"/>
                  <a:pt x="309362" y="103993"/>
                </a:cubicBezTo>
                <a:cubicBezTo>
                  <a:pt x="309657" y="103132"/>
                  <a:pt x="310677" y="101458"/>
                  <a:pt x="311161" y="101031"/>
                </a:cubicBezTo>
                <a:cubicBezTo>
                  <a:pt x="311305" y="100888"/>
                  <a:pt x="311597" y="100458"/>
                  <a:pt x="311791" y="100074"/>
                </a:cubicBezTo>
                <a:cubicBezTo>
                  <a:pt x="313156" y="97304"/>
                  <a:pt x="316697" y="92339"/>
                  <a:pt x="318825" y="90290"/>
                </a:cubicBezTo>
                <a:cubicBezTo>
                  <a:pt x="319936" y="89290"/>
                  <a:pt x="320808" y="88143"/>
                  <a:pt x="320811" y="87810"/>
                </a:cubicBezTo>
                <a:cubicBezTo>
                  <a:pt x="320814" y="87473"/>
                  <a:pt x="321151" y="87187"/>
                  <a:pt x="321536" y="87189"/>
                </a:cubicBezTo>
                <a:cubicBezTo>
                  <a:pt x="322015" y="87193"/>
                  <a:pt x="322252" y="87675"/>
                  <a:pt x="322245" y="88588"/>
                </a:cubicBezTo>
                <a:close/>
                <a:moveTo>
                  <a:pt x="176469" y="101658"/>
                </a:moveTo>
                <a:cubicBezTo>
                  <a:pt x="176709" y="101660"/>
                  <a:pt x="177234" y="102000"/>
                  <a:pt x="177568" y="102339"/>
                </a:cubicBezTo>
                <a:cubicBezTo>
                  <a:pt x="178903" y="103547"/>
                  <a:pt x="176286" y="106986"/>
                  <a:pt x="174757" y="106015"/>
                </a:cubicBezTo>
                <a:cubicBezTo>
                  <a:pt x="174518" y="105868"/>
                  <a:pt x="174285" y="105002"/>
                  <a:pt x="174290" y="104139"/>
                </a:cubicBezTo>
                <a:cubicBezTo>
                  <a:pt x="174300" y="102889"/>
                  <a:pt x="174063" y="102457"/>
                  <a:pt x="173296" y="102257"/>
                </a:cubicBezTo>
                <a:cubicBezTo>
                  <a:pt x="171668" y="101815"/>
                  <a:pt x="172731" y="100862"/>
                  <a:pt x="174456" y="101259"/>
                </a:cubicBezTo>
                <a:cubicBezTo>
                  <a:pt x="175319" y="101409"/>
                  <a:pt x="176181" y="101608"/>
                  <a:pt x="176469" y="101658"/>
                </a:cubicBezTo>
                <a:close/>
                <a:moveTo>
                  <a:pt x="243481" y="146127"/>
                </a:moveTo>
                <a:cubicBezTo>
                  <a:pt x="244479" y="147476"/>
                  <a:pt x="244892" y="149978"/>
                  <a:pt x="244172" y="149972"/>
                </a:cubicBezTo>
                <a:cubicBezTo>
                  <a:pt x="243932" y="149969"/>
                  <a:pt x="243348" y="150972"/>
                  <a:pt x="242859" y="152267"/>
                </a:cubicBezTo>
                <a:cubicBezTo>
                  <a:pt x="242322" y="153509"/>
                  <a:pt x="241738" y="154609"/>
                  <a:pt x="241496" y="154750"/>
                </a:cubicBezTo>
                <a:cubicBezTo>
                  <a:pt x="241303" y="154893"/>
                  <a:pt x="241003" y="156523"/>
                  <a:pt x="240798" y="158393"/>
                </a:cubicBezTo>
                <a:cubicBezTo>
                  <a:pt x="240486" y="161512"/>
                  <a:pt x="240532" y="161802"/>
                  <a:pt x="241721" y="163250"/>
                </a:cubicBezTo>
                <a:cubicBezTo>
                  <a:pt x="242435" y="164119"/>
                  <a:pt x="242957" y="164988"/>
                  <a:pt x="242859" y="165179"/>
                </a:cubicBezTo>
                <a:cubicBezTo>
                  <a:pt x="242615" y="165802"/>
                  <a:pt x="254469" y="165985"/>
                  <a:pt x="255193" y="165415"/>
                </a:cubicBezTo>
                <a:cubicBezTo>
                  <a:pt x="255676" y="165034"/>
                  <a:pt x="255916" y="165034"/>
                  <a:pt x="256153" y="165468"/>
                </a:cubicBezTo>
                <a:cubicBezTo>
                  <a:pt x="257054" y="166916"/>
                  <a:pt x="259227" y="171489"/>
                  <a:pt x="259224" y="171922"/>
                </a:cubicBezTo>
                <a:cubicBezTo>
                  <a:pt x="259222" y="172162"/>
                  <a:pt x="259741" y="173414"/>
                  <a:pt x="260355" y="174713"/>
                </a:cubicBezTo>
                <a:cubicBezTo>
                  <a:pt x="261018" y="175969"/>
                  <a:pt x="261629" y="177651"/>
                  <a:pt x="261815" y="178421"/>
                </a:cubicBezTo>
                <a:cubicBezTo>
                  <a:pt x="262001" y="179239"/>
                  <a:pt x="262285" y="179866"/>
                  <a:pt x="262429" y="179866"/>
                </a:cubicBezTo>
                <a:cubicBezTo>
                  <a:pt x="262861" y="179868"/>
                  <a:pt x="264418" y="183482"/>
                  <a:pt x="264411" y="184489"/>
                </a:cubicBezTo>
                <a:cubicBezTo>
                  <a:pt x="264408" y="184922"/>
                  <a:pt x="264784" y="185834"/>
                  <a:pt x="265307" y="186511"/>
                </a:cubicBezTo>
                <a:cubicBezTo>
                  <a:pt x="265782" y="187236"/>
                  <a:pt x="266110" y="188199"/>
                  <a:pt x="266011" y="188725"/>
                </a:cubicBezTo>
                <a:cubicBezTo>
                  <a:pt x="265959" y="189205"/>
                  <a:pt x="266049" y="189975"/>
                  <a:pt x="266286" y="190407"/>
                </a:cubicBezTo>
                <a:cubicBezTo>
                  <a:pt x="268133" y="193781"/>
                  <a:pt x="268749" y="201371"/>
                  <a:pt x="267434" y="203809"/>
                </a:cubicBezTo>
                <a:cubicBezTo>
                  <a:pt x="267045" y="204525"/>
                  <a:pt x="266605" y="205528"/>
                  <a:pt x="266410" y="206009"/>
                </a:cubicBezTo>
                <a:cubicBezTo>
                  <a:pt x="266213" y="206725"/>
                  <a:pt x="266020" y="206821"/>
                  <a:pt x="265591" y="206385"/>
                </a:cubicBezTo>
                <a:cubicBezTo>
                  <a:pt x="265258" y="206047"/>
                  <a:pt x="264443" y="205800"/>
                  <a:pt x="263723" y="205795"/>
                </a:cubicBezTo>
                <a:cubicBezTo>
                  <a:pt x="261900" y="205783"/>
                  <a:pt x="259173" y="204513"/>
                  <a:pt x="258797" y="203504"/>
                </a:cubicBezTo>
                <a:cubicBezTo>
                  <a:pt x="258374" y="202252"/>
                  <a:pt x="257520" y="200903"/>
                  <a:pt x="255809" y="198682"/>
                </a:cubicBezTo>
                <a:cubicBezTo>
                  <a:pt x="254952" y="197620"/>
                  <a:pt x="254243" y="196268"/>
                  <a:pt x="254247" y="195742"/>
                </a:cubicBezTo>
                <a:cubicBezTo>
                  <a:pt x="254250" y="195212"/>
                  <a:pt x="253777" y="194345"/>
                  <a:pt x="253204" y="193861"/>
                </a:cubicBezTo>
                <a:cubicBezTo>
                  <a:pt x="252012" y="192845"/>
                  <a:pt x="251490" y="192120"/>
                  <a:pt x="249929" y="188989"/>
                </a:cubicBezTo>
                <a:cubicBezTo>
                  <a:pt x="249313" y="187879"/>
                  <a:pt x="248696" y="186964"/>
                  <a:pt x="248456" y="186961"/>
                </a:cubicBezTo>
                <a:cubicBezTo>
                  <a:pt x="248264" y="186961"/>
                  <a:pt x="248074" y="186671"/>
                  <a:pt x="248077" y="186335"/>
                </a:cubicBezTo>
                <a:cubicBezTo>
                  <a:pt x="248080" y="185998"/>
                  <a:pt x="247319" y="184987"/>
                  <a:pt x="246413" y="184067"/>
                </a:cubicBezTo>
                <a:cubicBezTo>
                  <a:pt x="245509" y="183148"/>
                  <a:pt x="244748" y="182133"/>
                  <a:pt x="244751" y="181800"/>
                </a:cubicBezTo>
                <a:cubicBezTo>
                  <a:pt x="244753" y="181464"/>
                  <a:pt x="244419" y="181171"/>
                  <a:pt x="244036" y="181168"/>
                </a:cubicBezTo>
                <a:cubicBezTo>
                  <a:pt x="243651" y="181165"/>
                  <a:pt x="243317" y="180875"/>
                  <a:pt x="243320" y="180539"/>
                </a:cubicBezTo>
                <a:cubicBezTo>
                  <a:pt x="243325" y="179868"/>
                  <a:pt x="240752" y="177306"/>
                  <a:pt x="240081" y="177300"/>
                </a:cubicBezTo>
                <a:cubicBezTo>
                  <a:pt x="239217" y="177294"/>
                  <a:pt x="237601" y="174977"/>
                  <a:pt x="236184" y="171846"/>
                </a:cubicBezTo>
                <a:cubicBezTo>
                  <a:pt x="235431" y="170067"/>
                  <a:pt x="234529" y="168619"/>
                  <a:pt x="234242" y="168619"/>
                </a:cubicBezTo>
                <a:cubicBezTo>
                  <a:pt x="234002" y="168616"/>
                  <a:pt x="233860" y="168423"/>
                  <a:pt x="234053" y="168183"/>
                </a:cubicBezTo>
                <a:cubicBezTo>
                  <a:pt x="234198" y="167946"/>
                  <a:pt x="234106" y="167560"/>
                  <a:pt x="233818" y="167413"/>
                </a:cubicBezTo>
                <a:cubicBezTo>
                  <a:pt x="233054" y="166927"/>
                  <a:pt x="229539" y="161960"/>
                  <a:pt x="229544" y="161383"/>
                </a:cubicBezTo>
                <a:cubicBezTo>
                  <a:pt x="229545" y="161143"/>
                  <a:pt x="229355" y="160901"/>
                  <a:pt x="229115" y="160901"/>
                </a:cubicBezTo>
                <a:cubicBezTo>
                  <a:pt x="228684" y="160895"/>
                  <a:pt x="227894" y="157337"/>
                  <a:pt x="228048" y="155900"/>
                </a:cubicBezTo>
                <a:cubicBezTo>
                  <a:pt x="228201" y="154654"/>
                  <a:pt x="230150" y="150827"/>
                  <a:pt x="230678" y="150829"/>
                </a:cubicBezTo>
                <a:cubicBezTo>
                  <a:pt x="230870" y="150833"/>
                  <a:pt x="231064" y="150499"/>
                  <a:pt x="231067" y="150113"/>
                </a:cubicBezTo>
                <a:cubicBezTo>
                  <a:pt x="231070" y="149729"/>
                  <a:pt x="231554" y="149156"/>
                  <a:pt x="232181" y="148875"/>
                </a:cubicBezTo>
                <a:cubicBezTo>
                  <a:pt x="232759" y="148541"/>
                  <a:pt x="233483" y="147971"/>
                  <a:pt x="233823" y="147541"/>
                </a:cubicBezTo>
                <a:cubicBezTo>
                  <a:pt x="234114" y="147113"/>
                  <a:pt x="234548" y="146780"/>
                  <a:pt x="234788" y="146733"/>
                </a:cubicBezTo>
                <a:cubicBezTo>
                  <a:pt x="235653" y="146642"/>
                  <a:pt x="237724" y="145651"/>
                  <a:pt x="238064" y="145174"/>
                </a:cubicBezTo>
                <a:cubicBezTo>
                  <a:pt x="238210" y="144887"/>
                  <a:pt x="239268" y="144657"/>
                  <a:pt x="240420" y="144665"/>
                </a:cubicBezTo>
                <a:cubicBezTo>
                  <a:pt x="242100" y="144676"/>
                  <a:pt x="242626" y="144919"/>
                  <a:pt x="243481" y="146127"/>
                </a:cubicBezTo>
                <a:close/>
              </a:path>
            </a:pathLst>
          </a:custGeom>
          <a:solidFill>
            <a:srgbClr val="F2C34D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6516634E-E541-23A1-55B9-B322687493F1}"/>
              </a:ext>
            </a:extLst>
          </p:cNvPr>
          <p:cNvSpPr/>
          <p:nvPr/>
        </p:nvSpPr>
        <p:spPr>
          <a:xfrm>
            <a:off x="5546138" y="1931501"/>
            <a:ext cx="1534147" cy="1635023"/>
          </a:xfrm>
          <a:custGeom>
            <a:avLst/>
            <a:gdLst>
              <a:gd name="connsiteX0" fmla="*/ 709330 w 845273"/>
              <a:gd name="connsiteY0" fmla="*/ 2777 h 900853"/>
              <a:gd name="connsiteX1" fmla="*/ 709325 w 845273"/>
              <a:gd name="connsiteY1" fmla="*/ 2777 h 900853"/>
              <a:gd name="connsiteX2" fmla="*/ 709335 w 845273"/>
              <a:gd name="connsiteY2" fmla="*/ 2784 h 900853"/>
              <a:gd name="connsiteX3" fmla="*/ 709330 w 845273"/>
              <a:gd name="connsiteY3" fmla="*/ 2777 h 900853"/>
              <a:gd name="connsiteX4" fmla="*/ 712272 w 845273"/>
              <a:gd name="connsiteY4" fmla="*/ 299103 h 900853"/>
              <a:gd name="connsiteX5" fmla="*/ 712272 w 845273"/>
              <a:gd name="connsiteY5" fmla="*/ 299103 h 900853"/>
              <a:gd name="connsiteX6" fmla="*/ 712278 w 845273"/>
              <a:gd name="connsiteY6" fmla="*/ 299105 h 900853"/>
              <a:gd name="connsiteX7" fmla="*/ 712278 w 845273"/>
              <a:gd name="connsiteY7" fmla="*/ 299103 h 900853"/>
              <a:gd name="connsiteX8" fmla="*/ 712278 w 845273"/>
              <a:gd name="connsiteY8" fmla="*/ 299105 h 900853"/>
              <a:gd name="connsiteX9" fmla="*/ 712278 w 845273"/>
              <a:gd name="connsiteY9" fmla="*/ 299103 h 900853"/>
              <a:gd name="connsiteX10" fmla="*/ 494257 w 845273"/>
              <a:gd name="connsiteY10" fmla="*/ 463566 h 900853"/>
              <a:gd name="connsiteX11" fmla="*/ 491191 w 845273"/>
              <a:gd name="connsiteY11" fmla="*/ 466067 h 900853"/>
              <a:gd name="connsiteX12" fmla="*/ 493764 w 845273"/>
              <a:gd name="connsiteY12" fmla="*/ 467717 h 900853"/>
              <a:gd name="connsiteX13" fmla="*/ 494257 w 845273"/>
              <a:gd name="connsiteY13" fmla="*/ 463574 h 900853"/>
              <a:gd name="connsiteX14" fmla="*/ 494257 w 845273"/>
              <a:gd name="connsiteY14" fmla="*/ 463566 h 900853"/>
              <a:gd name="connsiteX15" fmla="*/ 604384 w 845273"/>
              <a:gd name="connsiteY15" fmla="*/ 611720 h 900853"/>
              <a:gd name="connsiteX16" fmla="*/ 603582 w 845273"/>
              <a:gd name="connsiteY16" fmla="*/ 611749 h 900853"/>
              <a:gd name="connsiteX17" fmla="*/ 603244 w 845273"/>
              <a:gd name="connsiteY17" fmla="*/ 616474 h 900853"/>
              <a:gd name="connsiteX18" fmla="*/ 603244 w 845273"/>
              <a:gd name="connsiteY18" fmla="*/ 616476 h 900853"/>
              <a:gd name="connsiteX19" fmla="*/ 603582 w 845273"/>
              <a:gd name="connsiteY19" fmla="*/ 611749 h 900853"/>
              <a:gd name="connsiteX20" fmla="*/ 604384 w 845273"/>
              <a:gd name="connsiteY20" fmla="*/ 611720 h 900853"/>
              <a:gd name="connsiteX21" fmla="*/ 604390 w 845273"/>
              <a:gd name="connsiteY21" fmla="*/ 611722 h 900853"/>
              <a:gd name="connsiteX22" fmla="*/ 604390 w 845273"/>
              <a:gd name="connsiteY22" fmla="*/ 611720 h 900853"/>
              <a:gd name="connsiteX23" fmla="*/ 603236 w 845273"/>
              <a:gd name="connsiteY23" fmla="*/ 616494 h 900853"/>
              <a:gd name="connsiteX24" fmla="*/ 603236 w 845273"/>
              <a:gd name="connsiteY24" fmla="*/ 616494 h 900853"/>
              <a:gd name="connsiteX25" fmla="*/ 603242 w 845273"/>
              <a:gd name="connsiteY25" fmla="*/ 616497 h 900853"/>
              <a:gd name="connsiteX26" fmla="*/ 603242 w 845273"/>
              <a:gd name="connsiteY26" fmla="*/ 616494 h 900853"/>
              <a:gd name="connsiteX27" fmla="*/ 219441 w 845273"/>
              <a:gd name="connsiteY27" fmla="*/ 619874 h 900853"/>
              <a:gd name="connsiteX28" fmla="*/ 212048 w 845273"/>
              <a:gd name="connsiteY28" fmla="*/ 620260 h 900853"/>
              <a:gd name="connsiteX29" fmla="*/ 212049 w 845273"/>
              <a:gd name="connsiteY29" fmla="*/ 620263 h 900853"/>
              <a:gd name="connsiteX30" fmla="*/ 219441 w 845273"/>
              <a:gd name="connsiteY30" fmla="*/ 619874 h 900853"/>
              <a:gd name="connsiteX31" fmla="*/ 227011 w 845273"/>
              <a:gd name="connsiteY31" fmla="*/ 620260 h 900853"/>
              <a:gd name="connsiteX32" fmla="*/ 227011 w 845273"/>
              <a:gd name="connsiteY32" fmla="*/ 620263 h 900853"/>
              <a:gd name="connsiteX33" fmla="*/ 219441 w 845273"/>
              <a:gd name="connsiteY33" fmla="*/ 619874 h 900853"/>
              <a:gd name="connsiteX34" fmla="*/ 294422 w 845273"/>
              <a:gd name="connsiteY34" fmla="*/ 620260 h 900853"/>
              <a:gd name="connsiteX35" fmla="*/ 291959 w 845273"/>
              <a:gd name="connsiteY35" fmla="*/ 620813 h 900853"/>
              <a:gd name="connsiteX36" fmla="*/ 291959 w 845273"/>
              <a:gd name="connsiteY36" fmla="*/ 620816 h 900853"/>
              <a:gd name="connsiteX37" fmla="*/ 294422 w 845273"/>
              <a:gd name="connsiteY37" fmla="*/ 620260 h 900853"/>
              <a:gd name="connsiteX38" fmla="*/ 295801 w 845273"/>
              <a:gd name="connsiteY38" fmla="*/ 620813 h 900853"/>
              <a:gd name="connsiteX39" fmla="*/ 294422 w 845273"/>
              <a:gd name="connsiteY39" fmla="*/ 620260 h 900853"/>
              <a:gd name="connsiteX40" fmla="*/ 301110 w 845273"/>
              <a:gd name="connsiteY40" fmla="*/ 647120 h 900853"/>
              <a:gd name="connsiteX41" fmla="*/ 301104 w 845273"/>
              <a:gd name="connsiteY41" fmla="*/ 647120 h 900853"/>
              <a:gd name="connsiteX42" fmla="*/ 301123 w 845273"/>
              <a:gd name="connsiteY42" fmla="*/ 647126 h 900853"/>
              <a:gd name="connsiteX43" fmla="*/ 301119 w 845273"/>
              <a:gd name="connsiteY43" fmla="*/ 647120 h 900853"/>
              <a:gd name="connsiteX44" fmla="*/ 476780 w 845273"/>
              <a:gd name="connsiteY44" fmla="*/ 487081 h 900853"/>
              <a:gd name="connsiteX45" fmla="*/ 318169 w 845273"/>
              <a:gd name="connsiteY45" fmla="*/ 660231 h 900853"/>
              <a:gd name="connsiteX46" fmla="*/ 320939 w 845273"/>
              <a:gd name="connsiteY46" fmla="*/ 663519 h 900853"/>
              <a:gd name="connsiteX47" fmla="*/ 327604 w 845273"/>
              <a:gd name="connsiteY47" fmla="*/ 656798 h 900853"/>
              <a:gd name="connsiteX48" fmla="*/ 480174 w 845273"/>
              <a:gd name="connsiteY48" fmla="*/ 490662 h 900853"/>
              <a:gd name="connsiteX49" fmla="*/ 476966 w 845273"/>
              <a:gd name="connsiteY49" fmla="*/ 487268 h 900853"/>
              <a:gd name="connsiteX50" fmla="*/ 476780 w 845273"/>
              <a:gd name="connsiteY50" fmla="*/ 487081 h 900853"/>
              <a:gd name="connsiteX51" fmla="*/ 457323 w 845273"/>
              <a:gd name="connsiteY51" fmla="*/ 791496 h 900853"/>
              <a:gd name="connsiteX52" fmla="*/ 456694 w 845273"/>
              <a:gd name="connsiteY52" fmla="*/ 791508 h 900853"/>
              <a:gd name="connsiteX53" fmla="*/ 456694 w 845273"/>
              <a:gd name="connsiteY53" fmla="*/ 791511 h 900853"/>
              <a:gd name="connsiteX54" fmla="*/ 457323 w 845273"/>
              <a:gd name="connsiteY54" fmla="*/ 791496 h 900853"/>
              <a:gd name="connsiteX55" fmla="*/ 458011 w 845273"/>
              <a:gd name="connsiteY55" fmla="*/ 791508 h 900853"/>
              <a:gd name="connsiteX56" fmla="*/ 457323 w 845273"/>
              <a:gd name="connsiteY56" fmla="*/ 791496 h 900853"/>
              <a:gd name="connsiteX57" fmla="*/ 675389 w 845273"/>
              <a:gd name="connsiteY57" fmla="*/ 827461 h 900853"/>
              <a:gd name="connsiteX58" fmla="*/ 675389 w 845273"/>
              <a:gd name="connsiteY58" fmla="*/ 827463 h 900853"/>
              <a:gd name="connsiteX59" fmla="*/ 675396 w 845273"/>
              <a:gd name="connsiteY59" fmla="*/ 827461 h 900853"/>
              <a:gd name="connsiteX60" fmla="*/ 675402 w 845273"/>
              <a:gd name="connsiteY60" fmla="*/ 827461 h 900853"/>
              <a:gd name="connsiteX61" fmla="*/ 110397 w 845273"/>
              <a:gd name="connsiteY61" fmla="*/ 882766 h 900853"/>
              <a:gd name="connsiteX62" fmla="*/ 110397 w 845273"/>
              <a:gd name="connsiteY62" fmla="*/ 882768 h 900853"/>
              <a:gd name="connsiteX63" fmla="*/ 110458 w 845273"/>
              <a:gd name="connsiteY63" fmla="*/ 882766 h 900853"/>
              <a:gd name="connsiteX64" fmla="*/ 110518 w 845273"/>
              <a:gd name="connsiteY64" fmla="*/ 882766 h 900853"/>
              <a:gd name="connsiteX65" fmla="*/ 87885 w 845273"/>
              <a:gd name="connsiteY65" fmla="*/ 898214 h 900853"/>
              <a:gd name="connsiteX66" fmla="*/ 87885 w 845273"/>
              <a:gd name="connsiteY66" fmla="*/ 898220 h 900853"/>
              <a:gd name="connsiteX67" fmla="*/ 87935 w 845273"/>
              <a:gd name="connsiteY67" fmla="*/ 898214 h 900853"/>
              <a:gd name="connsiteX68" fmla="*/ 87984 w 845273"/>
              <a:gd name="connsiteY68" fmla="*/ 898214 h 900853"/>
              <a:gd name="connsiteX69" fmla="*/ 85648 w 845273"/>
              <a:gd name="connsiteY69" fmla="*/ 898243 h 900853"/>
              <a:gd name="connsiteX70" fmla="*/ 85648 w 845273"/>
              <a:gd name="connsiteY70" fmla="*/ 898246 h 900853"/>
              <a:gd name="connsiteX71" fmla="*/ 85600 w 845273"/>
              <a:gd name="connsiteY71" fmla="*/ 898243 h 900853"/>
              <a:gd name="connsiteX72" fmla="*/ 85551 w 845273"/>
              <a:gd name="connsiteY72" fmla="*/ 898243 h 900853"/>
              <a:gd name="connsiteX73" fmla="*/ 85539 w 845273"/>
              <a:gd name="connsiteY73" fmla="*/ 898246 h 900853"/>
              <a:gd name="connsiteX74" fmla="*/ 85600 w 845273"/>
              <a:gd name="connsiteY74" fmla="*/ 898243 h 900853"/>
              <a:gd name="connsiteX75" fmla="*/ 85660 w 845273"/>
              <a:gd name="connsiteY75" fmla="*/ 898243 h 900853"/>
              <a:gd name="connsiteX76" fmla="*/ 708723 w 845273"/>
              <a:gd name="connsiteY76" fmla="*/ 0 h 900853"/>
              <a:gd name="connsiteX77" fmla="*/ 742542 w 845273"/>
              <a:gd name="connsiteY77" fmla="*/ 20988 h 900853"/>
              <a:gd name="connsiteX78" fmla="*/ 754932 w 845273"/>
              <a:gd name="connsiteY78" fmla="*/ 44798 h 900853"/>
              <a:gd name="connsiteX79" fmla="*/ 755763 w 845273"/>
              <a:gd name="connsiteY79" fmla="*/ 96142 h 900853"/>
              <a:gd name="connsiteX80" fmla="*/ 754730 w 845273"/>
              <a:gd name="connsiteY80" fmla="*/ 97267 h 900853"/>
              <a:gd name="connsiteX81" fmla="*/ 752755 w 845273"/>
              <a:gd name="connsiteY81" fmla="*/ 94351 h 900853"/>
              <a:gd name="connsiteX82" fmla="*/ 747665 w 845273"/>
              <a:gd name="connsiteY82" fmla="*/ 113579 h 900853"/>
              <a:gd name="connsiteX83" fmla="*/ 728281 w 845273"/>
              <a:gd name="connsiteY83" fmla="*/ 142256 h 900853"/>
              <a:gd name="connsiteX84" fmla="*/ 727419 w 845273"/>
              <a:gd name="connsiteY84" fmla="*/ 142043 h 900853"/>
              <a:gd name="connsiteX85" fmla="*/ 724231 w 845273"/>
              <a:gd name="connsiteY85" fmla="*/ 155700 h 900853"/>
              <a:gd name="connsiteX86" fmla="*/ 747381 w 845273"/>
              <a:gd name="connsiteY86" fmla="*/ 170748 h 900853"/>
              <a:gd name="connsiteX87" fmla="*/ 752996 w 845273"/>
              <a:gd name="connsiteY87" fmla="*/ 181032 h 900853"/>
              <a:gd name="connsiteX88" fmla="*/ 749481 w 845273"/>
              <a:gd name="connsiteY88" fmla="*/ 240024 h 900853"/>
              <a:gd name="connsiteX89" fmla="*/ 752637 w 845273"/>
              <a:gd name="connsiteY89" fmla="*/ 271515 h 900853"/>
              <a:gd name="connsiteX90" fmla="*/ 781983 w 845273"/>
              <a:gd name="connsiteY90" fmla="*/ 240500 h 900853"/>
              <a:gd name="connsiteX91" fmla="*/ 780578 w 845273"/>
              <a:gd name="connsiteY91" fmla="*/ 234280 h 900853"/>
              <a:gd name="connsiteX92" fmla="*/ 787201 w 845273"/>
              <a:gd name="connsiteY92" fmla="*/ 229537 h 900853"/>
              <a:gd name="connsiteX93" fmla="*/ 791269 w 845273"/>
              <a:gd name="connsiteY93" fmla="*/ 209004 h 900853"/>
              <a:gd name="connsiteX94" fmla="*/ 806216 w 845273"/>
              <a:gd name="connsiteY94" fmla="*/ 202959 h 900853"/>
              <a:gd name="connsiteX95" fmla="*/ 820323 w 845273"/>
              <a:gd name="connsiteY95" fmla="*/ 181427 h 900853"/>
              <a:gd name="connsiteX96" fmla="*/ 843274 w 845273"/>
              <a:gd name="connsiteY96" fmla="*/ 183347 h 900853"/>
              <a:gd name="connsiteX97" fmla="*/ 843613 w 845273"/>
              <a:gd name="connsiteY97" fmla="*/ 183330 h 900853"/>
              <a:gd name="connsiteX98" fmla="*/ 845244 w 845273"/>
              <a:gd name="connsiteY98" fmla="*/ 185410 h 900853"/>
              <a:gd name="connsiteX99" fmla="*/ 837082 w 845273"/>
              <a:gd name="connsiteY99" fmla="*/ 200712 h 900853"/>
              <a:gd name="connsiteX100" fmla="*/ 842875 w 845273"/>
              <a:gd name="connsiteY100" fmla="*/ 210335 h 900853"/>
              <a:gd name="connsiteX101" fmla="*/ 834340 w 845273"/>
              <a:gd name="connsiteY101" fmla="*/ 220871 h 900853"/>
              <a:gd name="connsiteX102" fmla="*/ 836951 w 845273"/>
              <a:gd name="connsiteY102" fmla="*/ 230289 h 900853"/>
              <a:gd name="connsiteX103" fmla="*/ 831916 w 845273"/>
              <a:gd name="connsiteY103" fmla="*/ 234242 h 900853"/>
              <a:gd name="connsiteX104" fmla="*/ 830628 w 845273"/>
              <a:gd name="connsiteY104" fmla="*/ 242806 h 900853"/>
              <a:gd name="connsiteX105" fmla="*/ 819794 w 845273"/>
              <a:gd name="connsiteY105" fmla="*/ 255159 h 900853"/>
              <a:gd name="connsiteX106" fmla="*/ 799055 w 845273"/>
              <a:gd name="connsiteY106" fmla="*/ 259182 h 900853"/>
              <a:gd name="connsiteX107" fmla="*/ 771745 w 845273"/>
              <a:gd name="connsiteY107" fmla="*/ 307398 h 900853"/>
              <a:gd name="connsiteX108" fmla="*/ 751791 w 845273"/>
              <a:gd name="connsiteY108" fmla="*/ 328473 h 900853"/>
              <a:gd name="connsiteX109" fmla="*/ 731616 w 845273"/>
              <a:gd name="connsiteY109" fmla="*/ 338979 h 900853"/>
              <a:gd name="connsiteX110" fmla="*/ 728224 w 845273"/>
              <a:gd name="connsiteY110" fmla="*/ 338198 h 900853"/>
              <a:gd name="connsiteX111" fmla="*/ 709420 w 845273"/>
              <a:gd name="connsiteY111" fmla="*/ 301710 h 900853"/>
              <a:gd name="connsiteX112" fmla="*/ 709414 w 845273"/>
              <a:gd name="connsiteY112" fmla="*/ 301713 h 900853"/>
              <a:gd name="connsiteX113" fmla="*/ 698595 w 845273"/>
              <a:gd name="connsiteY113" fmla="*/ 305086 h 900853"/>
              <a:gd name="connsiteX114" fmla="*/ 691404 w 845273"/>
              <a:gd name="connsiteY114" fmla="*/ 320865 h 900853"/>
              <a:gd name="connsiteX115" fmla="*/ 679294 w 845273"/>
              <a:gd name="connsiteY115" fmla="*/ 368414 h 900853"/>
              <a:gd name="connsiteX116" fmla="*/ 674519 w 845273"/>
              <a:gd name="connsiteY116" fmla="*/ 374824 h 900853"/>
              <a:gd name="connsiteX117" fmla="*/ 654258 w 845273"/>
              <a:gd name="connsiteY117" fmla="*/ 437871 h 900853"/>
              <a:gd name="connsiteX118" fmla="*/ 668264 w 845273"/>
              <a:gd name="connsiteY118" fmla="*/ 561675 h 900853"/>
              <a:gd name="connsiteX119" fmla="*/ 668874 w 845273"/>
              <a:gd name="connsiteY119" fmla="*/ 618209 h 900853"/>
              <a:gd name="connsiteX120" fmla="*/ 660787 w 845273"/>
              <a:gd name="connsiteY120" fmla="*/ 657304 h 900853"/>
              <a:gd name="connsiteX121" fmla="*/ 664857 w 845273"/>
              <a:gd name="connsiteY121" fmla="*/ 692198 h 900853"/>
              <a:gd name="connsiteX122" fmla="*/ 664407 w 845273"/>
              <a:gd name="connsiteY122" fmla="*/ 761026 h 900853"/>
              <a:gd name="connsiteX123" fmla="*/ 670970 w 845273"/>
              <a:gd name="connsiteY123" fmla="*/ 805955 h 900853"/>
              <a:gd name="connsiteX124" fmla="*/ 668820 w 845273"/>
              <a:gd name="connsiteY124" fmla="*/ 809826 h 900853"/>
              <a:gd name="connsiteX125" fmla="*/ 675481 w 845273"/>
              <a:gd name="connsiteY125" fmla="*/ 823979 h 900853"/>
              <a:gd name="connsiteX126" fmla="*/ 679155 w 845273"/>
              <a:gd name="connsiteY126" fmla="*/ 823595 h 900853"/>
              <a:gd name="connsiteX127" fmla="*/ 681350 w 845273"/>
              <a:gd name="connsiteY127" fmla="*/ 824793 h 900853"/>
              <a:gd name="connsiteX128" fmla="*/ 709317 w 845273"/>
              <a:gd name="connsiteY128" fmla="*/ 857272 h 900853"/>
              <a:gd name="connsiteX129" fmla="*/ 736027 w 845273"/>
              <a:gd name="connsiteY129" fmla="*/ 867006 h 900853"/>
              <a:gd name="connsiteX130" fmla="*/ 740063 w 845273"/>
              <a:gd name="connsiteY130" fmla="*/ 866881 h 900853"/>
              <a:gd name="connsiteX131" fmla="*/ 745112 w 845273"/>
              <a:gd name="connsiteY131" fmla="*/ 877715 h 900853"/>
              <a:gd name="connsiteX132" fmla="*/ 740155 w 845273"/>
              <a:gd name="connsiteY132" fmla="*/ 895271 h 900853"/>
              <a:gd name="connsiteX133" fmla="*/ 697523 w 845273"/>
              <a:gd name="connsiteY133" fmla="*/ 899147 h 900853"/>
              <a:gd name="connsiteX134" fmla="*/ 697199 w 845273"/>
              <a:gd name="connsiteY134" fmla="*/ 899147 h 900853"/>
              <a:gd name="connsiteX135" fmla="*/ 695745 w 845273"/>
              <a:gd name="connsiteY135" fmla="*/ 899156 h 900853"/>
              <a:gd name="connsiteX136" fmla="*/ 677692 w 845273"/>
              <a:gd name="connsiteY136" fmla="*/ 896605 h 900853"/>
              <a:gd name="connsiteX137" fmla="*/ 655021 w 845273"/>
              <a:gd name="connsiteY137" fmla="*/ 882778 h 900853"/>
              <a:gd name="connsiteX138" fmla="*/ 653865 w 845273"/>
              <a:gd name="connsiteY138" fmla="*/ 898217 h 900853"/>
              <a:gd name="connsiteX139" fmla="*/ 652340 w 845273"/>
              <a:gd name="connsiteY139" fmla="*/ 898995 h 900853"/>
              <a:gd name="connsiteX140" fmla="*/ 611058 w 845273"/>
              <a:gd name="connsiteY140" fmla="*/ 898167 h 900853"/>
              <a:gd name="connsiteX141" fmla="*/ 610316 w 845273"/>
              <a:gd name="connsiteY141" fmla="*/ 898264 h 900853"/>
              <a:gd name="connsiteX142" fmla="*/ 608594 w 845273"/>
              <a:gd name="connsiteY142" fmla="*/ 896578 h 900853"/>
              <a:gd name="connsiteX143" fmla="*/ 607875 w 845273"/>
              <a:gd name="connsiteY143" fmla="*/ 847225 h 900853"/>
              <a:gd name="connsiteX144" fmla="*/ 617729 w 845273"/>
              <a:gd name="connsiteY144" fmla="*/ 829395 h 900853"/>
              <a:gd name="connsiteX145" fmla="*/ 619279 w 845273"/>
              <a:gd name="connsiteY145" fmla="*/ 817237 h 900853"/>
              <a:gd name="connsiteX146" fmla="*/ 595878 w 845273"/>
              <a:gd name="connsiteY146" fmla="*/ 700669 h 900853"/>
              <a:gd name="connsiteX147" fmla="*/ 599652 w 845273"/>
              <a:gd name="connsiteY147" fmla="*/ 627818 h 900853"/>
              <a:gd name="connsiteX148" fmla="*/ 599645 w 845273"/>
              <a:gd name="connsiteY148" fmla="*/ 627820 h 900853"/>
              <a:gd name="connsiteX149" fmla="*/ 546589 w 845273"/>
              <a:gd name="connsiteY149" fmla="*/ 683719 h 900853"/>
              <a:gd name="connsiteX150" fmla="*/ 529460 w 845273"/>
              <a:gd name="connsiteY150" fmla="*/ 706614 h 900853"/>
              <a:gd name="connsiteX151" fmla="*/ 487676 w 845273"/>
              <a:gd name="connsiteY151" fmla="*/ 754475 h 900853"/>
              <a:gd name="connsiteX152" fmla="*/ 459868 w 845273"/>
              <a:gd name="connsiteY152" fmla="*/ 793676 h 900853"/>
              <a:gd name="connsiteX153" fmla="*/ 455586 w 845273"/>
              <a:gd name="connsiteY153" fmla="*/ 795162 h 900853"/>
              <a:gd name="connsiteX154" fmla="*/ 442198 w 845273"/>
              <a:gd name="connsiteY154" fmla="*/ 817229 h 900853"/>
              <a:gd name="connsiteX155" fmla="*/ 443708 w 845273"/>
              <a:gd name="connsiteY155" fmla="*/ 823408 h 900853"/>
              <a:gd name="connsiteX156" fmla="*/ 443673 w 845273"/>
              <a:gd name="connsiteY156" fmla="*/ 823406 h 900853"/>
              <a:gd name="connsiteX157" fmla="*/ 415268 w 845273"/>
              <a:gd name="connsiteY157" fmla="*/ 857459 h 900853"/>
              <a:gd name="connsiteX158" fmla="*/ 420229 w 845273"/>
              <a:gd name="connsiteY158" fmla="*/ 882508 h 900853"/>
              <a:gd name="connsiteX159" fmla="*/ 414914 w 845273"/>
              <a:gd name="connsiteY159" fmla="*/ 893251 h 900853"/>
              <a:gd name="connsiteX160" fmla="*/ 402836 w 845273"/>
              <a:gd name="connsiteY160" fmla="*/ 896622 h 900853"/>
              <a:gd name="connsiteX161" fmla="*/ 370776 w 845273"/>
              <a:gd name="connsiteY161" fmla="*/ 859674 h 900853"/>
              <a:gd name="connsiteX162" fmla="*/ 381329 w 845273"/>
              <a:gd name="connsiteY162" fmla="*/ 813739 h 900853"/>
              <a:gd name="connsiteX163" fmla="*/ 381319 w 845273"/>
              <a:gd name="connsiteY163" fmla="*/ 813741 h 900853"/>
              <a:gd name="connsiteX164" fmla="*/ 362676 w 845273"/>
              <a:gd name="connsiteY164" fmla="*/ 814031 h 900853"/>
              <a:gd name="connsiteX165" fmla="*/ 357548 w 845273"/>
              <a:gd name="connsiteY165" fmla="*/ 772261 h 900853"/>
              <a:gd name="connsiteX166" fmla="*/ 400905 w 845273"/>
              <a:gd name="connsiteY166" fmla="*/ 760815 h 900853"/>
              <a:gd name="connsiteX167" fmla="*/ 420531 w 845273"/>
              <a:gd name="connsiteY167" fmla="*/ 761734 h 900853"/>
              <a:gd name="connsiteX168" fmla="*/ 426922 w 845273"/>
              <a:gd name="connsiteY168" fmla="*/ 755959 h 900853"/>
              <a:gd name="connsiteX169" fmla="*/ 474400 w 845273"/>
              <a:gd name="connsiteY169" fmla="*/ 671922 h 900853"/>
              <a:gd name="connsiteX170" fmla="*/ 529820 w 845273"/>
              <a:gd name="connsiteY170" fmla="*/ 607465 h 900853"/>
              <a:gd name="connsiteX171" fmla="*/ 544447 w 845273"/>
              <a:gd name="connsiteY171" fmla="*/ 478449 h 900853"/>
              <a:gd name="connsiteX172" fmla="*/ 527905 w 845273"/>
              <a:gd name="connsiteY172" fmla="*/ 411377 h 900853"/>
              <a:gd name="connsiteX173" fmla="*/ 527898 w 845273"/>
              <a:gd name="connsiteY173" fmla="*/ 411380 h 900853"/>
              <a:gd name="connsiteX174" fmla="*/ 519142 w 845273"/>
              <a:gd name="connsiteY174" fmla="*/ 431881 h 900853"/>
              <a:gd name="connsiteX175" fmla="*/ 518720 w 845273"/>
              <a:gd name="connsiteY175" fmla="*/ 452614 h 900853"/>
              <a:gd name="connsiteX176" fmla="*/ 506322 w 845273"/>
              <a:gd name="connsiteY176" fmla="*/ 470958 h 900853"/>
              <a:gd name="connsiteX177" fmla="*/ 507590 w 845273"/>
              <a:gd name="connsiteY177" fmla="*/ 488073 h 900853"/>
              <a:gd name="connsiteX178" fmla="*/ 506442 w 845273"/>
              <a:gd name="connsiteY178" fmla="*/ 487669 h 900853"/>
              <a:gd name="connsiteX179" fmla="*/ 506655 w 845273"/>
              <a:gd name="connsiteY179" fmla="*/ 488900 h 900853"/>
              <a:gd name="connsiteX180" fmla="*/ 506098 w 845273"/>
              <a:gd name="connsiteY180" fmla="*/ 488885 h 900853"/>
              <a:gd name="connsiteX181" fmla="*/ 495658 w 845273"/>
              <a:gd name="connsiteY181" fmla="*/ 492464 h 900853"/>
              <a:gd name="connsiteX182" fmla="*/ 469480 w 845273"/>
              <a:gd name="connsiteY182" fmla="*/ 519461 h 900853"/>
              <a:gd name="connsiteX183" fmla="*/ 334036 w 845273"/>
              <a:gd name="connsiteY183" fmla="*/ 671090 h 900853"/>
              <a:gd name="connsiteX184" fmla="*/ 329883 w 845273"/>
              <a:gd name="connsiteY184" fmla="*/ 676504 h 900853"/>
              <a:gd name="connsiteX185" fmla="*/ 331182 w 845273"/>
              <a:gd name="connsiteY185" fmla="*/ 695022 h 900853"/>
              <a:gd name="connsiteX186" fmla="*/ 321142 w 845273"/>
              <a:gd name="connsiteY186" fmla="*/ 710900 h 900853"/>
              <a:gd name="connsiteX187" fmla="*/ 202357 w 845273"/>
              <a:gd name="connsiteY187" fmla="*/ 825746 h 900853"/>
              <a:gd name="connsiteX188" fmla="*/ 161959 w 845273"/>
              <a:gd name="connsiteY188" fmla="*/ 876648 h 900853"/>
              <a:gd name="connsiteX189" fmla="*/ 160611 w 845273"/>
              <a:gd name="connsiteY189" fmla="*/ 877798 h 900853"/>
              <a:gd name="connsiteX190" fmla="*/ 157866 w 845273"/>
              <a:gd name="connsiteY190" fmla="*/ 876885 h 900853"/>
              <a:gd name="connsiteX191" fmla="*/ 151491 w 845273"/>
              <a:gd name="connsiteY191" fmla="*/ 888804 h 900853"/>
              <a:gd name="connsiteX192" fmla="*/ 139636 w 845273"/>
              <a:gd name="connsiteY192" fmla="*/ 892716 h 900853"/>
              <a:gd name="connsiteX193" fmla="*/ 137316 w 845273"/>
              <a:gd name="connsiteY193" fmla="*/ 892632 h 900853"/>
              <a:gd name="connsiteX194" fmla="*/ 125213 w 845273"/>
              <a:gd name="connsiteY194" fmla="*/ 884194 h 900853"/>
              <a:gd name="connsiteX195" fmla="*/ 109595 w 845273"/>
              <a:gd name="connsiteY195" fmla="*/ 885574 h 900853"/>
              <a:gd name="connsiteX196" fmla="*/ 105538 w 845273"/>
              <a:gd name="connsiteY196" fmla="*/ 884667 h 900853"/>
              <a:gd name="connsiteX197" fmla="*/ 87485 w 845273"/>
              <a:gd name="connsiteY197" fmla="*/ 900853 h 900853"/>
              <a:gd name="connsiteX198" fmla="*/ 79304 w 845273"/>
              <a:gd name="connsiteY198" fmla="*/ 899434 h 900853"/>
              <a:gd name="connsiteX199" fmla="*/ 22571 w 845273"/>
              <a:gd name="connsiteY199" fmla="*/ 843603 h 900853"/>
              <a:gd name="connsiteX200" fmla="*/ 18109 w 845273"/>
              <a:gd name="connsiteY200" fmla="*/ 843650 h 900853"/>
              <a:gd name="connsiteX201" fmla="*/ 29 w 845273"/>
              <a:gd name="connsiteY201" fmla="*/ 823081 h 900853"/>
              <a:gd name="connsiteX202" fmla="*/ 1754 w 845273"/>
              <a:gd name="connsiteY202" fmla="*/ 820969 h 900853"/>
              <a:gd name="connsiteX203" fmla="*/ 2007 w 845273"/>
              <a:gd name="connsiteY203" fmla="*/ 820977 h 900853"/>
              <a:gd name="connsiteX204" fmla="*/ 19557 w 845273"/>
              <a:gd name="connsiteY204" fmla="*/ 817648 h 900853"/>
              <a:gd name="connsiteX205" fmla="*/ 22004 w 845273"/>
              <a:gd name="connsiteY205" fmla="*/ 811107 h 900853"/>
              <a:gd name="connsiteX206" fmla="*/ 15833 w 845273"/>
              <a:gd name="connsiteY206" fmla="*/ 795536 h 900853"/>
              <a:gd name="connsiteX207" fmla="*/ 41781 w 845273"/>
              <a:gd name="connsiteY207" fmla="*/ 761819 h 900853"/>
              <a:gd name="connsiteX208" fmla="*/ 184595 w 845273"/>
              <a:gd name="connsiteY208" fmla="*/ 627378 h 900853"/>
              <a:gd name="connsiteX209" fmla="*/ 219741 w 845273"/>
              <a:gd name="connsiteY209" fmla="*/ 617115 h 900853"/>
              <a:gd name="connsiteX210" fmla="*/ 269050 w 845273"/>
              <a:gd name="connsiteY210" fmla="*/ 632323 h 900853"/>
              <a:gd name="connsiteX211" fmla="*/ 294753 w 845273"/>
              <a:gd name="connsiteY211" fmla="*/ 617136 h 900853"/>
              <a:gd name="connsiteX212" fmla="*/ 296688 w 845273"/>
              <a:gd name="connsiteY212" fmla="*/ 618162 h 900853"/>
              <a:gd name="connsiteX213" fmla="*/ 309360 w 845273"/>
              <a:gd name="connsiteY213" fmla="*/ 631258 h 900853"/>
              <a:gd name="connsiteX214" fmla="*/ 304503 w 845273"/>
              <a:gd name="connsiteY214" fmla="*/ 647292 h 900853"/>
              <a:gd name="connsiteX215" fmla="*/ 307388 w 845273"/>
              <a:gd name="connsiteY215" fmla="*/ 650879 h 900853"/>
              <a:gd name="connsiteX216" fmla="*/ 461080 w 845273"/>
              <a:gd name="connsiteY216" fmla="*/ 485740 h 900853"/>
              <a:gd name="connsiteX217" fmla="*/ 460805 w 845273"/>
              <a:gd name="connsiteY217" fmla="*/ 481343 h 900853"/>
              <a:gd name="connsiteX218" fmla="*/ 472336 w 845273"/>
              <a:gd name="connsiteY218" fmla="*/ 468884 h 900853"/>
              <a:gd name="connsiteX219" fmla="*/ 473394 w 845273"/>
              <a:gd name="connsiteY219" fmla="*/ 448532 h 900853"/>
              <a:gd name="connsiteX220" fmla="*/ 498467 w 845273"/>
              <a:gd name="connsiteY220" fmla="*/ 421216 h 900853"/>
              <a:gd name="connsiteX221" fmla="*/ 508841 w 845273"/>
              <a:gd name="connsiteY221" fmla="*/ 385706 h 900853"/>
              <a:gd name="connsiteX222" fmla="*/ 465897 w 845273"/>
              <a:gd name="connsiteY222" fmla="*/ 329859 h 900853"/>
              <a:gd name="connsiteX223" fmla="*/ 469923 w 845273"/>
              <a:gd name="connsiteY223" fmla="*/ 305785 h 900853"/>
              <a:gd name="connsiteX224" fmla="*/ 495526 w 845273"/>
              <a:gd name="connsiteY224" fmla="*/ 253149 h 900853"/>
              <a:gd name="connsiteX225" fmla="*/ 553825 w 845273"/>
              <a:gd name="connsiteY225" fmla="*/ 199161 h 900853"/>
              <a:gd name="connsiteX226" fmla="*/ 548758 w 845273"/>
              <a:gd name="connsiteY226" fmla="*/ 182893 h 900853"/>
              <a:gd name="connsiteX227" fmla="*/ 554190 w 845273"/>
              <a:gd name="connsiteY227" fmla="*/ 181244 h 900853"/>
              <a:gd name="connsiteX228" fmla="*/ 556698 w 845273"/>
              <a:gd name="connsiteY228" fmla="*/ 182039 h 900853"/>
              <a:gd name="connsiteX229" fmla="*/ 576667 w 845273"/>
              <a:gd name="connsiteY229" fmla="*/ 197490 h 900853"/>
              <a:gd name="connsiteX230" fmla="*/ 616944 w 845273"/>
              <a:gd name="connsiteY230" fmla="*/ 153403 h 900853"/>
              <a:gd name="connsiteX231" fmla="*/ 670110 w 845273"/>
              <a:gd name="connsiteY231" fmla="*/ 130740 h 900853"/>
              <a:gd name="connsiteX232" fmla="*/ 671506 w 845273"/>
              <a:gd name="connsiteY232" fmla="*/ 106253 h 900853"/>
              <a:gd name="connsiteX233" fmla="*/ 651529 w 845273"/>
              <a:gd name="connsiteY233" fmla="*/ 40418 h 900853"/>
              <a:gd name="connsiteX234" fmla="*/ 665358 w 845273"/>
              <a:gd name="connsiteY234" fmla="*/ 18957 h 900853"/>
              <a:gd name="connsiteX235" fmla="*/ 676977 w 845273"/>
              <a:gd name="connsiteY235" fmla="*/ 15060 h 900853"/>
              <a:gd name="connsiteX236" fmla="*/ 679406 w 845273"/>
              <a:gd name="connsiteY236" fmla="*/ 15154 h 900853"/>
              <a:gd name="connsiteX237" fmla="*/ 706317 w 845273"/>
              <a:gd name="connsiteY237" fmla="*/ 162 h 900853"/>
              <a:gd name="connsiteX238" fmla="*/ 706977 w 845273"/>
              <a:gd name="connsiteY238" fmla="*/ 152 h 900853"/>
              <a:gd name="connsiteX239" fmla="*/ 708723 w 845273"/>
              <a:gd name="connsiteY239" fmla="*/ 0 h 900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</a:cxnLst>
            <a:rect l="l" t="t" r="r" b="b"/>
            <a:pathLst>
              <a:path w="845273" h="900853">
                <a:moveTo>
                  <a:pt x="709330" y="2777"/>
                </a:moveTo>
                <a:cubicBezTo>
                  <a:pt x="709328" y="2777"/>
                  <a:pt x="709326" y="2777"/>
                  <a:pt x="709325" y="2777"/>
                </a:cubicBezTo>
                <a:lnTo>
                  <a:pt x="709335" y="2784"/>
                </a:lnTo>
                <a:cubicBezTo>
                  <a:pt x="709333" y="2779"/>
                  <a:pt x="709332" y="2777"/>
                  <a:pt x="709330" y="2777"/>
                </a:cubicBezTo>
                <a:close/>
                <a:moveTo>
                  <a:pt x="712272" y="299103"/>
                </a:moveTo>
                <a:cubicBezTo>
                  <a:pt x="712272" y="299103"/>
                  <a:pt x="712272" y="299103"/>
                  <a:pt x="712272" y="299103"/>
                </a:cubicBezTo>
                <a:lnTo>
                  <a:pt x="712278" y="299105"/>
                </a:lnTo>
                <a:cubicBezTo>
                  <a:pt x="712278" y="299104"/>
                  <a:pt x="712278" y="299103"/>
                  <a:pt x="712278" y="299103"/>
                </a:cubicBezTo>
                <a:lnTo>
                  <a:pt x="712278" y="299105"/>
                </a:lnTo>
                <a:cubicBezTo>
                  <a:pt x="712278" y="299104"/>
                  <a:pt x="712278" y="299103"/>
                  <a:pt x="712278" y="299103"/>
                </a:cubicBezTo>
                <a:close/>
                <a:moveTo>
                  <a:pt x="494257" y="463566"/>
                </a:moveTo>
                <a:lnTo>
                  <a:pt x="491191" y="466067"/>
                </a:lnTo>
                <a:lnTo>
                  <a:pt x="493764" y="467717"/>
                </a:lnTo>
                <a:lnTo>
                  <a:pt x="494257" y="463574"/>
                </a:lnTo>
                <a:lnTo>
                  <a:pt x="494257" y="463566"/>
                </a:lnTo>
                <a:close/>
                <a:moveTo>
                  <a:pt x="604384" y="611720"/>
                </a:moveTo>
                <a:lnTo>
                  <a:pt x="603582" y="611749"/>
                </a:lnTo>
                <a:lnTo>
                  <a:pt x="603244" y="616474"/>
                </a:lnTo>
                <a:lnTo>
                  <a:pt x="603244" y="616476"/>
                </a:lnTo>
                <a:lnTo>
                  <a:pt x="603582" y="611749"/>
                </a:lnTo>
                <a:lnTo>
                  <a:pt x="604384" y="611720"/>
                </a:lnTo>
                <a:lnTo>
                  <a:pt x="604390" y="611722"/>
                </a:lnTo>
                <a:cubicBezTo>
                  <a:pt x="604390" y="611721"/>
                  <a:pt x="604390" y="611720"/>
                  <a:pt x="604390" y="611720"/>
                </a:cubicBezTo>
                <a:close/>
                <a:moveTo>
                  <a:pt x="603236" y="616494"/>
                </a:moveTo>
                <a:cubicBezTo>
                  <a:pt x="603236" y="616494"/>
                  <a:pt x="603236" y="616494"/>
                  <a:pt x="603236" y="616494"/>
                </a:cubicBezTo>
                <a:lnTo>
                  <a:pt x="603242" y="616497"/>
                </a:lnTo>
                <a:lnTo>
                  <a:pt x="603242" y="616494"/>
                </a:lnTo>
                <a:close/>
                <a:moveTo>
                  <a:pt x="219441" y="619874"/>
                </a:moveTo>
                <a:cubicBezTo>
                  <a:pt x="216948" y="619874"/>
                  <a:pt x="214483" y="620003"/>
                  <a:pt x="212048" y="620260"/>
                </a:cubicBezTo>
                <a:lnTo>
                  <a:pt x="212049" y="620263"/>
                </a:lnTo>
                <a:cubicBezTo>
                  <a:pt x="214484" y="620004"/>
                  <a:pt x="216948" y="619874"/>
                  <a:pt x="219441" y="619874"/>
                </a:cubicBezTo>
                <a:cubicBezTo>
                  <a:pt x="221935" y="619874"/>
                  <a:pt x="224459" y="620003"/>
                  <a:pt x="227011" y="620260"/>
                </a:cubicBezTo>
                <a:lnTo>
                  <a:pt x="227011" y="620263"/>
                </a:lnTo>
                <a:cubicBezTo>
                  <a:pt x="224459" y="620004"/>
                  <a:pt x="221936" y="619874"/>
                  <a:pt x="219441" y="619874"/>
                </a:cubicBezTo>
                <a:close/>
                <a:moveTo>
                  <a:pt x="294422" y="620260"/>
                </a:moveTo>
                <a:cubicBezTo>
                  <a:pt x="293782" y="620260"/>
                  <a:pt x="292961" y="620445"/>
                  <a:pt x="291959" y="620813"/>
                </a:cubicBezTo>
                <a:lnTo>
                  <a:pt x="291959" y="620816"/>
                </a:lnTo>
                <a:cubicBezTo>
                  <a:pt x="292961" y="620445"/>
                  <a:pt x="293782" y="620260"/>
                  <a:pt x="294422" y="620260"/>
                </a:cubicBezTo>
                <a:cubicBezTo>
                  <a:pt x="295063" y="620260"/>
                  <a:pt x="295523" y="620445"/>
                  <a:pt x="295801" y="620813"/>
                </a:cubicBezTo>
                <a:cubicBezTo>
                  <a:pt x="295523" y="620445"/>
                  <a:pt x="295063" y="620260"/>
                  <a:pt x="294422" y="620260"/>
                </a:cubicBezTo>
                <a:close/>
                <a:moveTo>
                  <a:pt x="301110" y="647120"/>
                </a:moveTo>
                <a:cubicBezTo>
                  <a:pt x="301108" y="647120"/>
                  <a:pt x="301106" y="647120"/>
                  <a:pt x="301104" y="647120"/>
                </a:cubicBezTo>
                <a:lnTo>
                  <a:pt x="301123" y="647126"/>
                </a:lnTo>
                <a:cubicBezTo>
                  <a:pt x="301122" y="647121"/>
                  <a:pt x="301120" y="647120"/>
                  <a:pt x="301119" y="647120"/>
                </a:cubicBezTo>
                <a:close/>
                <a:moveTo>
                  <a:pt x="476780" y="487081"/>
                </a:moveTo>
                <a:lnTo>
                  <a:pt x="318169" y="660231"/>
                </a:lnTo>
                <a:lnTo>
                  <a:pt x="320939" y="663519"/>
                </a:lnTo>
                <a:lnTo>
                  <a:pt x="327604" y="656798"/>
                </a:lnTo>
                <a:lnTo>
                  <a:pt x="480174" y="490662"/>
                </a:lnTo>
                <a:lnTo>
                  <a:pt x="476966" y="487268"/>
                </a:lnTo>
                <a:lnTo>
                  <a:pt x="476780" y="487081"/>
                </a:lnTo>
                <a:close/>
                <a:moveTo>
                  <a:pt x="457323" y="791496"/>
                </a:moveTo>
                <a:cubicBezTo>
                  <a:pt x="457104" y="791496"/>
                  <a:pt x="456894" y="791499"/>
                  <a:pt x="456694" y="791508"/>
                </a:cubicBezTo>
                <a:lnTo>
                  <a:pt x="456694" y="791511"/>
                </a:lnTo>
                <a:cubicBezTo>
                  <a:pt x="456894" y="791501"/>
                  <a:pt x="457104" y="791496"/>
                  <a:pt x="457323" y="791496"/>
                </a:cubicBezTo>
                <a:cubicBezTo>
                  <a:pt x="457542" y="791496"/>
                  <a:pt x="457772" y="791499"/>
                  <a:pt x="458011" y="791508"/>
                </a:cubicBezTo>
                <a:cubicBezTo>
                  <a:pt x="457772" y="791499"/>
                  <a:pt x="457542" y="791496"/>
                  <a:pt x="457323" y="791496"/>
                </a:cubicBezTo>
                <a:close/>
                <a:moveTo>
                  <a:pt x="675389" y="827461"/>
                </a:moveTo>
                <a:lnTo>
                  <a:pt x="675389" y="827463"/>
                </a:lnTo>
                <a:cubicBezTo>
                  <a:pt x="675391" y="827462"/>
                  <a:pt x="675394" y="827461"/>
                  <a:pt x="675396" y="827461"/>
                </a:cubicBezTo>
                <a:cubicBezTo>
                  <a:pt x="675398" y="827461"/>
                  <a:pt x="675400" y="827461"/>
                  <a:pt x="675402" y="827461"/>
                </a:cubicBezTo>
                <a:close/>
                <a:moveTo>
                  <a:pt x="110397" y="882766"/>
                </a:moveTo>
                <a:lnTo>
                  <a:pt x="110397" y="882768"/>
                </a:lnTo>
                <a:cubicBezTo>
                  <a:pt x="110417" y="882767"/>
                  <a:pt x="110438" y="882766"/>
                  <a:pt x="110458" y="882766"/>
                </a:cubicBezTo>
                <a:cubicBezTo>
                  <a:pt x="110478" y="882766"/>
                  <a:pt x="110498" y="882766"/>
                  <a:pt x="110518" y="882766"/>
                </a:cubicBezTo>
                <a:close/>
                <a:moveTo>
                  <a:pt x="87885" y="898214"/>
                </a:moveTo>
                <a:lnTo>
                  <a:pt x="87885" y="898220"/>
                </a:lnTo>
                <a:cubicBezTo>
                  <a:pt x="87902" y="898216"/>
                  <a:pt x="87919" y="898214"/>
                  <a:pt x="87935" y="898214"/>
                </a:cubicBezTo>
                <a:cubicBezTo>
                  <a:pt x="87951" y="898214"/>
                  <a:pt x="87967" y="898214"/>
                  <a:pt x="87984" y="898214"/>
                </a:cubicBezTo>
                <a:close/>
                <a:moveTo>
                  <a:pt x="85648" y="898243"/>
                </a:moveTo>
                <a:lnTo>
                  <a:pt x="85648" y="898246"/>
                </a:lnTo>
                <a:cubicBezTo>
                  <a:pt x="85632" y="898244"/>
                  <a:pt x="85616" y="898243"/>
                  <a:pt x="85600" y="898243"/>
                </a:cubicBezTo>
                <a:cubicBezTo>
                  <a:pt x="85583" y="898243"/>
                  <a:pt x="85567" y="898243"/>
                  <a:pt x="85551" y="898243"/>
                </a:cubicBezTo>
                <a:lnTo>
                  <a:pt x="85539" y="898246"/>
                </a:lnTo>
                <a:cubicBezTo>
                  <a:pt x="85559" y="898244"/>
                  <a:pt x="85579" y="898243"/>
                  <a:pt x="85600" y="898243"/>
                </a:cubicBezTo>
                <a:cubicBezTo>
                  <a:pt x="85620" y="898243"/>
                  <a:pt x="85640" y="898243"/>
                  <a:pt x="85660" y="898243"/>
                </a:cubicBezTo>
                <a:close/>
                <a:moveTo>
                  <a:pt x="708723" y="0"/>
                </a:moveTo>
                <a:cubicBezTo>
                  <a:pt x="715875" y="-1"/>
                  <a:pt x="727148" y="6995"/>
                  <a:pt x="742542" y="20988"/>
                </a:cubicBezTo>
                <a:cubicBezTo>
                  <a:pt x="749508" y="27301"/>
                  <a:pt x="753638" y="35237"/>
                  <a:pt x="754932" y="44798"/>
                </a:cubicBezTo>
                <a:cubicBezTo>
                  <a:pt x="756632" y="53315"/>
                  <a:pt x="756910" y="70429"/>
                  <a:pt x="755763" y="96142"/>
                </a:cubicBezTo>
                <a:cubicBezTo>
                  <a:pt x="755443" y="96892"/>
                  <a:pt x="755099" y="97267"/>
                  <a:pt x="754730" y="97267"/>
                </a:cubicBezTo>
                <a:cubicBezTo>
                  <a:pt x="754135" y="97267"/>
                  <a:pt x="753477" y="96295"/>
                  <a:pt x="752755" y="94351"/>
                </a:cubicBezTo>
                <a:cubicBezTo>
                  <a:pt x="752044" y="102763"/>
                  <a:pt x="750347" y="109174"/>
                  <a:pt x="747665" y="113579"/>
                </a:cubicBezTo>
                <a:cubicBezTo>
                  <a:pt x="738312" y="132698"/>
                  <a:pt x="731851" y="142256"/>
                  <a:pt x="728281" y="142256"/>
                </a:cubicBezTo>
                <a:cubicBezTo>
                  <a:pt x="727972" y="142256"/>
                  <a:pt x="727684" y="142184"/>
                  <a:pt x="727419" y="142043"/>
                </a:cubicBezTo>
                <a:lnTo>
                  <a:pt x="724231" y="155700"/>
                </a:lnTo>
                <a:lnTo>
                  <a:pt x="747381" y="170748"/>
                </a:lnTo>
                <a:cubicBezTo>
                  <a:pt x="749759" y="172601"/>
                  <a:pt x="751630" y="176029"/>
                  <a:pt x="752996" y="181032"/>
                </a:cubicBezTo>
                <a:cubicBezTo>
                  <a:pt x="755511" y="199061"/>
                  <a:pt x="754340" y="218725"/>
                  <a:pt x="749481" y="240024"/>
                </a:cubicBezTo>
                <a:lnTo>
                  <a:pt x="752637" y="271515"/>
                </a:lnTo>
                <a:cubicBezTo>
                  <a:pt x="763545" y="263576"/>
                  <a:pt x="773327" y="253238"/>
                  <a:pt x="781983" y="240500"/>
                </a:cubicBezTo>
                <a:lnTo>
                  <a:pt x="780578" y="234280"/>
                </a:lnTo>
                <a:cubicBezTo>
                  <a:pt x="781566" y="232714"/>
                  <a:pt x="783774" y="231134"/>
                  <a:pt x="787201" y="229537"/>
                </a:cubicBezTo>
                <a:cubicBezTo>
                  <a:pt x="787408" y="219908"/>
                  <a:pt x="788764" y="213064"/>
                  <a:pt x="791269" y="209004"/>
                </a:cubicBezTo>
                <a:cubicBezTo>
                  <a:pt x="793208" y="205454"/>
                  <a:pt x="798190" y="203439"/>
                  <a:pt x="806216" y="202959"/>
                </a:cubicBezTo>
                <a:lnTo>
                  <a:pt x="820323" y="181427"/>
                </a:lnTo>
                <a:lnTo>
                  <a:pt x="843274" y="183347"/>
                </a:lnTo>
                <a:cubicBezTo>
                  <a:pt x="843392" y="183335"/>
                  <a:pt x="843504" y="183330"/>
                  <a:pt x="843613" y="183330"/>
                </a:cubicBezTo>
                <a:cubicBezTo>
                  <a:pt x="844868" y="183330"/>
                  <a:pt x="845412" y="184022"/>
                  <a:pt x="845244" y="185410"/>
                </a:cubicBezTo>
                <a:lnTo>
                  <a:pt x="837082" y="200712"/>
                </a:lnTo>
                <a:cubicBezTo>
                  <a:pt x="842130" y="205782"/>
                  <a:pt x="844061" y="208988"/>
                  <a:pt x="842875" y="210335"/>
                </a:cubicBezTo>
                <a:cubicBezTo>
                  <a:pt x="842661" y="212779"/>
                  <a:pt x="839816" y="216290"/>
                  <a:pt x="834340" y="220871"/>
                </a:cubicBezTo>
                <a:lnTo>
                  <a:pt x="836951" y="230289"/>
                </a:lnTo>
                <a:cubicBezTo>
                  <a:pt x="835886" y="232613"/>
                  <a:pt x="834207" y="233930"/>
                  <a:pt x="831916" y="234242"/>
                </a:cubicBezTo>
                <a:cubicBezTo>
                  <a:pt x="832223" y="238489"/>
                  <a:pt x="831794" y="241343"/>
                  <a:pt x="830628" y="242806"/>
                </a:cubicBezTo>
                <a:lnTo>
                  <a:pt x="819794" y="255159"/>
                </a:lnTo>
                <a:lnTo>
                  <a:pt x="799055" y="259182"/>
                </a:lnTo>
                <a:lnTo>
                  <a:pt x="771745" y="307398"/>
                </a:lnTo>
                <a:cubicBezTo>
                  <a:pt x="766817" y="314567"/>
                  <a:pt x="760166" y="321592"/>
                  <a:pt x="751791" y="328473"/>
                </a:cubicBezTo>
                <a:cubicBezTo>
                  <a:pt x="743041" y="335477"/>
                  <a:pt x="736316" y="338979"/>
                  <a:pt x="731616" y="338979"/>
                </a:cubicBezTo>
                <a:cubicBezTo>
                  <a:pt x="730335" y="338979"/>
                  <a:pt x="729204" y="338719"/>
                  <a:pt x="728224" y="338198"/>
                </a:cubicBezTo>
                <a:cubicBezTo>
                  <a:pt x="715414" y="330696"/>
                  <a:pt x="709146" y="318533"/>
                  <a:pt x="709420" y="301710"/>
                </a:cubicBezTo>
                <a:lnTo>
                  <a:pt x="709414" y="301713"/>
                </a:lnTo>
                <a:lnTo>
                  <a:pt x="698595" y="305086"/>
                </a:lnTo>
                <a:cubicBezTo>
                  <a:pt x="696437" y="307877"/>
                  <a:pt x="694040" y="313137"/>
                  <a:pt x="691404" y="320865"/>
                </a:cubicBezTo>
                <a:cubicBezTo>
                  <a:pt x="683039" y="345394"/>
                  <a:pt x="679002" y="361243"/>
                  <a:pt x="679294" y="368414"/>
                </a:cubicBezTo>
                <a:cubicBezTo>
                  <a:pt x="677867" y="372244"/>
                  <a:pt x="676276" y="374379"/>
                  <a:pt x="674519" y="374824"/>
                </a:cubicBezTo>
                <a:lnTo>
                  <a:pt x="654258" y="437871"/>
                </a:lnTo>
                <a:cubicBezTo>
                  <a:pt x="660330" y="458695"/>
                  <a:pt x="664999" y="499964"/>
                  <a:pt x="668264" y="561675"/>
                </a:cubicBezTo>
                <a:cubicBezTo>
                  <a:pt x="669500" y="592073"/>
                  <a:pt x="669703" y="610919"/>
                  <a:pt x="668874" y="618209"/>
                </a:cubicBezTo>
                <a:lnTo>
                  <a:pt x="660787" y="657304"/>
                </a:lnTo>
                <a:lnTo>
                  <a:pt x="664857" y="692198"/>
                </a:lnTo>
                <a:cubicBezTo>
                  <a:pt x="663463" y="727937"/>
                  <a:pt x="663313" y="750880"/>
                  <a:pt x="664407" y="761026"/>
                </a:cubicBezTo>
                <a:cubicBezTo>
                  <a:pt x="665094" y="774153"/>
                  <a:pt x="667281" y="789130"/>
                  <a:pt x="670970" y="805955"/>
                </a:cubicBezTo>
                <a:cubicBezTo>
                  <a:pt x="671584" y="806975"/>
                  <a:pt x="670868" y="808266"/>
                  <a:pt x="668820" y="809826"/>
                </a:cubicBezTo>
                <a:lnTo>
                  <a:pt x="675481" y="823979"/>
                </a:lnTo>
                <a:cubicBezTo>
                  <a:pt x="676999" y="823723"/>
                  <a:pt x="678224" y="823595"/>
                  <a:pt x="679155" y="823595"/>
                </a:cubicBezTo>
                <a:cubicBezTo>
                  <a:pt x="680799" y="823595"/>
                  <a:pt x="681531" y="823994"/>
                  <a:pt x="681350" y="824793"/>
                </a:cubicBezTo>
                <a:cubicBezTo>
                  <a:pt x="693611" y="840802"/>
                  <a:pt x="702933" y="851629"/>
                  <a:pt x="709317" y="857272"/>
                </a:cubicBezTo>
                <a:cubicBezTo>
                  <a:pt x="715593" y="863761"/>
                  <a:pt x="724496" y="867006"/>
                  <a:pt x="736027" y="867006"/>
                </a:cubicBezTo>
                <a:cubicBezTo>
                  <a:pt x="737338" y="867006"/>
                  <a:pt x="738683" y="866965"/>
                  <a:pt x="740063" y="866881"/>
                </a:cubicBezTo>
                <a:cubicBezTo>
                  <a:pt x="742827" y="868306"/>
                  <a:pt x="744509" y="871918"/>
                  <a:pt x="745112" y="877715"/>
                </a:cubicBezTo>
                <a:cubicBezTo>
                  <a:pt x="745521" y="885765"/>
                  <a:pt x="743869" y="891617"/>
                  <a:pt x="740155" y="895271"/>
                </a:cubicBezTo>
                <a:cubicBezTo>
                  <a:pt x="719420" y="897855"/>
                  <a:pt x="705209" y="899147"/>
                  <a:pt x="697523" y="899147"/>
                </a:cubicBezTo>
                <a:cubicBezTo>
                  <a:pt x="697413" y="899147"/>
                  <a:pt x="697306" y="899147"/>
                  <a:pt x="697199" y="899147"/>
                </a:cubicBezTo>
                <a:cubicBezTo>
                  <a:pt x="696707" y="899153"/>
                  <a:pt x="696222" y="899156"/>
                  <a:pt x="695745" y="899156"/>
                </a:cubicBezTo>
                <a:cubicBezTo>
                  <a:pt x="687773" y="899156"/>
                  <a:pt x="681756" y="898306"/>
                  <a:pt x="677692" y="896605"/>
                </a:cubicBezTo>
                <a:lnTo>
                  <a:pt x="655021" y="882778"/>
                </a:lnTo>
                <a:lnTo>
                  <a:pt x="653865" y="898217"/>
                </a:lnTo>
                <a:lnTo>
                  <a:pt x="652340" y="898995"/>
                </a:lnTo>
                <a:lnTo>
                  <a:pt x="611058" y="898167"/>
                </a:lnTo>
                <a:cubicBezTo>
                  <a:pt x="610789" y="898232"/>
                  <a:pt x="610542" y="898264"/>
                  <a:pt x="610316" y="898264"/>
                </a:cubicBezTo>
                <a:cubicBezTo>
                  <a:pt x="609375" y="898264"/>
                  <a:pt x="608801" y="897702"/>
                  <a:pt x="608594" y="896578"/>
                </a:cubicBezTo>
                <a:cubicBezTo>
                  <a:pt x="610083" y="884883"/>
                  <a:pt x="609843" y="868432"/>
                  <a:pt x="607875" y="847225"/>
                </a:cubicBezTo>
                <a:cubicBezTo>
                  <a:pt x="607242" y="844375"/>
                  <a:pt x="610527" y="838431"/>
                  <a:pt x="617729" y="829395"/>
                </a:cubicBezTo>
                <a:cubicBezTo>
                  <a:pt x="618945" y="826997"/>
                  <a:pt x="619462" y="822944"/>
                  <a:pt x="619279" y="817237"/>
                </a:cubicBezTo>
                <a:cubicBezTo>
                  <a:pt x="617944" y="784049"/>
                  <a:pt x="610144" y="745193"/>
                  <a:pt x="595878" y="700669"/>
                </a:cubicBezTo>
                <a:lnTo>
                  <a:pt x="599652" y="627818"/>
                </a:lnTo>
                <a:lnTo>
                  <a:pt x="599645" y="627820"/>
                </a:lnTo>
                <a:cubicBezTo>
                  <a:pt x="590282" y="642555"/>
                  <a:pt x="572597" y="661188"/>
                  <a:pt x="546589" y="683719"/>
                </a:cubicBezTo>
                <a:lnTo>
                  <a:pt x="529460" y="706614"/>
                </a:lnTo>
                <a:lnTo>
                  <a:pt x="487676" y="754475"/>
                </a:lnTo>
                <a:lnTo>
                  <a:pt x="459868" y="793676"/>
                </a:lnTo>
                <a:lnTo>
                  <a:pt x="455586" y="795162"/>
                </a:lnTo>
                <a:lnTo>
                  <a:pt x="442198" y="817229"/>
                </a:lnTo>
                <a:cubicBezTo>
                  <a:pt x="444867" y="821349"/>
                  <a:pt x="445371" y="823408"/>
                  <a:pt x="443708" y="823408"/>
                </a:cubicBezTo>
                <a:cubicBezTo>
                  <a:pt x="443697" y="823408"/>
                  <a:pt x="443685" y="823407"/>
                  <a:pt x="443673" y="823406"/>
                </a:cubicBezTo>
                <a:cubicBezTo>
                  <a:pt x="426601" y="840375"/>
                  <a:pt x="417132" y="851727"/>
                  <a:pt x="415268" y="857459"/>
                </a:cubicBezTo>
                <a:cubicBezTo>
                  <a:pt x="412704" y="860673"/>
                  <a:pt x="414357" y="869023"/>
                  <a:pt x="420229" y="882508"/>
                </a:cubicBezTo>
                <a:cubicBezTo>
                  <a:pt x="420349" y="885746"/>
                  <a:pt x="418578" y="889327"/>
                  <a:pt x="414914" y="893251"/>
                </a:cubicBezTo>
                <a:cubicBezTo>
                  <a:pt x="410702" y="895499"/>
                  <a:pt x="406676" y="896622"/>
                  <a:pt x="402836" y="896622"/>
                </a:cubicBezTo>
                <a:cubicBezTo>
                  <a:pt x="390123" y="896622"/>
                  <a:pt x="379437" y="884307"/>
                  <a:pt x="370776" y="859674"/>
                </a:cubicBezTo>
                <a:cubicBezTo>
                  <a:pt x="365099" y="852235"/>
                  <a:pt x="368617" y="836923"/>
                  <a:pt x="381329" y="813739"/>
                </a:cubicBezTo>
                <a:lnTo>
                  <a:pt x="381319" y="813741"/>
                </a:lnTo>
                <a:lnTo>
                  <a:pt x="362676" y="814031"/>
                </a:lnTo>
                <a:lnTo>
                  <a:pt x="357548" y="772261"/>
                </a:lnTo>
                <a:lnTo>
                  <a:pt x="400905" y="760815"/>
                </a:lnTo>
                <a:lnTo>
                  <a:pt x="420531" y="761734"/>
                </a:lnTo>
                <a:lnTo>
                  <a:pt x="426922" y="755959"/>
                </a:lnTo>
                <a:cubicBezTo>
                  <a:pt x="432260" y="751984"/>
                  <a:pt x="448086" y="723972"/>
                  <a:pt x="474400" y="671922"/>
                </a:cubicBezTo>
                <a:cubicBezTo>
                  <a:pt x="513233" y="634471"/>
                  <a:pt x="531706" y="612985"/>
                  <a:pt x="529820" y="607465"/>
                </a:cubicBezTo>
                <a:lnTo>
                  <a:pt x="544447" y="478449"/>
                </a:lnTo>
                <a:cubicBezTo>
                  <a:pt x="527415" y="455332"/>
                  <a:pt x="521901" y="432974"/>
                  <a:pt x="527905" y="411377"/>
                </a:cubicBezTo>
                <a:lnTo>
                  <a:pt x="527898" y="411380"/>
                </a:lnTo>
                <a:lnTo>
                  <a:pt x="519142" y="431881"/>
                </a:lnTo>
                <a:cubicBezTo>
                  <a:pt x="520870" y="441179"/>
                  <a:pt x="520729" y="448090"/>
                  <a:pt x="518720" y="452614"/>
                </a:cubicBezTo>
                <a:lnTo>
                  <a:pt x="506322" y="470958"/>
                </a:lnTo>
                <a:cubicBezTo>
                  <a:pt x="504846" y="474663"/>
                  <a:pt x="505268" y="480368"/>
                  <a:pt x="507590" y="488073"/>
                </a:cubicBezTo>
                <a:lnTo>
                  <a:pt x="506442" y="487669"/>
                </a:lnTo>
                <a:lnTo>
                  <a:pt x="506655" y="488900"/>
                </a:lnTo>
                <a:cubicBezTo>
                  <a:pt x="506471" y="488890"/>
                  <a:pt x="506286" y="488885"/>
                  <a:pt x="506098" y="488885"/>
                </a:cubicBezTo>
                <a:cubicBezTo>
                  <a:pt x="503148" y="488885"/>
                  <a:pt x="499668" y="490078"/>
                  <a:pt x="495658" y="492464"/>
                </a:cubicBezTo>
                <a:lnTo>
                  <a:pt x="469480" y="519461"/>
                </a:lnTo>
                <a:cubicBezTo>
                  <a:pt x="423811" y="573552"/>
                  <a:pt x="378663" y="624096"/>
                  <a:pt x="334036" y="671090"/>
                </a:cubicBezTo>
                <a:lnTo>
                  <a:pt x="329883" y="676504"/>
                </a:lnTo>
                <a:cubicBezTo>
                  <a:pt x="333059" y="683456"/>
                  <a:pt x="333492" y="689628"/>
                  <a:pt x="331182" y="695022"/>
                </a:cubicBezTo>
                <a:cubicBezTo>
                  <a:pt x="329528" y="699935"/>
                  <a:pt x="326181" y="705228"/>
                  <a:pt x="321142" y="710900"/>
                </a:cubicBezTo>
                <a:lnTo>
                  <a:pt x="202357" y="825746"/>
                </a:lnTo>
                <a:lnTo>
                  <a:pt x="161959" y="876648"/>
                </a:lnTo>
                <a:cubicBezTo>
                  <a:pt x="161815" y="877414"/>
                  <a:pt x="161366" y="877798"/>
                  <a:pt x="160611" y="877798"/>
                </a:cubicBezTo>
                <a:cubicBezTo>
                  <a:pt x="159939" y="877798"/>
                  <a:pt x="159024" y="877494"/>
                  <a:pt x="157866" y="876885"/>
                </a:cubicBezTo>
                <a:cubicBezTo>
                  <a:pt x="157365" y="881776"/>
                  <a:pt x="155240" y="885749"/>
                  <a:pt x="151491" y="888804"/>
                </a:cubicBezTo>
                <a:cubicBezTo>
                  <a:pt x="148675" y="891413"/>
                  <a:pt x="144723" y="892716"/>
                  <a:pt x="139636" y="892716"/>
                </a:cubicBezTo>
                <a:cubicBezTo>
                  <a:pt x="138887" y="892716"/>
                  <a:pt x="138113" y="892689"/>
                  <a:pt x="137316" y="892632"/>
                </a:cubicBezTo>
                <a:cubicBezTo>
                  <a:pt x="132602" y="892353"/>
                  <a:pt x="128568" y="889540"/>
                  <a:pt x="125213" y="884194"/>
                </a:cubicBezTo>
                <a:cubicBezTo>
                  <a:pt x="118053" y="885112"/>
                  <a:pt x="112847" y="885572"/>
                  <a:pt x="109595" y="885574"/>
                </a:cubicBezTo>
                <a:cubicBezTo>
                  <a:pt x="106960" y="885574"/>
                  <a:pt x="105608" y="885272"/>
                  <a:pt x="105538" y="884667"/>
                </a:cubicBezTo>
                <a:cubicBezTo>
                  <a:pt x="101984" y="895458"/>
                  <a:pt x="95967" y="900853"/>
                  <a:pt x="87485" y="900853"/>
                </a:cubicBezTo>
                <a:cubicBezTo>
                  <a:pt x="84974" y="900853"/>
                  <a:pt x="82247" y="900380"/>
                  <a:pt x="79304" y="899434"/>
                </a:cubicBezTo>
                <a:lnTo>
                  <a:pt x="22571" y="843603"/>
                </a:lnTo>
                <a:lnTo>
                  <a:pt x="18109" y="843650"/>
                </a:lnTo>
                <a:lnTo>
                  <a:pt x="29" y="823081"/>
                </a:lnTo>
                <a:cubicBezTo>
                  <a:pt x="-140" y="821673"/>
                  <a:pt x="436" y="820969"/>
                  <a:pt x="1754" y="820969"/>
                </a:cubicBezTo>
                <a:cubicBezTo>
                  <a:pt x="1835" y="820969"/>
                  <a:pt x="1920" y="820971"/>
                  <a:pt x="2007" y="820977"/>
                </a:cubicBezTo>
                <a:lnTo>
                  <a:pt x="19557" y="817648"/>
                </a:lnTo>
                <a:lnTo>
                  <a:pt x="22004" y="811107"/>
                </a:lnTo>
                <a:cubicBezTo>
                  <a:pt x="14647" y="804457"/>
                  <a:pt x="12590" y="799266"/>
                  <a:pt x="15833" y="795536"/>
                </a:cubicBezTo>
                <a:cubicBezTo>
                  <a:pt x="24186" y="782062"/>
                  <a:pt x="32836" y="770823"/>
                  <a:pt x="41781" y="761819"/>
                </a:cubicBezTo>
                <a:cubicBezTo>
                  <a:pt x="53079" y="749146"/>
                  <a:pt x="100684" y="704333"/>
                  <a:pt x="184595" y="627378"/>
                </a:cubicBezTo>
                <a:cubicBezTo>
                  <a:pt x="195504" y="620535"/>
                  <a:pt x="207219" y="617115"/>
                  <a:pt x="219741" y="617115"/>
                </a:cubicBezTo>
                <a:cubicBezTo>
                  <a:pt x="234983" y="617115"/>
                  <a:pt x="251419" y="622184"/>
                  <a:pt x="269050" y="632323"/>
                </a:cubicBezTo>
                <a:cubicBezTo>
                  <a:pt x="282449" y="622198"/>
                  <a:pt x="291017" y="617136"/>
                  <a:pt x="294753" y="617136"/>
                </a:cubicBezTo>
                <a:cubicBezTo>
                  <a:pt x="295725" y="617136"/>
                  <a:pt x="296370" y="617477"/>
                  <a:pt x="296688" y="618162"/>
                </a:cubicBezTo>
                <a:cubicBezTo>
                  <a:pt x="301955" y="619602"/>
                  <a:pt x="306179" y="623968"/>
                  <a:pt x="309360" y="631258"/>
                </a:cubicBezTo>
                <a:cubicBezTo>
                  <a:pt x="311061" y="635111"/>
                  <a:pt x="309442" y="640455"/>
                  <a:pt x="304503" y="647292"/>
                </a:cubicBezTo>
                <a:cubicBezTo>
                  <a:pt x="304209" y="647779"/>
                  <a:pt x="305171" y="648976"/>
                  <a:pt x="307388" y="650879"/>
                </a:cubicBezTo>
                <a:lnTo>
                  <a:pt x="461080" y="485740"/>
                </a:lnTo>
                <a:lnTo>
                  <a:pt x="460805" y="481343"/>
                </a:lnTo>
                <a:lnTo>
                  <a:pt x="472336" y="468884"/>
                </a:lnTo>
                <a:cubicBezTo>
                  <a:pt x="469929" y="459436"/>
                  <a:pt x="470282" y="452651"/>
                  <a:pt x="473394" y="448532"/>
                </a:cubicBezTo>
                <a:cubicBezTo>
                  <a:pt x="489827" y="433925"/>
                  <a:pt x="498185" y="424819"/>
                  <a:pt x="498467" y="421216"/>
                </a:cubicBezTo>
                <a:cubicBezTo>
                  <a:pt x="501262" y="415579"/>
                  <a:pt x="504720" y="403743"/>
                  <a:pt x="508841" y="385706"/>
                </a:cubicBezTo>
                <a:cubicBezTo>
                  <a:pt x="481036" y="363396"/>
                  <a:pt x="466721" y="344781"/>
                  <a:pt x="465897" y="329859"/>
                </a:cubicBezTo>
                <a:cubicBezTo>
                  <a:pt x="464963" y="323869"/>
                  <a:pt x="466304" y="315844"/>
                  <a:pt x="469923" y="305785"/>
                </a:cubicBezTo>
                <a:lnTo>
                  <a:pt x="495526" y="253149"/>
                </a:lnTo>
                <a:cubicBezTo>
                  <a:pt x="516048" y="227081"/>
                  <a:pt x="535481" y="209085"/>
                  <a:pt x="553825" y="199161"/>
                </a:cubicBezTo>
                <a:cubicBezTo>
                  <a:pt x="545244" y="193251"/>
                  <a:pt x="543555" y="187828"/>
                  <a:pt x="548758" y="182893"/>
                </a:cubicBezTo>
                <a:cubicBezTo>
                  <a:pt x="550926" y="181794"/>
                  <a:pt x="552737" y="181244"/>
                  <a:pt x="554190" y="181244"/>
                </a:cubicBezTo>
                <a:cubicBezTo>
                  <a:pt x="555198" y="181245"/>
                  <a:pt x="556034" y="181510"/>
                  <a:pt x="556698" y="182039"/>
                </a:cubicBezTo>
                <a:lnTo>
                  <a:pt x="576667" y="197490"/>
                </a:lnTo>
                <a:cubicBezTo>
                  <a:pt x="597201" y="172028"/>
                  <a:pt x="610627" y="157332"/>
                  <a:pt x="616944" y="153403"/>
                </a:cubicBezTo>
                <a:lnTo>
                  <a:pt x="670110" y="130740"/>
                </a:lnTo>
                <a:cubicBezTo>
                  <a:pt x="671828" y="129703"/>
                  <a:pt x="672293" y="121540"/>
                  <a:pt x="671506" y="106253"/>
                </a:cubicBezTo>
                <a:cubicBezTo>
                  <a:pt x="657332" y="103990"/>
                  <a:pt x="650673" y="82046"/>
                  <a:pt x="651529" y="40418"/>
                </a:cubicBezTo>
                <a:cubicBezTo>
                  <a:pt x="653428" y="32696"/>
                  <a:pt x="658038" y="25543"/>
                  <a:pt x="665358" y="18957"/>
                </a:cubicBezTo>
                <a:cubicBezTo>
                  <a:pt x="668062" y="16358"/>
                  <a:pt x="671935" y="15060"/>
                  <a:pt x="676977" y="15060"/>
                </a:cubicBezTo>
                <a:cubicBezTo>
                  <a:pt x="677759" y="15060"/>
                  <a:pt x="678568" y="15091"/>
                  <a:pt x="679406" y="15154"/>
                </a:cubicBezTo>
                <a:cubicBezTo>
                  <a:pt x="687269" y="5544"/>
                  <a:pt x="696239" y="546"/>
                  <a:pt x="706317" y="162"/>
                </a:cubicBezTo>
                <a:lnTo>
                  <a:pt x="706977" y="152"/>
                </a:lnTo>
                <a:cubicBezTo>
                  <a:pt x="707529" y="51"/>
                  <a:pt x="708111" y="0"/>
                  <a:pt x="708723" y="0"/>
                </a:cubicBezTo>
                <a:close/>
              </a:path>
            </a:pathLst>
          </a:custGeom>
          <a:solidFill>
            <a:srgbClr val="F2C34D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35BBE98F-3EF7-F59B-52E6-DAEB8679E03B}"/>
              </a:ext>
            </a:extLst>
          </p:cNvPr>
          <p:cNvSpPr/>
          <p:nvPr/>
        </p:nvSpPr>
        <p:spPr>
          <a:xfrm>
            <a:off x="8133037" y="2163923"/>
            <a:ext cx="718931" cy="1385773"/>
          </a:xfrm>
          <a:custGeom>
            <a:avLst/>
            <a:gdLst>
              <a:gd name="connsiteX0" fmla="*/ 125137 w 396111"/>
              <a:gd name="connsiteY0" fmla="*/ 628993 h 763523"/>
              <a:gd name="connsiteX1" fmla="*/ 124309 w 396111"/>
              <a:gd name="connsiteY1" fmla="*/ 706330 h 763523"/>
              <a:gd name="connsiteX2" fmla="*/ 124630 w 396111"/>
              <a:gd name="connsiteY2" fmla="*/ 706495 h 763523"/>
              <a:gd name="connsiteX3" fmla="*/ 127788 w 396111"/>
              <a:gd name="connsiteY3" fmla="*/ 707081 h 763523"/>
              <a:gd name="connsiteX4" fmla="*/ 127782 w 396111"/>
              <a:gd name="connsiteY4" fmla="*/ 707083 h 763523"/>
              <a:gd name="connsiteX5" fmla="*/ 126176 w 396111"/>
              <a:gd name="connsiteY5" fmla="*/ 726146 h 763523"/>
              <a:gd name="connsiteX6" fmla="*/ 126176 w 396111"/>
              <a:gd name="connsiteY6" fmla="*/ 726149 h 763523"/>
              <a:gd name="connsiteX7" fmla="*/ 122322 w 396111"/>
              <a:gd name="connsiteY7" fmla="*/ 720116 h 763523"/>
              <a:gd name="connsiteX8" fmla="*/ 116156 w 396111"/>
              <a:gd name="connsiteY8" fmla="*/ 713278 h 763523"/>
              <a:gd name="connsiteX9" fmla="*/ 100364 w 396111"/>
              <a:gd name="connsiteY9" fmla="*/ 698835 h 763523"/>
              <a:gd name="connsiteX10" fmla="*/ 94573 w 396111"/>
              <a:gd name="connsiteY10" fmla="*/ 692814 h 763523"/>
              <a:gd name="connsiteX11" fmla="*/ 86550 w 396111"/>
              <a:gd name="connsiteY11" fmla="*/ 680237 h 763523"/>
              <a:gd name="connsiteX12" fmla="*/ 86556 w 396111"/>
              <a:gd name="connsiteY12" fmla="*/ 680240 h 763523"/>
              <a:gd name="connsiteX13" fmla="*/ 88277 w 396111"/>
              <a:gd name="connsiteY13" fmla="*/ 680726 h 763523"/>
              <a:gd name="connsiteX14" fmla="*/ 125137 w 396111"/>
              <a:gd name="connsiteY14" fmla="*/ 628993 h 763523"/>
              <a:gd name="connsiteX15" fmla="*/ 336813 w 396111"/>
              <a:gd name="connsiteY15" fmla="*/ 92 h 763523"/>
              <a:gd name="connsiteX16" fmla="*/ 311289 w 396111"/>
              <a:gd name="connsiteY16" fmla="*/ 12093 h 763523"/>
              <a:gd name="connsiteX17" fmla="*/ 291679 w 396111"/>
              <a:gd name="connsiteY17" fmla="*/ 50832 h 763523"/>
              <a:gd name="connsiteX18" fmla="*/ 291671 w 396111"/>
              <a:gd name="connsiteY18" fmla="*/ 50832 h 763523"/>
              <a:gd name="connsiteX19" fmla="*/ 286170 w 396111"/>
              <a:gd name="connsiteY19" fmla="*/ 53929 h 763523"/>
              <a:gd name="connsiteX20" fmla="*/ 286170 w 396111"/>
              <a:gd name="connsiteY20" fmla="*/ 53934 h 763523"/>
              <a:gd name="connsiteX21" fmla="*/ 285757 w 396111"/>
              <a:gd name="connsiteY21" fmla="*/ 53015 h 763523"/>
              <a:gd name="connsiteX22" fmla="*/ 285751 w 396111"/>
              <a:gd name="connsiteY22" fmla="*/ 53004 h 763523"/>
              <a:gd name="connsiteX23" fmla="*/ 273847 w 396111"/>
              <a:gd name="connsiteY23" fmla="*/ 58017 h 763523"/>
              <a:gd name="connsiteX24" fmla="*/ 273847 w 396111"/>
              <a:gd name="connsiteY24" fmla="*/ 58019 h 763523"/>
              <a:gd name="connsiteX25" fmla="*/ 273576 w 396111"/>
              <a:gd name="connsiteY25" fmla="*/ 57603 h 763523"/>
              <a:gd name="connsiteX26" fmla="*/ 273496 w 396111"/>
              <a:gd name="connsiteY26" fmla="*/ 57478 h 763523"/>
              <a:gd name="connsiteX27" fmla="*/ 267128 w 396111"/>
              <a:gd name="connsiteY27" fmla="*/ 56856 h 763523"/>
              <a:gd name="connsiteX28" fmla="*/ 241606 w 396111"/>
              <a:gd name="connsiteY28" fmla="*/ 48570 h 763523"/>
              <a:gd name="connsiteX29" fmla="*/ 225356 w 396111"/>
              <a:gd name="connsiteY29" fmla="*/ 47419 h 763523"/>
              <a:gd name="connsiteX30" fmla="*/ 219311 w 396111"/>
              <a:gd name="connsiteY30" fmla="*/ 48070 h 763523"/>
              <a:gd name="connsiteX31" fmla="*/ 178436 w 396111"/>
              <a:gd name="connsiteY31" fmla="*/ 72500 h 763523"/>
              <a:gd name="connsiteX32" fmla="*/ 119536 w 396111"/>
              <a:gd name="connsiteY32" fmla="*/ 157123 h 763523"/>
              <a:gd name="connsiteX33" fmla="*/ 75148 w 396111"/>
              <a:gd name="connsiteY33" fmla="*/ 238249 h 763523"/>
              <a:gd name="connsiteX34" fmla="*/ 53790 w 396111"/>
              <a:gd name="connsiteY34" fmla="*/ 285629 h 763523"/>
              <a:gd name="connsiteX35" fmla="*/ 54100 w 396111"/>
              <a:gd name="connsiteY35" fmla="*/ 285773 h 763523"/>
              <a:gd name="connsiteX36" fmla="*/ 54095 w 396111"/>
              <a:gd name="connsiteY36" fmla="*/ 285775 h 763523"/>
              <a:gd name="connsiteX37" fmla="*/ 48613 w 396111"/>
              <a:gd name="connsiteY37" fmla="*/ 349480 h 763523"/>
              <a:gd name="connsiteX38" fmla="*/ 56681 w 396111"/>
              <a:gd name="connsiteY38" fmla="*/ 371093 h 763523"/>
              <a:gd name="connsiteX39" fmla="*/ 89952 w 396111"/>
              <a:gd name="connsiteY39" fmla="*/ 440503 h 763523"/>
              <a:gd name="connsiteX40" fmla="*/ 118678 w 396111"/>
              <a:gd name="connsiteY40" fmla="*/ 514179 h 763523"/>
              <a:gd name="connsiteX41" fmla="*/ 29421 w 396111"/>
              <a:gd name="connsiteY41" fmla="*/ 637417 h 763523"/>
              <a:gd name="connsiteX42" fmla="*/ 29416 w 396111"/>
              <a:gd name="connsiteY42" fmla="*/ 637424 h 763523"/>
              <a:gd name="connsiteX43" fmla="*/ 28 w 396111"/>
              <a:gd name="connsiteY43" fmla="*/ 666188 h 763523"/>
              <a:gd name="connsiteX44" fmla="*/ 8022 w 396111"/>
              <a:gd name="connsiteY44" fmla="*/ 678990 h 763523"/>
              <a:gd name="connsiteX45" fmla="*/ 13098 w 396111"/>
              <a:gd name="connsiteY45" fmla="*/ 682952 h 763523"/>
              <a:gd name="connsiteX46" fmla="*/ 28870 w 396111"/>
              <a:gd name="connsiteY46" fmla="*/ 693857 h 763523"/>
              <a:gd name="connsiteX47" fmla="*/ 53653 w 396111"/>
              <a:gd name="connsiteY47" fmla="*/ 715717 h 763523"/>
              <a:gd name="connsiteX48" fmla="*/ 60304 w 396111"/>
              <a:gd name="connsiteY48" fmla="*/ 721293 h 763523"/>
              <a:gd name="connsiteX49" fmla="*/ 71825 w 396111"/>
              <a:gd name="connsiteY49" fmla="*/ 728602 h 763523"/>
              <a:gd name="connsiteX50" fmla="*/ 111066 w 396111"/>
              <a:gd name="connsiteY50" fmla="*/ 740952 h 763523"/>
              <a:gd name="connsiteX51" fmla="*/ 114855 w 396111"/>
              <a:gd name="connsiteY51" fmla="*/ 740929 h 763523"/>
              <a:gd name="connsiteX52" fmla="*/ 127741 w 396111"/>
              <a:gd name="connsiteY52" fmla="*/ 732004 h 763523"/>
              <a:gd name="connsiteX53" fmla="*/ 127746 w 396111"/>
              <a:gd name="connsiteY53" fmla="*/ 732004 h 763523"/>
              <a:gd name="connsiteX54" fmla="*/ 127863 w 396111"/>
              <a:gd name="connsiteY54" fmla="*/ 732241 h 763523"/>
              <a:gd name="connsiteX55" fmla="*/ 141211 w 396111"/>
              <a:gd name="connsiteY55" fmla="*/ 739111 h 763523"/>
              <a:gd name="connsiteX56" fmla="*/ 149578 w 396111"/>
              <a:gd name="connsiteY56" fmla="*/ 739149 h 763523"/>
              <a:gd name="connsiteX57" fmla="*/ 153293 w 396111"/>
              <a:gd name="connsiteY57" fmla="*/ 738895 h 763523"/>
              <a:gd name="connsiteX58" fmla="*/ 163383 w 396111"/>
              <a:gd name="connsiteY58" fmla="*/ 737844 h 763523"/>
              <a:gd name="connsiteX59" fmla="*/ 167370 w 396111"/>
              <a:gd name="connsiteY59" fmla="*/ 736742 h 763523"/>
              <a:gd name="connsiteX60" fmla="*/ 169111 w 396111"/>
              <a:gd name="connsiteY60" fmla="*/ 736596 h 763523"/>
              <a:gd name="connsiteX61" fmla="*/ 172184 w 396111"/>
              <a:gd name="connsiteY61" fmla="*/ 736563 h 763523"/>
              <a:gd name="connsiteX62" fmla="*/ 181435 w 396111"/>
              <a:gd name="connsiteY62" fmla="*/ 737209 h 763523"/>
              <a:gd name="connsiteX63" fmla="*/ 217186 w 396111"/>
              <a:gd name="connsiteY63" fmla="*/ 741100 h 763523"/>
              <a:gd name="connsiteX64" fmla="*/ 236943 w 396111"/>
              <a:gd name="connsiteY64" fmla="*/ 741499 h 763523"/>
              <a:gd name="connsiteX65" fmla="*/ 238973 w 396111"/>
              <a:gd name="connsiteY65" fmla="*/ 741371 h 763523"/>
              <a:gd name="connsiteX66" fmla="*/ 260311 w 396111"/>
              <a:gd name="connsiteY66" fmla="*/ 734892 h 763523"/>
              <a:gd name="connsiteX67" fmla="*/ 266894 w 396111"/>
              <a:gd name="connsiteY67" fmla="*/ 721849 h 763523"/>
              <a:gd name="connsiteX68" fmla="*/ 266869 w 396111"/>
              <a:gd name="connsiteY68" fmla="*/ 721800 h 763523"/>
              <a:gd name="connsiteX69" fmla="*/ 261293 w 396111"/>
              <a:gd name="connsiteY69" fmla="*/ 718482 h 763523"/>
              <a:gd name="connsiteX70" fmla="*/ 256957 w 396111"/>
              <a:gd name="connsiteY70" fmla="*/ 717891 h 763523"/>
              <a:gd name="connsiteX71" fmla="*/ 237782 w 396111"/>
              <a:gd name="connsiteY71" fmla="*/ 716454 h 763523"/>
              <a:gd name="connsiteX72" fmla="*/ 225897 w 396111"/>
              <a:gd name="connsiteY72" fmla="*/ 713105 h 763523"/>
              <a:gd name="connsiteX73" fmla="*/ 212728 w 396111"/>
              <a:gd name="connsiteY73" fmla="*/ 705533 h 763523"/>
              <a:gd name="connsiteX74" fmla="*/ 201870 w 396111"/>
              <a:gd name="connsiteY74" fmla="*/ 696992 h 763523"/>
              <a:gd name="connsiteX75" fmla="*/ 201864 w 396111"/>
              <a:gd name="connsiteY75" fmla="*/ 696997 h 763523"/>
              <a:gd name="connsiteX76" fmla="*/ 214748 w 396111"/>
              <a:gd name="connsiteY76" fmla="*/ 523969 h 763523"/>
              <a:gd name="connsiteX77" fmla="*/ 206278 w 396111"/>
              <a:gd name="connsiteY77" fmla="*/ 435779 h 763523"/>
              <a:gd name="connsiteX78" fmla="*/ 194335 w 396111"/>
              <a:gd name="connsiteY78" fmla="*/ 365944 h 763523"/>
              <a:gd name="connsiteX79" fmla="*/ 188125 w 396111"/>
              <a:gd name="connsiteY79" fmla="*/ 347413 h 763523"/>
              <a:gd name="connsiteX80" fmla="*/ 188118 w 396111"/>
              <a:gd name="connsiteY80" fmla="*/ 347416 h 763523"/>
              <a:gd name="connsiteX81" fmla="*/ 188899 w 396111"/>
              <a:gd name="connsiteY81" fmla="*/ 346681 h 763523"/>
              <a:gd name="connsiteX82" fmla="*/ 191244 w 396111"/>
              <a:gd name="connsiteY82" fmla="*/ 341481 h 763523"/>
              <a:gd name="connsiteX83" fmla="*/ 194057 w 396111"/>
              <a:gd name="connsiteY83" fmla="*/ 320999 h 763523"/>
              <a:gd name="connsiteX84" fmla="*/ 194193 w 396111"/>
              <a:gd name="connsiteY84" fmla="*/ 321080 h 763523"/>
              <a:gd name="connsiteX85" fmla="*/ 195627 w 396111"/>
              <a:gd name="connsiteY85" fmla="*/ 320659 h 763523"/>
              <a:gd name="connsiteX86" fmla="*/ 199536 w 396111"/>
              <a:gd name="connsiteY86" fmla="*/ 323227 h 763523"/>
              <a:gd name="connsiteX87" fmla="*/ 201877 w 396111"/>
              <a:gd name="connsiteY87" fmla="*/ 320917 h 763523"/>
              <a:gd name="connsiteX88" fmla="*/ 201886 w 396111"/>
              <a:gd name="connsiteY88" fmla="*/ 320920 h 763523"/>
              <a:gd name="connsiteX89" fmla="*/ 204548 w 396111"/>
              <a:gd name="connsiteY89" fmla="*/ 329002 h 763523"/>
              <a:gd name="connsiteX90" fmla="*/ 204541 w 396111"/>
              <a:gd name="connsiteY90" fmla="*/ 329004 h 763523"/>
              <a:gd name="connsiteX91" fmla="*/ 205536 w 396111"/>
              <a:gd name="connsiteY91" fmla="*/ 357429 h 763523"/>
              <a:gd name="connsiteX92" fmla="*/ 211594 w 396111"/>
              <a:gd name="connsiteY92" fmla="*/ 362571 h 763523"/>
              <a:gd name="connsiteX93" fmla="*/ 217356 w 396111"/>
              <a:gd name="connsiteY93" fmla="*/ 358996 h 763523"/>
              <a:gd name="connsiteX94" fmla="*/ 217940 w 396111"/>
              <a:gd name="connsiteY94" fmla="*/ 356087 h 763523"/>
              <a:gd name="connsiteX95" fmla="*/ 216526 w 396111"/>
              <a:gd name="connsiteY95" fmla="*/ 338259 h 763523"/>
              <a:gd name="connsiteX96" fmla="*/ 216532 w 396111"/>
              <a:gd name="connsiteY96" fmla="*/ 338262 h 763523"/>
              <a:gd name="connsiteX97" fmla="*/ 226936 w 396111"/>
              <a:gd name="connsiteY97" fmla="*/ 339094 h 763523"/>
              <a:gd name="connsiteX98" fmla="*/ 248367 w 396111"/>
              <a:gd name="connsiteY98" fmla="*/ 332050 h 763523"/>
              <a:gd name="connsiteX99" fmla="*/ 256412 w 396111"/>
              <a:gd name="connsiteY99" fmla="*/ 320456 h 763523"/>
              <a:gd name="connsiteX100" fmla="*/ 256420 w 396111"/>
              <a:gd name="connsiteY100" fmla="*/ 320456 h 763523"/>
              <a:gd name="connsiteX101" fmla="*/ 260911 w 396111"/>
              <a:gd name="connsiteY101" fmla="*/ 329597 h 763523"/>
              <a:gd name="connsiteX102" fmla="*/ 264501 w 396111"/>
              <a:gd name="connsiteY102" fmla="*/ 350827 h 763523"/>
              <a:gd name="connsiteX103" fmla="*/ 280776 w 396111"/>
              <a:gd name="connsiteY103" fmla="*/ 508836 h 763523"/>
              <a:gd name="connsiteX104" fmla="*/ 314059 w 396111"/>
              <a:gd name="connsiteY104" fmla="*/ 757977 h 763523"/>
              <a:gd name="connsiteX105" fmla="*/ 320966 w 396111"/>
              <a:gd name="connsiteY105" fmla="*/ 763516 h 763523"/>
              <a:gd name="connsiteX106" fmla="*/ 326494 w 396111"/>
              <a:gd name="connsiteY106" fmla="*/ 756640 h 763523"/>
              <a:gd name="connsiteX107" fmla="*/ 291944 w 396111"/>
              <a:gd name="connsiteY107" fmla="*/ 497249 h 763523"/>
              <a:gd name="connsiteX108" fmla="*/ 284904 w 396111"/>
              <a:gd name="connsiteY108" fmla="*/ 436103 h 763523"/>
              <a:gd name="connsiteX109" fmla="*/ 277479 w 396111"/>
              <a:gd name="connsiteY109" fmla="*/ 354729 h 763523"/>
              <a:gd name="connsiteX110" fmla="*/ 274840 w 396111"/>
              <a:gd name="connsiteY110" fmla="*/ 334427 h 763523"/>
              <a:gd name="connsiteX111" fmla="*/ 256564 w 396111"/>
              <a:gd name="connsiteY111" fmla="*/ 304654 h 763523"/>
              <a:gd name="connsiteX112" fmla="*/ 256557 w 396111"/>
              <a:gd name="connsiteY112" fmla="*/ 304657 h 763523"/>
              <a:gd name="connsiteX113" fmla="*/ 252014 w 396111"/>
              <a:gd name="connsiteY113" fmla="*/ 296018 h 763523"/>
              <a:gd name="connsiteX114" fmla="*/ 233495 w 396111"/>
              <a:gd name="connsiteY114" fmla="*/ 290304 h 763523"/>
              <a:gd name="connsiteX115" fmla="*/ 233460 w 396111"/>
              <a:gd name="connsiteY115" fmla="*/ 290306 h 763523"/>
              <a:gd name="connsiteX116" fmla="*/ 233438 w 396111"/>
              <a:gd name="connsiteY116" fmla="*/ 290309 h 763523"/>
              <a:gd name="connsiteX117" fmla="*/ 233366 w 396111"/>
              <a:gd name="connsiteY117" fmla="*/ 290311 h 763523"/>
              <a:gd name="connsiteX118" fmla="*/ 232751 w 396111"/>
              <a:gd name="connsiteY118" fmla="*/ 290348 h 763523"/>
              <a:gd name="connsiteX119" fmla="*/ 232751 w 396111"/>
              <a:gd name="connsiteY119" fmla="*/ 290348 h 763523"/>
              <a:gd name="connsiteX120" fmla="*/ 228358 w 396111"/>
              <a:gd name="connsiteY120" fmla="*/ 287107 h 763523"/>
              <a:gd name="connsiteX121" fmla="*/ 228358 w 396111"/>
              <a:gd name="connsiteY121" fmla="*/ 287109 h 763523"/>
              <a:gd name="connsiteX122" fmla="*/ 225265 w 396111"/>
              <a:gd name="connsiteY122" fmla="*/ 284821 h 763523"/>
              <a:gd name="connsiteX123" fmla="*/ 225265 w 396111"/>
              <a:gd name="connsiteY123" fmla="*/ 284825 h 763523"/>
              <a:gd name="connsiteX124" fmla="*/ 222003 w 396111"/>
              <a:gd name="connsiteY124" fmla="*/ 282414 h 763523"/>
              <a:gd name="connsiteX125" fmla="*/ 222817 w 396111"/>
              <a:gd name="connsiteY125" fmla="*/ 281079 h 763523"/>
              <a:gd name="connsiteX126" fmla="*/ 222817 w 396111"/>
              <a:gd name="connsiteY126" fmla="*/ 281081 h 763523"/>
              <a:gd name="connsiteX127" fmla="*/ 224397 w 396111"/>
              <a:gd name="connsiteY127" fmla="*/ 278492 h 763523"/>
              <a:gd name="connsiteX128" fmla="*/ 224397 w 396111"/>
              <a:gd name="connsiteY128" fmla="*/ 278494 h 763523"/>
              <a:gd name="connsiteX129" fmla="*/ 264290 w 396111"/>
              <a:gd name="connsiteY129" fmla="*/ 213139 h 763523"/>
              <a:gd name="connsiteX130" fmla="*/ 270333 w 396111"/>
              <a:gd name="connsiteY130" fmla="*/ 201320 h 763523"/>
              <a:gd name="connsiteX131" fmla="*/ 279081 w 396111"/>
              <a:gd name="connsiteY131" fmla="*/ 179881 h 763523"/>
              <a:gd name="connsiteX132" fmla="*/ 279140 w 396111"/>
              <a:gd name="connsiteY132" fmla="*/ 179983 h 763523"/>
              <a:gd name="connsiteX133" fmla="*/ 285150 w 396111"/>
              <a:gd name="connsiteY133" fmla="*/ 173355 h 763523"/>
              <a:gd name="connsiteX134" fmla="*/ 303371 w 396111"/>
              <a:gd name="connsiteY134" fmla="*/ 160123 h 763523"/>
              <a:gd name="connsiteX135" fmla="*/ 313380 w 396111"/>
              <a:gd name="connsiteY135" fmla="*/ 147275 h 763523"/>
              <a:gd name="connsiteX136" fmla="*/ 315572 w 396111"/>
              <a:gd name="connsiteY136" fmla="*/ 142598 h 763523"/>
              <a:gd name="connsiteX137" fmla="*/ 313978 w 396111"/>
              <a:gd name="connsiteY137" fmla="*/ 127162 h 763523"/>
              <a:gd name="connsiteX138" fmla="*/ 313969 w 396111"/>
              <a:gd name="connsiteY138" fmla="*/ 127162 h 763523"/>
              <a:gd name="connsiteX139" fmla="*/ 314641 w 396111"/>
              <a:gd name="connsiteY139" fmla="*/ 124132 h 763523"/>
              <a:gd name="connsiteX140" fmla="*/ 314650 w 396111"/>
              <a:gd name="connsiteY140" fmla="*/ 124134 h 763523"/>
              <a:gd name="connsiteX141" fmla="*/ 328301 w 396111"/>
              <a:gd name="connsiteY141" fmla="*/ 131050 h 763523"/>
              <a:gd name="connsiteX142" fmla="*/ 328579 w 396111"/>
              <a:gd name="connsiteY142" fmla="*/ 131027 h 763523"/>
              <a:gd name="connsiteX143" fmla="*/ 328805 w 396111"/>
              <a:gd name="connsiteY143" fmla="*/ 131017 h 763523"/>
              <a:gd name="connsiteX144" fmla="*/ 335177 w 396111"/>
              <a:gd name="connsiteY144" fmla="*/ 128187 h 763523"/>
              <a:gd name="connsiteX145" fmla="*/ 346305 w 396111"/>
              <a:gd name="connsiteY145" fmla="*/ 116946 h 763523"/>
              <a:gd name="connsiteX146" fmla="*/ 350039 w 396111"/>
              <a:gd name="connsiteY146" fmla="*/ 114290 h 763523"/>
              <a:gd name="connsiteX147" fmla="*/ 350759 w 396111"/>
              <a:gd name="connsiteY147" fmla="*/ 114111 h 763523"/>
              <a:gd name="connsiteX148" fmla="*/ 352300 w 396111"/>
              <a:gd name="connsiteY148" fmla="*/ 114570 h 763523"/>
              <a:gd name="connsiteX149" fmla="*/ 355560 w 396111"/>
              <a:gd name="connsiteY149" fmla="*/ 117902 h 763523"/>
              <a:gd name="connsiteX150" fmla="*/ 357348 w 396111"/>
              <a:gd name="connsiteY150" fmla="*/ 118974 h 763523"/>
              <a:gd name="connsiteX151" fmla="*/ 359906 w 396111"/>
              <a:gd name="connsiteY151" fmla="*/ 119401 h 763523"/>
              <a:gd name="connsiteX152" fmla="*/ 361724 w 396111"/>
              <a:gd name="connsiteY152" fmla="*/ 118733 h 763523"/>
              <a:gd name="connsiteX153" fmla="*/ 366730 w 396111"/>
              <a:gd name="connsiteY153" fmla="*/ 107434 h 763523"/>
              <a:gd name="connsiteX154" fmla="*/ 370809 w 396111"/>
              <a:gd name="connsiteY154" fmla="*/ 102399 h 763523"/>
              <a:gd name="connsiteX155" fmla="*/ 385188 w 396111"/>
              <a:gd name="connsiteY155" fmla="*/ 86285 h 763523"/>
              <a:gd name="connsiteX156" fmla="*/ 391859 w 396111"/>
              <a:gd name="connsiteY156" fmla="*/ 77444 h 763523"/>
              <a:gd name="connsiteX157" fmla="*/ 396023 w 396111"/>
              <a:gd name="connsiteY157" fmla="*/ 67358 h 763523"/>
              <a:gd name="connsiteX158" fmla="*/ 396034 w 396111"/>
              <a:gd name="connsiteY158" fmla="*/ 67363 h 763523"/>
              <a:gd name="connsiteX159" fmla="*/ 396111 w 396111"/>
              <a:gd name="connsiteY159" fmla="*/ 67368 h 763523"/>
              <a:gd name="connsiteX160" fmla="*/ 393585 w 396111"/>
              <a:gd name="connsiteY160" fmla="*/ 35706 h 763523"/>
              <a:gd name="connsiteX161" fmla="*/ 384712 w 396111"/>
              <a:gd name="connsiteY161" fmla="*/ 16924 h 763523"/>
              <a:gd name="connsiteX162" fmla="*/ 364858 w 396111"/>
              <a:gd name="connsiteY162" fmla="*/ 4281 h 763523"/>
              <a:gd name="connsiteX163" fmla="*/ 337660 w 396111"/>
              <a:gd name="connsiteY163" fmla="*/ 54 h 763523"/>
              <a:gd name="connsiteX164" fmla="*/ 337535 w 396111"/>
              <a:gd name="connsiteY164" fmla="*/ 61 h 763523"/>
              <a:gd name="connsiteX165" fmla="*/ 336813 w 396111"/>
              <a:gd name="connsiteY165" fmla="*/ 92 h 7635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</a:cxnLst>
            <a:rect l="l" t="t" r="r" b="b"/>
            <a:pathLst>
              <a:path w="396111" h="763523">
                <a:moveTo>
                  <a:pt x="125137" y="628993"/>
                </a:moveTo>
                <a:lnTo>
                  <a:pt x="124309" y="706330"/>
                </a:lnTo>
                <a:lnTo>
                  <a:pt x="124630" y="706495"/>
                </a:lnTo>
                <a:cubicBezTo>
                  <a:pt x="125683" y="706702"/>
                  <a:pt x="126735" y="706897"/>
                  <a:pt x="127788" y="707081"/>
                </a:cubicBezTo>
                <a:lnTo>
                  <a:pt x="127782" y="707083"/>
                </a:lnTo>
                <a:cubicBezTo>
                  <a:pt x="126119" y="714931"/>
                  <a:pt x="125584" y="721285"/>
                  <a:pt x="126176" y="726146"/>
                </a:cubicBezTo>
                <a:lnTo>
                  <a:pt x="126176" y="726149"/>
                </a:lnTo>
                <a:cubicBezTo>
                  <a:pt x="125273" y="724260"/>
                  <a:pt x="123988" y="722250"/>
                  <a:pt x="122322" y="720116"/>
                </a:cubicBezTo>
                <a:cubicBezTo>
                  <a:pt x="120538" y="717832"/>
                  <a:pt x="118483" y="715553"/>
                  <a:pt x="116156" y="713278"/>
                </a:cubicBezTo>
                <a:lnTo>
                  <a:pt x="100364" y="698835"/>
                </a:lnTo>
                <a:cubicBezTo>
                  <a:pt x="97991" y="696591"/>
                  <a:pt x="96061" y="694584"/>
                  <a:pt x="94573" y="692814"/>
                </a:cubicBezTo>
                <a:cubicBezTo>
                  <a:pt x="91688" y="689489"/>
                  <a:pt x="89013" y="685298"/>
                  <a:pt x="86550" y="680237"/>
                </a:cubicBezTo>
                <a:lnTo>
                  <a:pt x="86556" y="680240"/>
                </a:lnTo>
                <a:cubicBezTo>
                  <a:pt x="87123" y="680400"/>
                  <a:pt x="87696" y="680563"/>
                  <a:pt x="88277" y="680726"/>
                </a:cubicBezTo>
                <a:lnTo>
                  <a:pt x="125137" y="628993"/>
                </a:lnTo>
                <a:close/>
                <a:moveTo>
                  <a:pt x="336813" y="92"/>
                </a:moveTo>
                <a:cubicBezTo>
                  <a:pt x="326149" y="650"/>
                  <a:pt x="317641" y="4649"/>
                  <a:pt x="311289" y="12093"/>
                </a:cubicBezTo>
                <a:cubicBezTo>
                  <a:pt x="306434" y="17214"/>
                  <a:pt x="299897" y="30127"/>
                  <a:pt x="291679" y="50832"/>
                </a:cubicBezTo>
                <a:lnTo>
                  <a:pt x="291671" y="50832"/>
                </a:lnTo>
                <a:cubicBezTo>
                  <a:pt x="290187" y="51872"/>
                  <a:pt x="288353" y="52905"/>
                  <a:pt x="286170" y="53929"/>
                </a:cubicBezTo>
                <a:lnTo>
                  <a:pt x="286170" y="53934"/>
                </a:lnTo>
                <a:lnTo>
                  <a:pt x="285757" y="53015"/>
                </a:lnTo>
                <a:lnTo>
                  <a:pt x="285751" y="53004"/>
                </a:lnTo>
                <a:lnTo>
                  <a:pt x="273847" y="58017"/>
                </a:lnTo>
                <a:lnTo>
                  <a:pt x="273847" y="58019"/>
                </a:lnTo>
                <a:cubicBezTo>
                  <a:pt x="273757" y="57880"/>
                  <a:pt x="273667" y="57742"/>
                  <a:pt x="273576" y="57603"/>
                </a:cubicBezTo>
                <a:lnTo>
                  <a:pt x="273496" y="57478"/>
                </a:lnTo>
                <a:lnTo>
                  <a:pt x="267128" y="56856"/>
                </a:lnTo>
                <a:cubicBezTo>
                  <a:pt x="258333" y="52678"/>
                  <a:pt x="249826" y="49917"/>
                  <a:pt x="241606" y="48570"/>
                </a:cubicBezTo>
                <a:cubicBezTo>
                  <a:pt x="235840" y="47536"/>
                  <a:pt x="230424" y="47153"/>
                  <a:pt x="225356" y="47419"/>
                </a:cubicBezTo>
                <a:cubicBezTo>
                  <a:pt x="223282" y="47527"/>
                  <a:pt x="221267" y="47745"/>
                  <a:pt x="219311" y="48070"/>
                </a:cubicBezTo>
                <a:cubicBezTo>
                  <a:pt x="205605" y="50046"/>
                  <a:pt x="191980" y="58189"/>
                  <a:pt x="178436" y="72500"/>
                </a:cubicBezTo>
                <a:cubicBezTo>
                  <a:pt x="162552" y="88836"/>
                  <a:pt x="142919" y="117043"/>
                  <a:pt x="119536" y="157123"/>
                </a:cubicBezTo>
                <a:cubicBezTo>
                  <a:pt x="104962" y="182065"/>
                  <a:pt x="90166" y="209107"/>
                  <a:pt x="75148" y="238249"/>
                </a:cubicBezTo>
                <a:cubicBezTo>
                  <a:pt x="62599" y="262743"/>
                  <a:pt x="55479" y="278536"/>
                  <a:pt x="53790" y="285629"/>
                </a:cubicBezTo>
                <a:lnTo>
                  <a:pt x="54100" y="285773"/>
                </a:lnTo>
                <a:lnTo>
                  <a:pt x="54095" y="285775"/>
                </a:lnTo>
                <a:cubicBezTo>
                  <a:pt x="45490" y="313176"/>
                  <a:pt x="43663" y="334411"/>
                  <a:pt x="48613" y="349480"/>
                </a:cubicBezTo>
                <a:cubicBezTo>
                  <a:pt x="50251" y="355705"/>
                  <a:pt x="52940" y="362910"/>
                  <a:pt x="56681" y="371093"/>
                </a:cubicBezTo>
                <a:cubicBezTo>
                  <a:pt x="74628" y="406406"/>
                  <a:pt x="85718" y="429543"/>
                  <a:pt x="89952" y="440503"/>
                </a:cubicBezTo>
                <a:cubicBezTo>
                  <a:pt x="98409" y="460458"/>
                  <a:pt x="107985" y="485017"/>
                  <a:pt x="118678" y="514179"/>
                </a:cubicBezTo>
                <a:cubicBezTo>
                  <a:pt x="88602" y="550406"/>
                  <a:pt x="58849" y="591485"/>
                  <a:pt x="29421" y="637417"/>
                </a:cubicBezTo>
                <a:lnTo>
                  <a:pt x="29416" y="637424"/>
                </a:lnTo>
                <a:cubicBezTo>
                  <a:pt x="9200" y="649245"/>
                  <a:pt x="-596" y="658833"/>
                  <a:pt x="28" y="666188"/>
                </a:cubicBezTo>
                <a:cubicBezTo>
                  <a:pt x="242" y="670311"/>
                  <a:pt x="2906" y="674578"/>
                  <a:pt x="8022" y="678990"/>
                </a:cubicBezTo>
                <a:cubicBezTo>
                  <a:pt x="9393" y="680193"/>
                  <a:pt x="11085" y="681514"/>
                  <a:pt x="13098" y="682952"/>
                </a:cubicBezTo>
                <a:cubicBezTo>
                  <a:pt x="22496" y="689132"/>
                  <a:pt x="27753" y="692768"/>
                  <a:pt x="28870" y="693857"/>
                </a:cubicBezTo>
                <a:lnTo>
                  <a:pt x="53653" y="715717"/>
                </a:lnTo>
                <a:cubicBezTo>
                  <a:pt x="56538" y="718244"/>
                  <a:pt x="58755" y="720104"/>
                  <a:pt x="60304" y="721293"/>
                </a:cubicBezTo>
                <a:cubicBezTo>
                  <a:pt x="63733" y="723993"/>
                  <a:pt x="67574" y="726429"/>
                  <a:pt x="71825" y="728602"/>
                </a:cubicBezTo>
                <a:cubicBezTo>
                  <a:pt x="86892" y="735901"/>
                  <a:pt x="99973" y="740017"/>
                  <a:pt x="111066" y="740952"/>
                </a:cubicBezTo>
                <a:cubicBezTo>
                  <a:pt x="112410" y="740999"/>
                  <a:pt x="113673" y="740991"/>
                  <a:pt x="114855" y="740929"/>
                </a:cubicBezTo>
                <a:cubicBezTo>
                  <a:pt x="122998" y="740502"/>
                  <a:pt x="127294" y="737528"/>
                  <a:pt x="127741" y="732004"/>
                </a:cubicBezTo>
                <a:lnTo>
                  <a:pt x="127746" y="732004"/>
                </a:lnTo>
                <a:cubicBezTo>
                  <a:pt x="127785" y="732084"/>
                  <a:pt x="127824" y="732163"/>
                  <a:pt x="127863" y="732241"/>
                </a:cubicBezTo>
                <a:cubicBezTo>
                  <a:pt x="129808" y="736263"/>
                  <a:pt x="134257" y="738552"/>
                  <a:pt x="141211" y="739111"/>
                </a:cubicBezTo>
                <a:cubicBezTo>
                  <a:pt x="143444" y="739312"/>
                  <a:pt x="146233" y="739323"/>
                  <a:pt x="149578" y="739149"/>
                </a:cubicBezTo>
                <a:cubicBezTo>
                  <a:pt x="150748" y="739087"/>
                  <a:pt x="151986" y="739002"/>
                  <a:pt x="153293" y="738895"/>
                </a:cubicBezTo>
                <a:cubicBezTo>
                  <a:pt x="155556" y="738715"/>
                  <a:pt x="158920" y="738365"/>
                  <a:pt x="163383" y="737844"/>
                </a:cubicBezTo>
                <a:cubicBezTo>
                  <a:pt x="164962" y="737201"/>
                  <a:pt x="166291" y="736834"/>
                  <a:pt x="167370" y="736742"/>
                </a:cubicBezTo>
                <a:cubicBezTo>
                  <a:pt x="167911" y="736677"/>
                  <a:pt x="168492" y="736628"/>
                  <a:pt x="169111" y="736596"/>
                </a:cubicBezTo>
                <a:cubicBezTo>
                  <a:pt x="170046" y="736548"/>
                  <a:pt x="171071" y="736536"/>
                  <a:pt x="172184" y="736563"/>
                </a:cubicBezTo>
                <a:cubicBezTo>
                  <a:pt x="174623" y="736616"/>
                  <a:pt x="177707" y="736832"/>
                  <a:pt x="181435" y="737209"/>
                </a:cubicBezTo>
                <a:cubicBezTo>
                  <a:pt x="200417" y="739548"/>
                  <a:pt x="212334" y="740844"/>
                  <a:pt x="217186" y="741100"/>
                </a:cubicBezTo>
                <a:cubicBezTo>
                  <a:pt x="224813" y="741657"/>
                  <a:pt x="231399" y="741789"/>
                  <a:pt x="236943" y="741499"/>
                </a:cubicBezTo>
                <a:cubicBezTo>
                  <a:pt x="237636" y="741463"/>
                  <a:pt x="238313" y="741420"/>
                  <a:pt x="238973" y="741371"/>
                </a:cubicBezTo>
                <a:cubicBezTo>
                  <a:pt x="247752" y="740809"/>
                  <a:pt x="254865" y="738650"/>
                  <a:pt x="260311" y="734892"/>
                </a:cubicBezTo>
                <a:cubicBezTo>
                  <a:pt x="266227" y="730426"/>
                  <a:pt x="268422" y="726079"/>
                  <a:pt x="266894" y="721849"/>
                </a:cubicBezTo>
                <a:lnTo>
                  <a:pt x="266869" y="721800"/>
                </a:lnTo>
                <a:cubicBezTo>
                  <a:pt x="266143" y="720224"/>
                  <a:pt x="264284" y="719119"/>
                  <a:pt x="261293" y="718482"/>
                </a:cubicBezTo>
                <a:cubicBezTo>
                  <a:pt x="260146" y="718239"/>
                  <a:pt x="258701" y="718041"/>
                  <a:pt x="256957" y="717891"/>
                </a:cubicBezTo>
                <a:cubicBezTo>
                  <a:pt x="246571" y="717416"/>
                  <a:pt x="240180" y="716937"/>
                  <a:pt x="237782" y="716454"/>
                </a:cubicBezTo>
                <a:cubicBezTo>
                  <a:pt x="233649" y="715853"/>
                  <a:pt x="229687" y="714736"/>
                  <a:pt x="225897" y="713105"/>
                </a:cubicBezTo>
                <a:cubicBezTo>
                  <a:pt x="221738" y="711339"/>
                  <a:pt x="217349" y="708816"/>
                  <a:pt x="212728" y="705533"/>
                </a:cubicBezTo>
                <a:cubicBezTo>
                  <a:pt x="210116" y="703729"/>
                  <a:pt x="206497" y="700881"/>
                  <a:pt x="201870" y="696992"/>
                </a:cubicBezTo>
                <a:lnTo>
                  <a:pt x="201864" y="696997"/>
                </a:lnTo>
                <a:cubicBezTo>
                  <a:pt x="210584" y="597884"/>
                  <a:pt x="214879" y="540208"/>
                  <a:pt x="214748" y="523969"/>
                </a:cubicBezTo>
                <a:cubicBezTo>
                  <a:pt x="215669" y="504063"/>
                  <a:pt x="212845" y="474666"/>
                  <a:pt x="206278" y="435779"/>
                </a:cubicBezTo>
                <a:lnTo>
                  <a:pt x="194335" y="365944"/>
                </a:lnTo>
                <a:lnTo>
                  <a:pt x="188125" y="347413"/>
                </a:lnTo>
                <a:lnTo>
                  <a:pt x="188118" y="347416"/>
                </a:lnTo>
                <a:cubicBezTo>
                  <a:pt x="188396" y="347193"/>
                  <a:pt x="188656" y="346948"/>
                  <a:pt x="188899" y="346681"/>
                </a:cubicBezTo>
                <a:cubicBezTo>
                  <a:pt x="190089" y="345222"/>
                  <a:pt x="190871" y="343489"/>
                  <a:pt x="191244" y="341481"/>
                </a:cubicBezTo>
                <a:cubicBezTo>
                  <a:pt x="192417" y="327864"/>
                  <a:pt x="193355" y="321036"/>
                  <a:pt x="194057" y="320999"/>
                </a:cubicBezTo>
                <a:cubicBezTo>
                  <a:pt x="194103" y="320998"/>
                  <a:pt x="194148" y="321024"/>
                  <a:pt x="194193" y="321080"/>
                </a:cubicBezTo>
                <a:lnTo>
                  <a:pt x="195627" y="320659"/>
                </a:lnTo>
                <a:lnTo>
                  <a:pt x="199536" y="323227"/>
                </a:lnTo>
                <a:lnTo>
                  <a:pt x="201877" y="320917"/>
                </a:lnTo>
                <a:lnTo>
                  <a:pt x="201886" y="320920"/>
                </a:lnTo>
                <a:cubicBezTo>
                  <a:pt x="202601" y="324135"/>
                  <a:pt x="203488" y="326829"/>
                  <a:pt x="204548" y="329002"/>
                </a:cubicBezTo>
                <a:lnTo>
                  <a:pt x="204541" y="329004"/>
                </a:lnTo>
                <a:cubicBezTo>
                  <a:pt x="203499" y="336550"/>
                  <a:pt x="203831" y="346025"/>
                  <a:pt x="205536" y="357429"/>
                </a:cubicBezTo>
                <a:cubicBezTo>
                  <a:pt x="207295" y="360977"/>
                  <a:pt x="209315" y="362690"/>
                  <a:pt x="211594" y="362571"/>
                </a:cubicBezTo>
                <a:cubicBezTo>
                  <a:pt x="213359" y="362478"/>
                  <a:pt x="215279" y="361286"/>
                  <a:pt x="217356" y="358996"/>
                </a:cubicBezTo>
                <a:cubicBezTo>
                  <a:pt x="217782" y="358099"/>
                  <a:pt x="217976" y="357129"/>
                  <a:pt x="217940" y="356087"/>
                </a:cubicBezTo>
                <a:cubicBezTo>
                  <a:pt x="217025" y="347738"/>
                  <a:pt x="216553" y="341795"/>
                  <a:pt x="216526" y="338259"/>
                </a:cubicBezTo>
                <a:lnTo>
                  <a:pt x="216532" y="338262"/>
                </a:lnTo>
                <a:cubicBezTo>
                  <a:pt x="219497" y="338973"/>
                  <a:pt x="222964" y="339251"/>
                  <a:pt x="226936" y="339094"/>
                </a:cubicBezTo>
                <a:cubicBezTo>
                  <a:pt x="235588" y="338509"/>
                  <a:pt x="242731" y="336162"/>
                  <a:pt x="248367" y="332050"/>
                </a:cubicBezTo>
                <a:cubicBezTo>
                  <a:pt x="252285" y="329126"/>
                  <a:pt x="254966" y="325261"/>
                  <a:pt x="256412" y="320456"/>
                </a:cubicBezTo>
                <a:lnTo>
                  <a:pt x="256420" y="320456"/>
                </a:lnTo>
                <a:cubicBezTo>
                  <a:pt x="258352" y="322871"/>
                  <a:pt x="259849" y="325918"/>
                  <a:pt x="260911" y="329597"/>
                </a:cubicBezTo>
                <a:cubicBezTo>
                  <a:pt x="262221" y="333946"/>
                  <a:pt x="263418" y="341022"/>
                  <a:pt x="264501" y="350827"/>
                </a:cubicBezTo>
                <a:cubicBezTo>
                  <a:pt x="269110" y="407923"/>
                  <a:pt x="274535" y="460593"/>
                  <a:pt x="280776" y="508836"/>
                </a:cubicBezTo>
                <a:cubicBezTo>
                  <a:pt x="286805" y="557876"/>
                  <a:pt x="297899" y="640922"/>
                  <a:pt x="314059" y="757977"/>
                </a:cubicBezTo>
                <a:cubicBezTo>
                  <a:pt x="314925" y="761808"/>
                  <a:pt x="317227" y="763654"/>
                  <a:pt x="320966" y="763516"/>
                </a:cubicBezTo>
                <a:cubicBezTo>
                  <a:pt x="324660" y="762799"/>
                  <a:pt x="326503" y="760506"/>
                  <a:pt x="326494" y="756640"/>
                </a:cubicBezTo>
                <a:cubicBezTo>
                  <a:pt x="309235" y="631588"/>
                  <a:pt x="297718" y="545125"/>
                  <a:pt x="291944" y="497249"/>
                </a:cubicBezTo>
                <a:cubicBezTo>
                  <a:pt x="289052" y="473612"/>
                  <a:pt x="286705" y="453230"/>
                  <a:pt x="284904" y="436103"/>
                </a:cubicBezTo>
                <a:cubicBezTo>
                  <a:pt x="283538" y="424101"/>
                  <a:pt x="281063" y="396976"/>
                  <a:pt x="277479" y="354729"/>
                </a:cubicBezTo>
                <a:cubicBezTo>
                  <a:pt x="276662" y="346296"/>
                  <a:pt x="275783" y="339529"/>
                  <a:pt x="274840" y="334427"/>
                </a:cubicBezTo>
                <a:cubicBezTo>
                  <a:pt x="272597" y="319571"/>
                  <a:pt x="266505" y="309646"/>
                  <a:pt x="256564" y="304654"/>
                </a:cubicBezTo>
                <a:lnTo>
                  <a:pt x="256557" y="304657"/>
                </a:lnTo>
                <a:cubicBezTo>
                  <a:pt x="255658" y="301406"/>
                  <a:pt x="254145" y="298526"/>
                  <a:pt x="252014" y="296018"/>
                </a:cubicBezTo>
                <a:cubicBezTo>
                  <a:pt x="248022" y="291772"/>
                  <a:pt x="241849" y="289867"/>
                  <a:pt x="233495" y="290304"/>
                </a:cubicBezTo>
                <a:cubicBezTo>
                  <a:pt x="233483" y="290305"/>
                  <a:pt x="233471" y="290306"/>
                  <a:pt x="233460" y="290306"/>
                </a:cubicBezTo>
                <a:lnTo>
                  <a:pt x="233438" y="290309"/>
                </a:lnTo>
                <a:cubicBezTo>
                  <a:pt x="233414" y="290309"/>
                  <a:pt x="233390" y="290310"/>
                  <a:pt x="233366" y="290311"/>
                </a:cubicBezTo>
                <a:cubicBezTo>
                  <a:pt x="233166" y="290322"/>
                  <a:pt x="232960" y="290334"/>
                  <a:pt x="232751" y="290348"/>
                </a:cubicBezTo>
                <a:lnTo>
                  <a:pt x="232751" y="290348"/>
                </a:lnTo>
                <a:lnTo>
                  <a:pt x="228358" y="287107"/>
                </a:lnTo>
                <a:lnTo>
                  <a:pt x="228358" y="287109"/>
                </a:lnTo>
                <a:lnTo>
                  <a:pt x="225265" y="284821"/>
                </a:lnTo>
                <a:lnTo>
                  <a:pt x="225265" y="284825"/>
                </a:lnTo>
                <a:lnTo>
                  <a:pt x="222003" y="282414"/>
                </a:lnTo>
                <a:lnTo>
                  <a:pt x="222817" y="281079"/>
                </a:lnTo>
                <a:lnTo>
                  <a:pt x="222817" y="281081"/>
                </a:lnTo>
                <a:lnTo>
                  <a:pt x="224397" y="278492"/>
                </a:lnTo>
                <a:lnTo>
                  <a:pt x="224397" y="278494"/>
                </a:lnTo>
                <a:lnTo>
                  <a:pt x="264290" y="213139"/>
                </a:lnTo>
                <a:lnTo>
                  <a:pt x="270333" y="201320"/>
                </a:lnTo>
                <a:cubicBezTo>
                  <a:pt x="275716" y="187050"/>
                  <a:pt x="278633" y="179904"/>
                  <a:pt x="279081" y="179881"/>
                </a:cubicBezTo>
                <a:cubicBezTo>
                  <a:pt x="279114" y="179880"/>
                  <a:pt x="279134" y="179913"/>
                  <a:pt x="279140" y="179983"/>
                </a:cubicBezTo>
                <a:cubicBezTo>
                  <a:pt x="280272" y="177987"/>
                  <a:pt x="282275" y="175777"/>
                  <a:pt x="285150" y="173355"/>
                </a:cubicBezTo>
                <a:lnTo>
                  <a:pt x="303371" y="160123"/>
                </a:lnTo>
                <a:lnTo>
                  <a:pt x="313380" y="147275"/>
                </a:lnTo>
                <a:cubicBezTo>
                  <a:pt x="314520" y="145525"/>
                  <a:pt x="315251" y="143965"/>
                  <a:pt x="315572" y="142598"/>
                </a:cubicBezTo>
                <a:cubicBezTo>
                  <a:pt x="316791" y="138876"/>
                  <a:pt x="316260" y="133731"/>
                  <a:pt x="313978" y="127162"/>
                </a:cubicBezTo>
                <a:lnTo>
                  <a:pt x="313969" y="127162"/>
                </a:lnTo>
                <a:cubicBezTo>
                  <a:pt x="314238" y="126232"/>
                  <a:pt x="314462" y="125221"/>
                  <a:pt x="314641" y="124132"/>
                </a:cubicBezTo>
                <a:lnTo>
                  <a:pt x="314650" y="124134"/>
                </a:lnTo>
                <a:cubicBezTo>
                  <a:pt x="320804" y="128898"/>
                  <a:pt x="325354" y="131203"/>
                  <a:pt x="328301" y="131050"/>
                </a:cubicBezTo>
                <a:cubicBezTo>
                  <a:pt x="328396" y="131045"/>
                  <a:pt x="328489" y="131037"/>
                  <a:pt x="328579" y="131027"/>
                </a:cubicBezTo>
                <a:cubicBezTo>
                  <a:pt x="328654" y="131024"/>
                  <a:pt x="328729" y="131022"/>
                  <a:pt x="328805" y="131017"/>
                </a:cubicBezTo>
                <a:cubicBezTo>
                  <a:pt x="330763" y="130915"/>
                  <a:pt x="332887" y="129972"/>
                  <a:pt x="335177" y="128187"/>
                </a:cubicBezTo>
                <a:cubicBezTo>
                  <a:pt x="335758" y="128052"/>
                  <a:pt x="339467" y="124306"/>
                  <a:pt x="346305" y="116946"/>
                </a:cubicBezTo>
                <a:cubicBezTo>
                  <a:pt x="347823" y="115517"/>
                  <a:pt x="349067" y="114631"/>
                  <a:pt x="350039" y="114290"/>
                </a:cubicBezTo>
                <a:cubicBezTo>
                  <a:pt x="350271" y="114185"/>
                  <a:pt x="350511" y="114125"/>
                  <a:pt x="350759" y="114111"/>
                </a:cubicBezTo>
                <a:cubicBezTo>
                  <a:pt x="351243" y="114087"/>
                  <a:pt x="351757" y="114239"/>
                  <a:pt x="352300" y="114570"/>
                </a:cubicBezTo>
                <a:lnTo>
                  <a:pt x="355560" y="117902"/>
                </a:lnTo>
                <a:cubicBezTo>
                  <a:pt x="356076" y="118352"/>
                  <a:pt x="356671" y="118709"/>
                  <a:pt x="357348" y="118974"/>
                </a:cubicBezTo>
                <a:cubicBezTo>
                  <a:pt x="358327" y="119296"/>
                  <a:pt x="359179" y="119438"/>
                  <a:pt x="359906" y="119401"/>
                </a:cubicBezTo>
                <a:cubicBezTo>
                  <a:pt x="360640" y="119362"/>
                  <a:pt x="361246" y="119139"/>
                  <a:pt x="361724" y="118733"/>
                </a:cubicBezTo>
                <a:cubicBezTo>
                  <a:pt x="362226" y="114924"/>
                  <a:pt x="363894" y="111158"/>
                  <a:pt x="366730" y="107434"/>
                </a:cubicBezTo>
                <a:cubicBezTo>
                  <a:pt x="367828" y="105928"/>
                  <a:pt x="369188" y="104250"/>
                  <a:pt x="370809" y="102399"/>
                </a:cubicBezTo>
                <a:cubicBezTo>
                  <a:pt x="379319" y="93044"/>
                  <a:pt x="384113" y="87672"/>
                  <a:pt x="385188" y="86285"/>
                </a:cubicBezTo>
                <a:cubicBezTo>
                  <a:pt x="388006" y="82924"/>
                  <a:pt x="390230" y="79977"/>
                  <a:pt x="391859" y="77444"/>
                </a:cubicBezTo>
                <a:cubicBezTo>
                  <a:pt x="394471" y="73379"/>
                  <a:pt x="395859" y="70018"/>
                  <a:pt x="396023" y="67358"/>
                </a:cubicBezTo>
                <a:lnTo>
                  <a:pt x="396034" y="67363"/>
                </a:lnTo>
                <a:lnTo>
                  <a:pt x="396111" y="67368"/>
                </a:lnTo>
                <a:cubicBezTo>
                  <a:pt x="396057" y="52890"/>
                  <a:pt x="395215" y="42336"/>
                  <a:pt x="393585" y="35706"/>
                </a:cubicBezTo>
                <a:cubicBezTo>
                  <a:pt x="391861" y="28006"/>
                  <a:pt x="388903" y="21746"/>
                  <a:pt x="384712" y="16924"/>
                </a:cubicBezTo>
                <a:cubicBezTo>
                  <a:pt x="380188" y="11687"/>
                  <a:pt x="373570" y="7473"/>
                  <a:pt x="364858" y="4281"/>
                </a:cubicBezTo>
                <a:cubicBezTo>
                  <a:pt x="355798" y="1106"/>
                  <a:pt x="346732" y="-304"/>
                  <a:pt x="337660" y="54"/>
                </a:cubicBezTo>
                <a:lnTo>
                  <a:pt x="337535" y="61"/>
                </a:lnTo>
                <a:cubicBezTo>
                  <a:pt x="337293" y="70"/>
                  <a:pt x="337052" y="79"/>
                  <a:pt x="336813" y="92"/>
                </a:cubicBezTo>
                <a:close/>
              </a:path>
            </a:pathLst>
          </a:custGeom>
          <a:solidFill>
            <a:srgbClr val="404A5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8398A79F-4523-D25D-060C-0010D0C36DED}"/>
              </a:ext>
            </a:extLst>
          </p:cNvPr>
          <p:cNvSpPr/>
          <p:nvPr/>
        </p:nvSpPr>
        <p:spPr>
          <a:xfrm>
            <a:off x="6470451" y="1687429"/>
            <a:ext cx="965916" cy="1879094"/>
          </a:xfrm>
          <a:custGeom>
            <a:avLst/>
            <a:gdLst>
              <a:gd name="connsiteX0" fmla="*/ 248217 w 532193"/>
              <a:gd name="connsiteY0" fmla="*/ 0 h 1035329"/>
              <a:gd name="connsiteX1" fmla="*/ 250499 w 532193"/>
              <a:gd name="connsiteY1" fmla="*/ 155 h 1035329"/>
              <a:gd name="connsiteX2" fmla="*/ 254729 w 532193"/>
              <a:gd name="connsiteY2" fmla="*/ 721 h 1035329"/>
              <a:gd name="connsiteX3" fmla="*/ 255456 w 532193"/>
              <a:gd name="connsiteY3" fmla="*/ 1934 h 1035329"/>
              <a:gd name="connsiteX4" fmla="*/ 256893 w 532193"/>
              <a:gd name="connsiteY4" fmla="*/ 3138 h 1035329"/>
              <a:gd name="connsiteX5" fmla="*/ 260471 w 532193"/>
              <a:gd name="connsiteY5" fmla="*/ 4423 h 1035329"/>
              <a:gd name="connsiteX6" fmla="*/ 264222 w 532193"/>
              <a:gd name="connsiteY6" fmla="*/ 5309 h 1035329"/>
              <a:gd name="connsiteX7" fmla="*/ 267189 w 532193"/>
              <a:gd name="connsiteY7" fmla="*/ 4449 h 1035329"/>
              <a:gd name="connsiteX8" fmla="*/ 271751 w 532193"/>
              <a:gd name="connsiteY8" fmla="*/ 3480 h 1035329"/>
              <a:gd name="connsiteX9" fmla="*/ 274209 w 532193"/>
              <a:gd name="connsiteY9" fmla="*/ 4118 h 1035329"/>
              <a:gd name="connsiteX10" fmla="*/ 279301 w 532193"/>
              <a:gd name="connsiteY10" fmla="*/ 6198 h 1035329"/>
              <a:gd name="connsiteX11" fmla="*/ 279373 w 532193"/>
              <a:gd name="connsiteY11" fmla="*/ 6198 h 1035329"/>
              <a:gd name="connsiteX12" fmla="*/ 279465 w 532193"/>
              <a:gd name="connsiteY12" fmla="*/ 6197 h 1035329"/>
              <a:gd name="connsiteX13" fmla="*/ 282746 w 532193"/>
              <a:gd name="connsiteY13" fmla="*/ 7382 h 1035329"/>
              <a:gd name="connsiteX14" fmla="*/ 287192 w 532193"/>
              <a:gd name="connsiteY14" fmla="*/ 9115 h 1035329"/>
              <a:gd name="connsiteX15" fmla="*/ 290871 w 532193"/>
              <a:gd name="connsiteY15" fmla="*/ 10447 h 1035329"/>
              <a:gd name="connsiteX16" fmla="*/ 293835 w 532193"/>
              <a:gd name="connsiteY16" fmla="*/ 11485 h 1035329"/>
              <a:gd name="connsiteX17" fmla="*/ 296230 w 532193"/>
              <a:gd name="connsiteY17" fmla="*/ 11714 h 1035329"/>
              <a:gd name="connsiteX18" fmla="*/ 296579 w 532193"/>
              <a:gd name="connsiteY18" fmla="*/ 15630 h 1035329"/>
              <a:gd name="connsiteX19" fmla="*/ 297923 w 532193"/>
              <a:gd name="connsiteY19" fmla="*/ 22282 h 1035329"/>
              <a:gd name="connsiteX20" fmla="*/ 297925 w 532193"/>
              <a:gd name="connsiteY20" fmla="*/ 22282 h 1035329"/>
              <a:gd name="connsiteX21" fmla="*/ 297926 w 532193"/>
              <a:gd name="connsiteY21" fmla="*/ 22282 h 1035329"/>
              <a:gd name="connsiteX22" fmla="*/ 298705 w 532193"/>
              <a:gd name="connsiteY22" fmla="*/ 23801 h 1035329"/>
              <a:gd name="connsiteX23" fmla="*/ 299485 w 532193"/>
              <a:gd name="connsiteY23" fmla="*/ 25319 h 1035329"/>
              <a:gd name="connsiteX24" fmla="*/ 299486 w 532193"/>
              <a:gd name="connsiteY24" fmla="*/ 25319 h 1035329"/>
              <a:gd name="connsiteX25" fmla="*/ 299487 w 532193"/>
              <a:gd name="connsiteY25" fmla="*/ 25319 h 1035329"/>
              <a:gd name="connsiteX26" fmla="*/ 300268 w 532193"/>
              <a:gd name="connsiteY26" fmla="*/ 26990 h 1035329"/>
              <a:gd name="connsiteX27" fmla="*/ 302074 w 532193"/>
              <a:gd name="connsiteY27" fmla="*/ 29260 h 1035329"/>
              <a:gd name="connsiteX28" fmla="*/ 304137 w 532193"/>
              <a:gd name="connsiteY28" fmla="*/ 31631 h 1035329"/>
              <a:gd name="connsiteX29" fmla="*/ 305226 w 532193"/>
              <a:gd name="connsiteY29" fmla="*/ 33501 h 1035329"/>
              <a:gd name="connsiteX30" fmla="*/ 306068 w 532193"/>
              <a:gd name="connsiteY30" fmla="*/ 35934 h 1035329"/>
              <a:gd name="connsiteX31" fmla="*/ 307324 w 532193"/>
              <a:gd name="connsiteY31" fmla="*/ 39128 h 1035329"/>
              <a:gd name="connsiteX32" fmla="*/ 308308 w 532193"/>
              <a:gd name="connsiteY32" fmla="*/ 40745 h 1035329"/>
              <a:gd name="connsiteX33" fmla="*/ 308722 w 532193"/>
              <a:gd name="connsiteY33" fmla="*/ 41503 h 1035329"/>
              <a:gd name="connsiteX34" fmla="*/ 308725 w 532193"/>
              <a:gd name="connsiteY34" fmla="*/ 41503 h 1035329"/>
              <a:gd name="connsiteX35" fmla="*/ 308725 w 532193"/>
              <a:gd name="connsiteY35" fmla="*/ 41503 h 1035329"/>
              <a:gd name="connsiteX36" fmla="*/ 309626 w 532193"/>
              <a:gd name="connsiteY36" fmla="*/ 49484 h 1035329"/>
              <a:gd name="connsiteX37" fmla="*/ 310687 w 532193"/>
              <a:gd name="connsiteY37" fmla="*/ 58023 h 1035329"/>
              <a:gd name="connsiteX38" fmla="*/ 311075 w 532193"/>
              <a:gd name="connsiteY38" fmla="*/ 74613 h 1035329"/>
              <a:gd name="connsiteX39" fmla="*/ 311209 w 532193"/>
              <a:gd name="connsiteY39" fmla="*/ 82195 h 1035329"/>
              <a:gd name="connsiteX40" fmla="*/ 312349 w 532193"/>
              <a:gd name="connsiteY40" fmla="*/ 84015 h 1035329"/>
              <a:gd name="connsiteX41" fmla="*/ 314149 w 532193"/>
              <a:gd name="connsiteY41" fmla="*/ 85523 h 1035329"/>
              <a:gd name="connsiteX42" fmla="*/ 315949 w 532193"/>
              <a:gd name="connsiteY42" fmla="*/ 87233 h 1035329"/>
              <a:gd name="connsiteX43" fmla="*/ 316982 w 532193"/>
              <a:gd name="connsiteY43" fmla="*/ 88747 h 1035329"/>
              <a:gd name="connsiteX44" fmla="*/ 318023 w 532193"/>
              <a:gd name="connsiteY44" fmla="*/ 90772 h 1035329"/>
              <a:gd name="connsiteX45" fmla="*/ 318601 w 532193"/>
              <a:gd name="connsiteY45" fmla="*/ 92394 h 1035329"/>
              <a:gd name="connsiteX46" fmla="*/ 319046 w 532193"/>
              <a:gd name="connsiteY46" fmla="*/ 100481 h 1035329"/>
              <a:gd name="connsiteX47" fmla="*/ 317995 w 532193"/>
              <a:gd name="connsiteY47" fmla="*/ 102072 h 1035329"/>
              <a:gd name="connsiteX48" fmla="*/ 315461 w 532193"/>
              <a:gd name="connsiteY48" fmla="*/ 103017 h 1035329"/>
              <a:gd name="connsiteX49" fmla="*/ 311961 w 532193"/>
              <a:gd name="connsiteY49" fmla="*/ 104173 h 1035329"/>
              <a:gd name="connsiteX50" fmla="*/ 310444 w 532193"/>
              <a:gd name="connsiteY50" fmla="*/ 109686 h 1035329"/>
              <a:gd name="connsiteX51" fmla="*/ 309679 w 532193"/>
              <a:gd name="connsiteY51" fmla="*/ 114173 h 1035329"/>
              <a:gd name="connsiteX52" fmla="*/ 309132 w 532193"/>
              <a:gd name="connsiteY52" fmla="*/ 115249 h 1035329"/>
              <a:gd name="connsiteX53" fmla="*/ 308237 w 532193"/>
              <a:gd name="connsiteY53" fmla="*/ 117244 h 1035329"/>
              <a:gd name="connsiteX54" fmla="*/ 307051 w 532193"/>
              <a:gd name="connsiteY54" fmla="*/ 125096 h 1035329"/>
              <a:gd name="connsiteX55" fmla="*/ 306263 w 532193"/>
              <a:gd name="connsiteY55" fmla="*/ 132026 h 1035329"/>
              <a:gd name="connsiteX56" fmla="*/ 305771 w 532193"/>
              <a:gd name="connsiteY56" fmla="*/ 133557 h 1035329"/>
              <a:gd name="connsiteX57" fmla="*/ 305260 w 532193"/>
              <a:gd name="connsiteY57" fmla="*/ 137992 h 1035329"/>
              <a:gd name="connsiteX58" fmla="*/ 303269 w 532193"/>
              <a:gd name="connsiteY58" fmla="*/ 142034 h 1035329"/>
              <a:gd name="connsiteX59" fmla="*/ 301811 w 532193"/>
              <a:gd name="connsiteY59" fmla="*/ 143630 h 1035329"/>
              <a:gd name="connsiteX60" fmla="*/ 294856 w 532193"/>
              <a:gd name="connsiteY60" fmla="*/ 145183 h 1035329"/>
              <a:gd name="connsiteX61" fmla="*/ 288813 w 532193"/>
              <a:gd name="connsiteY61" fmla="*/ 146571 h 1035329"/>
              <a:gd name="connsiteX62" fmla="*/ 281400 w 532193"/>
              <a:gd name="connsiteY62" fmla="*/ 148079 h 1035329"/>
              <a:gd name="connsiteX63" fmla="*/ 275764 w 532193"/>
              <a:gd name="connsiteY63" fmla="*/ 149262 h 1035329"/>
              <a:gd name="connsiteX64" fmla="*/ 273644 w 532193"/>
              <a:gd name="connsiteY64" fmla="*/ 150863 h 1035329"/>
              <a:gd name="connsiteX65" fmla="*/ 272171 w 532193"/>
              <a:gd name="connsiteY65" fmla="*/ 155865 h 1035329"/>
              <a:gd name="connsiteX66" fmla="*/ 273038 w 532193"/>
              <a:gd name="connsiteY66" fmla="*/ 160644 h 1035329"/>
              <a:gd name="connsiteX67" fmla="*/ 274238 w 532193"/>
              <a:gd name="connsiteY67" fmla="*/ 163225 h 1035329"/>
              <a:gd name="connsiteX68" fmla="*/ 276730 w 532193"/>
              <a:gd name="connsiteY68" fmla="*/ 167575 h 1035329"/>
              <a:gd name="connsiteX69" fmla="*/ 277771 w 532193"/>
              <a:gd name="connsiteY69" fmla="*/ 169700 h 1035329"/>
              <a:gd name="connsiteX70" fmla="*/ 279523 w 532193"/>
              <a:gd name="connsiteY70" fmla="*/ 171666 h 1035329"/>
              <a:gd name="connsiteX71" fmla="*/ 282396 w 532193"/>
              <a:gd name="connsiteY71" fmla="*/ 173773 h 1035329"/>
              <a:gd name="connsiteX72" fmla="*/ 284341 w 532193"/>
              <a:gd name="connsiteY72" fmla="*/ 175123 h 1035329"/>
              <a:gd name="connsiteX73" fmla="*/ 284345 w 532193"/>
              <a:gd name="connsiteY73" fmla="*/ 175123 h 1035329"/>
              <a:gd name="connsiteX74" fmla="*/ 284347 w 532193"/>
              <a:gd name="connsiteY74" fmla="*/ 175123 h 1035329"/>
              <a:gd name="connsiteX75" fmla="*/ 289490 w 532193"/>
              <a:gd name="connsiteY75" fmla="*/ 180104 h 1035329"/>
              <a:gd name="connsiteX76" fmla="*/ 291030 w 532193"/>
              <a:gd name="connsiteY76" fmla="*/ 181411 h 1035329"/>
              <a:gd name="connsiteX77" fmla="*/ 292578 w 532193"/>
              <a:gd name="connsiteY77" fmla="*/ 183277 h 1035329"/>
              <a:gd name="connsiteX78" fmla="*/ 293876 w 532193"/>
              <a:gd name="connsiteY78" fmla="*/ 185504 h 1035329"/>
              <a:gd name="connsiteX79" fmla="*/ 295171 w 532193"/>
              <a:gd name="connsiteY79" fmla="*/ 187526 h 1035329"/>
              <a:gd name="connsiteX80" fmla="*/ 295685 w 532193"/>
              <a:gd name="connsiteY80" fmla="*/ 188233 h 1035329"/>
              <a:gd name="connsiteX81" fmla="*/ 295687 w 532193"/>
              <a:gd name="connsiteY81" fmla="*/ 188233 h 1035329"/>
              <a:gd name="connsiteX82" fmla="*/ 295691 w 532193"/>
              <a:gd name="connsiteY82" fmla="*/ 188233 h 1035329"/>
              <a:gd name="connsiteX83" fmla="*/ 296210 w 532193"/>
              <a:gd name="connsiteY83" fmla="*/ 189448 h 1035329"/>
              <a:gd name="connsiteX84" fmla="*/ 297504 w 532193"/>
              <a:gd name="connsiteY84" fmla="*/ 192284 h 1035329"/>
              <a:gd name="connsiteX85" fmla="*/ 297514 w 532193"/>
              <a:gd name="connsiteY85" fmla="*/ 192284 h 1035329"/>
              <a:gd name="connsiteX86" fmla="*/ 297517 w 532193"/>
              <a:gd name="connsiteY86" fmla="*/ 192284 h 1035329"/>
              <a:gd name="connsiteX87" fmla="*/ 298515 w 532193"/>
              <a:gd name="connsiteY87" fmla="*/ 195276 h 1035329"/>
              <a:gd name="connsiteX88" fmla="*/ 299883 w 532193"/>
              <a:gd name="connsiteY88" fmla="*/ 199383 h 1035329"/>
              <a:gd name="connsiteX89" fmla="*/ 300920 w 532193"/>
              <a:gd name="connsiteY89" fmla="*/ 201204 h 1035329"/>
              <a:gd name="connsiteX90" fmla="*/ 301388 w 532193"/>
              <a:gd name="connsiteY90" fmla="*/ 202013 h 1035329"/>
              <a:gd name="connsiteX91" fmla="*/ 302430 w 532193"/>
              <a:gd name="connsiteY91" fmla="*/ 208721 h 1035329"/>
              <a:gd name="connsiteX92" fmla="*/ 303523 w 532193"/>
              <a:gd name="connsiteY92" fmla="*/ 215581 h 1035329"/>
              <a:gd name="connsiteX93" fmla="*/ 304602 w 532193"/>
              <a:gd name="connsiteY93" fmla="*/ 234909 h 1035329"/>
              <a:gd name="connsiteX94" fmla="*/ 303612 w 532193"/>
              <a:gd name="connsiteY94" fmla="*/ 237516 h 1035329"/>
              <a:gd name="connsiteX95" fmla="*/ 302725 w 532193"/>
              <a:gd name="connsiteY95" fmla="*/ 240173 h 1035329"/>
              <a:gd name="connsiteX96" fmla="*/ 301944 w 532193"/>
              <a:gd name="connsiteY96" fmla="*/ 243082 h 1035329"/>
              <a:gd name="connsiteX97" fmla="*/ 301148 w 532193"/>
              <a:gd name="connsiteY97" fmla="*/ 244821 h 1035329"/>
              <a:gd name="connsiteX98" fmla="*/ 300350 w 532193"/>
              <a:gd name="connsiteY98" fmla="*/ 246204 h 1035329"/>
              <a:gd name="connsiteX99" fmla="*/ 299905 w 532193"/>
              <a:gd name="connsiteY99" fmla="*/ 247481 h 1035329"/>
              <a:gd name="connsiteX100" fmla="*/ 300425 w 532193"/>
              <a:gd name="connsiteY100" fmla="*/ 248748 h 1035329"/>
              <a:gd name="connsiteX101" fmla="*/ 300429 w 532193"/>
              <a:gd name="connsiteY101" fmla="*/ 248748 h 1035329"/>
              <a:gd name="connsiteX102" fmla="*/ 300430 w 532193"/>
              <a:gd name="connsiteY102" fmla="*/ 248748 h 1035329"/>
              <a:gd name="connsiteX103" fmla="*/ 301266 w 532193"/>
              <a:gd name="connsiteY103" fmla="*/ 250775 h 1035329"/>
              <a:gd name="connsiteX104" fmla="*/ 302051 w 532193"/>
              <a:gd name="connsiteY104" fmla="*/ 252802 h 1035329"/>
              <a:gd name="connsiteX105" fmla="*/ 302051 w 532193"/>
              <a:gd name="connsiteY105" fmla="*/ 252802 h 1035329"/>
              <a:gd name="connsiteX106" fmla="*/ 302052 w 532193"/>
              <a:gd name="connsiteY106" fmla="*/ 252802 h 1035329"/>
              <a:gd name="connsiteX107" fmla="*/ 302588 w 532193"/>
              <a:gd name="connsiteY107" fmla="*/ 259923 h 1035329"/>
              <a:gd name="connsiteX108" fmla="*/ 302209 w 532193"/>
              <a:gd name="connsiteY108" fmla="*/ 267051 h 1035329"/>
              <a:gd name="connsiteX109" fmla="*/ 301465 w 532193"/>
              <a:gd name="connsiteY109" fmla="*/ 268791 h 1035329"/>
              <a:gd name="connsiteX110" fmla="*/ 300569 w 532193"/>
              <a:gd name="connsiteY110" fmla="*/ 270735 h 1035329"/>
              <a:gd name="connsiteX111" fmla="*/ 299283 w 532193"/>
              <a:gd name="connsiteY111" fmla="*/ 278638 h 1035329"/>
              <a:gd name="connsiteX112" fmla="*/ 298753 w 532193"/>
              <a:gd name="connsiteY112" fmla="*/ 281342 h 1035329"/>
              <a:gd name="connsiteX113" fmla="*/ 297297 w 532193"/>
              <a:gd name="connsiteY113" fmla="*/ 287822 h 1035329"/>
              <a:gd name="connsiteX114" fmla="*/ 296870 w 532193"/>
              <a:gd name="connsiteY114" fmla="*/ 290525 h 1035329"/>
              <a:gd name="connsiteX115" fmla="*/ 296186 w 532193"/>
              <a:gd name="connsiteY115" fmla="*/ 293179 h 1035329"/>
              <a:gd name="connsiteX116" fmla="*/ 295456 w 532193"/>
              <a:gd name="connsiteY116" fmla="*/ 296089 h 1035329"/>
              <a:gd name="connsiteX117" fmla="*/ 293934 w 532193"/>
              <a:gd name="connsiteY117" fmla="*/ 305876 h 1035329"/>
              <a:gd name="connsiteX118" fmla="*/ 293545 w 532193"/>
              <a:gd name="connsiteY118" fmla="*/ 312039 h 1035329"/>
              <a:gd name="connsiteX119" fmla="*/ 292062 w 532193"/>
              <a:gd name="connsiteY119" fmla="*/ 320707 h 1035329"/>
              <a:gd name="connsiteX120" fmla="*/ 291575 w 532193"/>
              <a:gd name="connsiteY120" fmla="*/ 322647 h 1035329"/>
              <a:gd name="connsiteX121" fmla="*/ 291141 w 532193"/>
              <a:gd name="connsiteY121" fmla="*/ 329473 h 1035329"/>
              <a:gd name="connsiteX122" fmla="*/ 289946 w 532193"/>
              <a:gd name="connsiteY122" fmla="*/ 340989 h 1035329"/>
              <a:gd name="connsiteX123" fmla="*/ 288962 w 532193"/>
              <a:gd name="connsiteY123" fmla="*/ 344053 h 1035329"/>
              <a:gd name="connsiteX124" fmla="*/ 288232 w 532193"/>
              <a:gd name="connsiteY124" fmla="*/ 347114 h 1035329"/>
              <a:gd name="connsiteX125" fmla="*/ 287481 w 532193"/>
              <a:gd name="connsiteY125" fmla="*/ 348244 h 1035329"/>
              <a:gd name="connsiteX126" fmla="*/ 286682 w 532193"/>
              <a:gd name="connsiteY126" fmla="*/ 349728 h 1035329"/>
              <a:gd name="connsiteX127" fmla="*/ 285967 w 532193"/>
              <a:gd name="connsiteY127" fmla="*/ 358643 h 1035329"/>
              <a:gd name="connsiteX128" fmla="*/ 286986 w 532193"/>
              <a:gd name="connsiteY128" fmla="*/ 363417 h 1035329"/>
              <a:gd name="connsiteX129" fmla="*/ 286986 w 532193"/>
              <a:gd name="connsiteY129" fmla="*/ 363417 h 1035329"/>
              <a:gd name="connsiteX130" fmla="*/ 286988 w 532193"/>
              <a:gd name="connsiteY130" fmla="*/ 363417 h 1035329"/>
              <a:gd name="connsiteX131" fmla="*/ 286993 w 532193"/>
              <a:gd name="connsiteY131" fmla="*/ 368608 h 1035329"/>
              <a:gd name="connsiteX132" fmla="*/ 285957 w 532193"/>
              <a:gd name="connsiteY132" fmla="*/ 376254 h 1035329"/>
              <a:gd name="connsiteX133" fmla="*/ 284820 w 532193"/>
              <a:gd name="connsiteY133" fmla="*/ 383800 h 1035329"/>
              <a:gd name="connsiteX134" fmla="*/ 283830 w 532193"/>
              <a:gd name="connsiteY134" fmla="*/ 386356 h 1035329"/>
              <a:gd name="connsiteX135" fmla="*/ 283146 w 532193"/>
              <a:gd name="connsiteY135" fmla="*/ 388908 h 1035329"/>
              <a:gd name="connsiteX136" fmla="*/ 282555 w 532193"/>
              <a:gd name="connsiteY136" fmla="*/ 395378 h 1035329"/>
              <a:gd name="connsiteX137" fmla="*/ 281867 w 532193"/>
              <a:gd name="connsiteY137" fmla="*/ 402105 h 1035329"/>
              <a:gd name="connsiteX138" fmla="*/ 280691 w 532193"/>
              <a:gd name="connsiteY138" fmla="*/ 420085 h 1035329"/>
              <a:gd name="connsiteX139" fmla="*/ 280591 w 532193"/>
              <a:gd name="connsiteY139" fmla="*/ 434184 h 1035329"/>
              <a:gd name="connsiteX140" fmla="*/ 281880 w 532193"/>
              <a:gd name="connsiteY140" fmla="*/ 435544 h 1035329"/>
              <a:gd name="connsiteX141" fmla="*/ 283186 w 532193"/>
              <a:gd name="connsiteY141" fmla="*/ 438584 h 1035329"/>
              <a:gd name="connsiteX142" fmla="*/ 283712 w 532193"/>
              <a:gd name="connsiteY142" fmla="*/ 440309 h 1035329"/>
              <a:gd name="connsiteX143" fmla="*/ 283713 w 532193"/>
              <a:gd name="connsiteY143" fmla="*/ 440309 h 1035329"/>
              <a:gd name="connsiteX144" fmla="*/ 283716 w 532193"/>
              <a:gd name="connsiteY144" fmla="*/ 440309 h 1035329"/>
              <a:gd name="connsiteX145" fmla="*/ 284238 w 532193"/>
              <a:gd name="connsiteY145" fmla="*/ 441677 h 1035329"/>
              <a:gd name="connsiteX146" fmla="*/ 285821 w 532193"/>
              <a:gd name="connsiteY146" fmla="*/ 446902 h 1035329"/>
              <a:gd name="connsiteX147" fmla="*/ 285823 w 532193"/>
              <a:gd name="connsiteY147" fmla="*/ 446902 h 1035329"/>
              <a:gd name="connsiteX148" fmla="*/ 285824 w 532193"/>
              <a:gd name="connsiteY148" fmla="*/ 446902 h 1035329"/>
              <a:gd name="connsiteX149" fmla="*/ 286359 w 532193"/>
              <a:gd name="connsiteY149" fmla="*/ 449389 h 1035329"/>
              <a:gd name="connsiteX150" fmla="*/ 288005 w 532193"/>
              <a:gd name="connsiteY150" fmla="*/ 460111 h 1035329"/>
              <a:gd name="connsiteX151" fmla="*/ 288846 w 532193"/>
              <a:gd name="connsiteY151" fmla="*/ 462545 h 1035329"/>
              <a:gd name="connsiteX152" fmla="*/ 288118 w 532193"/>
              <a:gd name="connsiteY152" fmla="*/ 465760 h 1035329"/>
              <a:gd name="connsiteX153" fmla="*/ 287066 w 532193"/>
              <a:gd name="connsiteY153" fmla="*/ 467197 h 1035329"/>
              <a:gd name="connsiteX154" fmla="*/ 285813 w 532193"/>
              <a:gd name="connsiteY154" fmla="*/ 468992 h 1035329"/>
              <a:gd name="connsiteX155" fmla="*/ 284563 w 532193"/>
              <a:gd name="connsiteY155" fmla="*/ 471145 h 1035329"/>
              <a:gd name="connsiteX156" fmla="*/ 284063 w 532193"/>
              <a:gd name="connsiteY156" fmla="*/ 471861 h 1035329"/>
              <a:gd name="connsiteX157" fmla="*/ 283590 w 532193"/>
              <a:gd name="connsiteY157" fmla="*/ 475174 h 1035329"/>
              <a:gd name="connsiteX158" fmla="*/ 284084 w 532193"/>
              <a:gd name="connsiteY158" fmla="*/ 478477 h 1035329"/>
              <a:gd name="connsiteX159" fmla="*/ 284084 w 532193"/>
              <a:gd name="connsiteY159" fmla="*/ 478477 h 1035329"/>
              <a:gd name="connsiteX160" fmla="*/ 284085 w 532193"/>
              <a:gd name="connsiteY160" fmla="*/ 478477 h 1035329"/>
              <a:gd name="connsiteX161" fmla="*/ 284835 w 532193"/>
              <a:gd name="connsiteY161" fmla="*/ 481880 h 1035329"/>
              <a:gd name="connsiteX162" fmla="*/ 285896 w 532193"/>
              <a:gd name="connsiteY162" fmla="*/ 485787 h 1035329"/>
              <a:gd name="connsiteX163" fmla="*/ 286922 w 532193"/>
              <a:gd name="connsiteY163" fmla="*/ 491170 h 1035329"/>
              <a:gd name="connsiteX164" fmla="*/ 289241 w 532193"/>
              <a:gd name="connsiteY164" fmla="*/ 498270 h 1035329"/>
              <a:gd name="connsiteX165" fmla="*/ 290496 w 532193"/>
              <a:gd name="connsiteY165" fmla="*/ 501260 h 1035329"/>
              <a:gd name="connsiteX166" fmla="*/ 289001 w 532193"/>
              <a:gd name="connsiteY166" fmla="*/ 504229 h 1035329"/>
              <a:gd name="connsiteX167" fmla="*/ 287500 w 532193"/>
              <a:gd name="connsiteY167" fmla="*/ 506535 h 1035329"/>
              <a:gd name="connsiteX168" fmla="*/ 289318 w 532193"/>
              <a:gd name="connsiteY168" fmla="*/ 509774 h 1035329"/>
              <a:gd name="connsiteX169" fmla="*/ 291121 w 532193"/>
              <a:gd name="connsiteY169" fmla="*/ 511840 h 1035329"/>
              <a:gd name="connsiteX170" fmla="*/ 298925 w 532193"/>
              <a:gd name="connsiteY170" fmla="*/ 513333 h 1035329"/>
              <a:gd name="connsiteX171" fmla="*/ 304028 w 532193"/>
              <a:gd name="connsiteY171" fmla="*/ 514548 h 1035329"/>
              <a:gd name="connsiteX172" fmla="*/ 306791 w 532193"/>
              <a:gd name="connsiteY172" fmla="*/ 515891 h 1035329"/>
              <a:gd name="connsiteX173" fmla="*/ 311563 w 532193"/>
              <a:gd name="connsiteY173" fmla="*/ 519350 h 1035329"/>
              <a:gd name="connsiteX174" fmla="*/ 312270 w 532193"/>
              <a:gd name="connsiteY174" fmla="*/ 519901 h 1035329"/>
              <a:gd name="connsiteX175" fmla="*/ 312281 w 532193"/>
              <a:gd name="connsiteY175" fmla="*/ 519901 h 1035329"/>
              <a:gd name="connsiteX176" fmla="*/ 312286 w 532193"/>
              <a:gd name="connsiteY176" fmla="*/ 519901 h 1035329"/>
              <a:gd name="connsiteX177" fmla="*/ 313414 w 532193"/>
              <a:gd name="connsiteY177" fmla="*/ 521009 h 1035329"/>
              <a:gd name="connsiteX178" fmla="*/ 314346 w 532193"/>
              <a:gd name="connsiteY178" fmla="*/ 522524 h 1035329"/>
              <a:gd name="connsiteX179" fmla="*/ 314441 w 532193"/>
              <a:gd name="connsiteY179" fmla="*/ 544818 h 1035329"/>
              <a:gd name="connsiteX180" fmla="*/ 313813 w 532193"/>
              <a:gd name="connsiteY180" fmla="*/ 547878 h 1035329"/>
              <a:gd name="connsiteX181" fmla="*/ 312980 w 532193"/>
              <a:gd name="connsiteY181" fmla="*/ 550841 h 1035329"/>
              <a:gd name="connsiteX182" fmla="*/ 313339 w 532193"/>
              <a:gd name="connsiteY182" fmla="*/ 564983 h 1035329"/>
              <a:gd name="connsiteX183" fmla="*/ 314131 w 532193"/>
              <a:gd name="connsiteY183" fmla="*/ 567519 h 1035329"/>
              <a:gd name="connsiteX184" fmla="*/ 314607 w 532193"/>
              <a:gd name="connsiteY184" fmla="*/ 569244 h 1035329"/>
              <a:gd name="connsiteX185" fmla="*/ 314608 w 532193"/>
              <a:gd name="connsiteY185" fmla="*/ 569244 h 1035329"/>
              <a:gd name="connsiteX186" fmla="*/ 314609 w 532193"/>
              <a:gd name="connsiteY186" fmla="*/ 569244 h 1035329"/>
              <a:gd name="connsiteX187" fmla="*/ 315453 w 532193"/>
              <a:gd name="connsiteY187" fmla="*/ 572036 h 1035329"/>
              <a:gd name="connsiteX188" fmla="*/ 316449 w 532193"/>
              <a:gd name="connsiteY188" fmla="*/ 574824 h 1035329"/>
              <a:gd name="connsiteX189" fmla="*/ 316451 w 532193"/>
              <a:gd name="connsiteY189" fmla="*/ 574824 h 1035329"/>
              <a:gd name="connsiteX190" fmla="*/ 316453 w 532193"/>
              <a:gd name="connsiteY190" fmla="*/ 574824 h 1035329"/>
              <a:gd name="connsiteX191" fmla="*/ 317672 w 532193"/>
              <a:gd name="connsiteY191" fmla="*/ 579240 h 1035329"/>
              <a:gd name="connsiteX192" fmla="*/ 318843 w 532193"/>
              <a:gd name="connsiteY192" fmla="*/ 583859 h 1035329"/>
              <a:gd name="connsiteX193" fmla="*/ 319411 w 532193"/>
              <a:gd name="connsiteY193" fmla="*/ 584719 h 1035329"/>
              <a:gd name="connsiteX194" fmla="*/ 320089 w 532193"/>
              <a:gd name="connsiteY194" fmla="*/ 586085 h 1035329"/>
              <a:gd name="connsiteX195" fmla="*/ 321361 w 532193"/>
              <a:gd name="connsiteY195" fmla="*/ 590754 h 1035329"/>
              <a:gd name="connsiteX196" fmla="*/ 322785 w 532193"/>
              <a:gd name="connsiteY196" fmla="*/ 595217 h 1035329"/>
              <a:gd name="connsiteX197" fmla="*/ 323630 w 532193"/>
              <a:gd name="connsiteY197" fmla="*/ 597905 h 1035329"/>
              <a:gd name="connsiteX198" fmla="*/ 324112 w 532193"/>
              <a:gd name="connsiteY198" fmla="*/ 600191 h 1035329"/>
              <a:gd name="connsiteX199" fmla="*/ 324113 w 532193"/>
              <a:gd name="connsiteY199" fmla="*/ 600191 h 1035329"/>
              <a:gd name="connsiteX200" fmla="*/ 324114 w 532193"/>
              <a:gd name="connsiteY200" fmla="*/ 600191 h 1035329"/>
              <a:gd name="connsiteX201" fmla="*/ 324842 w 532193"/>
              <a:gd name="connsiteY201" fmla="*/ 601710 h 1035329"/>
              <a:gd name="connsiteX202" fmla="*/ 326242 w 532193"/>
              <a:gd name="connsiteY202" fmla="*/ 604083 h 1035329"/>
              <a:gd name="connsiteX203" fmla="*/ 327283 w 532193"/>
              <a:gd name="connsiteY203" fmla="*/ 606158 h 1035329"/>
              <a:gd name="connsiteX204" fmla="*/ 328011 w 532193"/>
              <a:gd name="connsiteY204" fmla="*/ 607576 h 1035329"/>
              <a:gd name="connsiteX205" fmla="*/ 329046 w 532193"/>
              <a:gd name="connsiteY205" fmla="*/ 609092 h 1035329"/>
              <a:gd name="connsiteX206" fmla="*/ 329871 w 532193"/>
              <a:gd name="connsiteY206" fmla="*/ 610302 h 1035329"/>
              <a:gd name="connsiteX207" fmla="*/ 329873 w 532193"/>
              <a:gd name="connsiteY207" fmla="*/ 610302 h 1035329"/>
              <a:gd name="connsiteX208" fmla="*/ 329876 w 532193"/>
              <a:gd name="connsiteY208" fmla="*/ 610302 h 1035329"/>
              <a:gd name="connsiteX209" fmla="*/ 330707 w 532193"/>
              <a:gd name="connsiteY209" fmla="*/ 612075 h 1035329"/>
              <a:gd name="connsiteX210" fmla="*/ 331692 w 532193"/>
              <a:gd name="connsiteY210" fmla="*/ 613846 h 1035329"/>
              <a:gd name="connsiteX211" fmla="*/ 331693 w 532193"/>
              <a:gd name="connsiteY211" fmla="*/ 613846 h 1035329"/>
              <a:gd name="connsiteX212" fmla="*/ 331697 w 532193"/>
              <a:gd name="connsiteY212" fmla="*/ 613846 h 1035329"/>
              <a:gd name="connsiteX213" fmla="*/ 332735 w 532193"/>
              <a:gd name="connsiteY213" fmla="*/ 615972 h 1035329"/>
              <a:gd name="connsiteX214" fmla="*/ 334089 w 532193"/>
              <a:gd name="connsiteY214" fmla="*/ 618806 h 1035329"/>
              <a:gd name="connsiteX215" fmla="*/ 335073 w 532193"/>
              <a:gd name="connsiteY215" fmla="*/ 620221 h 1035329"/>
              <a:gd name="connsiteX216" fmla="*/ 335586 w 532193"/>
              <a:gd name="connsiteY216" fmla="*/ 620928 h 1035329"/>
              <a:gd name="connsiteX217" fmla="*/ 335589 w 532193"/>
              <a:gd name="connsiteY217" fmla="*/ 620928 h 1035329"/>
              <a:gd name="connsiteX218" fmla="*/ 335590 w 532193"/>
              <a:gd name="connsiteY218" fmla="*/ 620928 h 1035329"/>
              <a:gd name="connsiteX219" fmla="*/ 335596 w 532193"/>
              <a:gd name="connsiteY219" fmla="*/ 620930 h 1035329"/>
              <a:gd name="connsiteX220" fmla="*/ 335137 w 532193"/>
              <a:gd name="connsiteY220" fmla="*/ 626023 h 1035329"/>
              <a:gd name="connsiteX221" fmla="*/ 334142 w 532193"/>
              <a:gd name="connsiteY221" fmla="*/ 628070 h 1035329"/>
              <a:gd name="connsiteX222" fmla="*/ 333644 w 532193"/>
              <a:gd name="connsiteY222" fmla="*/ 629094 h 1035329"/>
              <a:gd name="connsiteX223" fmla="*/ 333169 w 532193"/>
              <a:gd name="connsiteY223" fmla="*/ 632153 h 1035329"/>
              <a:gd name="connsiteX224" fmla="*/ 333609 w 532193"/>
              <a:gd name="connsiteY224" fmla="*/ 635202 h 1035329"/>
              <a:gd name="connsiteX225" fmla="*/ 333610 w 532193"/>
              <a:gd name="connsiteY225" fmla="*/ 635202 h 1035329"/>
              <a:gd name="connsiteX226" fmla="*/ 333610 w 532193"/>
              <a:gd name="connsiteY226" fmla="*/ 635202 h 1035329"/>
              <a:gd name="connsiteX227" fmla="*/ 334717 w 532193"/>
              <a:gd name="connsiteY227" fmla="*/ 638703 h 1035329"/>
              <a:gd name="connsiteX228" fmla="*/ 335828 w 532193"/>
              <a:gd name="connsiteY228" fmla="*/ 642405 h 1035329"/>
              <a:gd name="connsiteX229" fmla="*/ 336782 w 532193"/>
              <a:gd name="connsiteY229" fmla="*/ 650589 h 1035329"/>
              <a:gd name="connsiteX230" fmla="*/ 338047 w 532193"/>
              <a:gd name="connsiteY230" fmla="*/ 659076 h 1035329"/>
              <a:gd name="connsiteX231" fmla="*/ 339017 w 532193"/>
              <a:gd name="connsiteY231" fmla="*/ 663849 h 1035329"/>
              <a:gd name="connsiteX232" fmla="*/ 339675 w 532193"/>
              <a:gd name="connsiteY232" fmla="*/ 668221 h 1035329"/>
              <a:gd name="connsiteX233" fmla="*/ 339676 w 532193"/>
              <a:gd name="connsiteY233" fmla="*/ 668221 h 1035329"/>
              <a:gd name="connsiteX234" fmla="*/ 339676 w 532193"/>
              <a:gd name="connsiteY234" fmla="*/ 668221 h 1035329"/>
              <a:gd name="connsiteX235" fmla="*/ 340710 w 532193"/>
              <a:gd name="connsiteY235" fmla="*/ 669736 h 1035329"/>
              <a:gd name="connsiteX236" fmla="*/ 341795 w 532193"/>
              <a:gd name="connsiteY236" fmla="*/ 671250 h 1035329"/>
              <a:gd name="connsiteX237" fmla="*/ 341796 w 532193"/>
              <a:gd name="connsiteY237" fmla="*/ 671250 h 1035329"/>
              <a:gd name="connsiteX238" fmla="*/ 341797 w 532193"/>
              <a:gd name="connsiteY238" fmla="*/ 671250 h 1035329"/>
              <a:gd name="connsiteX239" fmla="*/ 342520 w 532193"/>
              <a:gd name="connsiteY239" fmla="*/ 672259 h 1035329"/>
              <a:gd name="connsiteX240" fmla="*/ 343593 w 532193"/>
              <a:gd name="connsiteY240" fmla="*/ 673266 h 1035329"/>
              <a:gd name="connsiteX241" fmla="*/ 343599 w 532193"/>
              <a:gd name="connsiteY241" fmla="*/ 673266 h 1035329"/>
              <a:gd name="connsiteX242" fmla="*/ 343602 w 532193"/>
              <a:gd name="connsiteY242" fmla="*/ 673266 h 1035329"/>
              <a:gd name="connsiteX243" fmla="*/ 343606 w 532193"/>
              <a:gd name="connsiteY243" fmla="*/ 673267 h 1035329"/>
              <a:gd name="connsiteX244" fmla="*/ 343562 w 532193"/>
              <a:gd name="connsiteY244" fmla="*/ 679069 h 1035329"/>
              <a:gd name="connsiteX245" fmla="*/ 343046 w 532193"/>
              <a:gd name="connsiteY245" fmla="*/ 683046 h 1035329"/>
              <a:gd name="connsiteX246" fmla="*/ 343904 w 532193"/>
              <a:gd name="connsiteY246" fmla="*/ 686955 h 1035329"/>
              <a:gd name="connsiteX247" fmla="*/ 344797 w 532193"/>
              <a:gd name="connsiteY247" fmla="*/ 689437 h 1035329"/>
              <a:gd name="connsiteX248" fmla="*/ 345582 w 532193"/>
              <a:gd name="connsiteY248" fmla="*/ 691566 h 1035329"/>
              <a:gd name="connsiteX249" fmla="*/ 345583 w 532193"/>
              <a:gd name="connsiteY249" fmla="*/ 691566 h 1035329"/>
              <a:gd name="connsiteX250" fmla="*/ 345583 w 532193"/>
              <a:gd name="connsiteY250" fmla="*/ 691566 h 1035329"/>
              <a:gd name="connsiteX251" fmla="*/ 346075 w 532193"/>
              <a:gd name="connsiteY251" fmla="*/ 694563 h 1035329"/>
              <a:gd name="connsiteX252" fmla="*/ 347360 w 532193"/>
              <a:gd name="connsiteY252" fmla="*/ 700710 h 1035329"/>
              <a:gd name="connsiteX253" fmla="*/ 347364 w 532193"/>
              <a:gd name="connsiteY253" fmla="*/ 700710 h 1035329"/>
              <a:gd name="connsiteX254" fmla="*/ 347368 w 532193"/>
              <a:gd name="connsiteY254" fmla="*/ 700710 h 1035329"/>
              <a:gd name="connsiteX255" fmla="*/ 349054 w 532193"/>
              <a:gd name="connsiteY255" fmla="*/ 701657 h 1035329"/>
              <a:gd name="connsiteX256" fmla="*/ 351000 w 532193"/>
              <a:gd name="connsiteY256" fmla="*/ 702755 h 1035329"/>
              <a:gd name="connsiteX257" fmla="*/ 352250 w 532193"/>
              <a:gd name="connsiteY257" fmla="*/ 709968 h 1035329"/>
              <a:gd name="connsiteX258" fmla="*/ 353350 w 532193"/>
              <a:gd name="connsiteY258" fmla="*/ 726600 h 1035329"/>
              <a:gd name="connsiteX259" fmla="*/ 353351 w 532193"/>
              <a:gd name="connsiteY259" fmla="*/ 726600 h 1035329"/>
              <a:gd name="connsiteX260" fmla="*/ 353354 w 532193"/>
              <a:gd name="connsiteY260" fmla="*/ 726600 h 1035329"/>
              <a:gd name="connsiteX261" fmla="*/ 354382 w 532193"/>
              <a:gd name="connsiteY261" fmla="*/ 727861 h 1035329"/>
              <a:gd name="connsiteX262" fmla="*/ 355409 w 532193"/>
              <a:gd name="connsiteY262" fmla="*/ 729122 h 1035329"/>
              <a:gd name="connsiteX263" fmla="*/ 355415 w 532193"/>
              <a:gd name="connsiteY263" fmla="*/ 729122 h 1035329"/>
              <a:gd name="connsiteX264" fmla="*/ 355428 w 532193"/>
              <a:gd name="connsiteY264" fmla="*/ 729122 h 1035329"/>
              <a:gd name="connsiteX265" fmla="*/ 356132 w 532193"/>
              <a:gd name="connsiteY265" fmla="*/ 729573 h 1035329"/>
              <a:gd name="connsiteX266" fmla="*/ 360863 w 532193"/>
              <a:gd name="connsiteY266" fmla="*/ 734152 h 1035329"/>
              <a:gd name="connsiteX267" fmla="*/ 360866 w 532193"/>
              <a:gd name="connsiteY267" fmla="*/ 734152 h 1035329"/>
              <a:gd name="connsiteX268" fmla="*/ 360866 w 532193"/>
              <a:gd name="connsiteY268" fmla="*/ 734152 h 1035329"/>
              <a:gd name="connsiteX269" fmla="*/ 361317 w 532193"/>
              <a:gd name="connsiteY269" fmla="*/ 738219 h 1035329"/>
              <a:gd name="connsiteX270" fmla="*/ 360853 w 532193"/>
              <a:gd name="connsiteY270" fmla="*/ 742295 h 1035329"/>
              <a:gd name="connsiteX271" fmla="*/ 360359 w 532193"/>
              <a:gd name="connsiteY271" fmla="*/ 743523 h 1035329"/>
              <a:gd name="connsiteX272" fmla="*/ 359667 w 532193"/>
              <a:gd name="connsiteY272" fmla="*/ 745465 h 1035329"/>
              <a:gd name="connsiteX273" fmla="*/ 358659 w 532193"/>
              <a:gd name="connsiteY273" fmla="*/ 750923 h 1035329"/>
              <a:gd name="connsiteX274" fmla="*/ 360356 w 532193"/>
              <a:gd name="connsiteY274" fmla="*/ 752583 h 1035329"/>
              <a:gd name="connsiteX275" fmla="*/ 361897 w 532193"/>
              <a:gd name="connsiteY275" fmla="*/ 753839 h 1035329"/>
              <a:gd name="connsiteX276" fmla="*/ 364713 w 532193"/>
              <a:gd name="connsiteY276" fmla="*/ 755333 h 1035329"/>
              <a:gd name="connsiteX277" fmla="*/ 367363 w 532193"/>
              <a:gd name="connsiteY277" fmla="*/ 755712 h 1035329"/>
              <a:gd name="connsiteX278" fmla="*/ 367730 w 532193"/>
              <a:gd name="connsiteY278" fmla="*/ 765887 h 1035329"/>
              <a:gd name="connsiteX279" fmla="*/ 368097 w 532193"/>
              <a:gd name="connsiteY279" fmla="*/ 776062 h 1035329"/>
              <a:gd name="connsiteX280" fmla="*/ 369523 w 532193"/>
              <a:gd name="connsiteY280" fmla="*/ 776199 h 1035329"/>
              <a:gd name="connsiteX281" fmla="*/ 370907 w 532193"/>
              <a:gd name="connsiteY281" fmla="*/ 777049 h 1035329"/>
              <a:gd name="connsiteX282" fmla="*/ 372196 w 532193"/>
              <a:gd name="connsiteY282" fmla="*/ 778612 h 1035329"/>
              <a:gd name="connsiteX283" fmla="*/ 373564 w 532193"/>
              <a:gd name="connsiteY283" fmla="*/ 787147 h 1035329"/>
              <a:gd name="connsiteX284" fmla="*/ 375461 w 532193"/>
              <a:gd name="connsiteY284" fmla="*/ 797103 h 1035329"/>
              <a:gd name="connsiteX285" fmla="*/ 375507 w 532193"/>
              <a:gd name="connsiteY285" fmla="*/ 797103 h 1035329"/>
              <a:gd name="connsiteX286" fmla="*/ 375564 w 532193"/>
              <a:gd name="connsiteY286" fmla="*/ 797101 h 1035329"/>
              <a:gd name="connsiteX287" fmla="*/ 376743 w 532193"/>
              <a:gd name="connsiteY287" fmla="*/ 798363 h 1035329"/>
              <a:gd name="connsiteX288" fmla="*/ 377781 w 532193"/>
              <a:gd name="connsiteY288" fmla="*/ 800235 h 1035329"/>
              <a:gd name="connsiteX289" fmla="*/ 378812 w 532193"/>
              <a:gd name="connsiteY289" fmla="*/ 801445 h 1035329"/>
              <a:gd name="connsiteX290" fmla="*/ 380363 w 532193"/>
              <a:gd name="connsiteY290" fmla="*/ 803667 h 1035329"/>
              <a:gd name="connsiteX291" fmla="*/ 382549 w 532193"/>
              <a:gd name="connsiteY291" fmla="*/ 807918 h 1035329"/>
              <a:gd name="connsiteX292" fmla="*/ 384014 w 532193"/>
              <a:gd name="connsiteY292" fmla="*/ 811516 h 1035329"/>
              <a:gd name="connsiteX293" fmla="*/ 385493 w 532193"/>
              <a:gd name="connsiteY293" fmla="*/ 816386 h 1035329"/>
              <a:gd name="connsiteX294" fmla="*/ 387647 w 532193"/>
              <a:gd name="connsiteY294" fmla="*/ 822927 h 1035329"/>
              <a:gd name="connsiteX295" fmla="*/ 387650 w 532193"/>
              <a:gd name="connsiteY295" fmla="*/ 822927 h 1035329"/>
              <a:gd name="connsiteX296" fmla="*/ 387650 w 532193"/>
              <a:gd name="connsiteY296" fmla="*/ 822927 h 1035329"/>
              <a:gd name="connsiteX297" fmla="*/ 388512 w 532193"/>
              <a:gd name="connsiteY297" fmla="*/ 827141 h 1035329"/>
              <a:gd name="connsiteX298" fmla="*/ 390680 w 532193"/>
              <a:gd name="connsiteY298" fmla="*/ 834599 h 1035329"/>
              <a:gd name="connsiteX299" fmla="*/ 391813 w 532193"/>
              <a:gd name="connsiteY299" fmla="*/ 840338 h 1035329"/>
              <a:gd name="connsiteX300" fmla="*/ 393304 w 532193"/>
              <a:gd name="connsiteY300" fmla="*/ 846276 h 1035329"/>
              <a:gd name="connsiteX301" fmla="*/ 394681 w 532193"/>
              <a:gd name="connsiteY301" fmla="*/ 851148 h 1035329"/>
              <a:gd name="connsiteX302" fmla="*/ 396746 w 532193"/>
              <a:gd name="connsiteY302" fmla="*/ 858456 h 1035329"/>
              <a:gd name="connsiteX303" fmla="*/ 396748 w 532193"/>
              <a:gd name="connsiteY303" fmla="*/ 858456 h 1035329"/>
              <a:gd name="connsiteX304" fmla="*/ 396750 w 532193"/>
              <a:gd name="connsiteY304" fmla="*/ 858456 h 1035329"/>
              <a:gd name="connsiteX305" fmla="*/ 397537 w 532193"/>
              <a:gd name="connsiteY305" fmla="*/ 860838 h 1035329"/>
              <a:gd name="connsiteX306" fmla="*/ 399953 w 532193"/>
              <a:gd name="connsiteY306" fmla="*/ 867581 h 1035329"/>
              <a:gd name="connsiteX307" fmla="*/ 401148 w 532193"/>
              <a:gd name="connsiteY307" fmla="*/ 869807 h 1035329"/>
              <a:gd name="connsiteX308" fmla="*/ 402392 w 532193"/>
              <a:gd name="connsiteY308" fmla="*/ 871829 h 1035329"/>
              <a:gd name="connsiteX309" fmla="*/ 403998 w 532193"/>
              <a:gd name="connsiteY309" fmla="*/ 874407 h 1035329"/>
              <a:gd name="connsiteX310" fmla="*/ 405607 w 532193"/>
              <a:gd name="connsiteY310" fmla="*/ 877190 h 1035329"/>
              <a:gd name="connsiteX311" fmla="*/ 406774 w 532193"/>
              <a:gd name="connsiteY311" fmla="*/ 881604 h 1035329"/>
              <a:gd name="connsiteX312" fmla="*/ 409602 w 532193"/>
              <a:gd name="connsiteY312" fmla="*/ 888802 h 1035329"/>
              <a:gd name="connsiteX313" fmla="*/ 410839 w 532193"/>
              <a:gd name="connsiteY313" fmla="*/ 890111 h 1035329"/>
              <a:gd name="connsiteX314" fmla="*/ 411403 w 532193"/>
              <a:gd name="connsiteY314" fmla="*/ 890867 h 1035329"/>
              <a:gd name="connsiteX315" fmla="*/ 411407 w 532193"/>
              <a:gd name="connsiteY315" fmla="*/ 890867 h 1035329"/>
              <a:gd name="connsiteX316" fmla="*/ 411410 w 532193"/>
              <a:gd name="connsiteY316" fmla="*/ 890867 h 1035329"/>
              <a:gd name="connsiteX317" fmla="*/ 413930 w 532193"/>
              <a:gd name="connsiteY317" fmla="*/ 893485 h 1035329"/>
              <a:gd name="connsiteX318" fmla="*/ 414633 w 532193"/>
              <a:gd name="connsiteY318" fmla="*/ 893886 h 1035329"/>
              <a:gd name="connsiteX319" fmla="*/ 414647 w 532193"/>
              <a:gd name="connsiteY319" fmla="*/ 893885 h 1035329"/>
              <a:gd name="connsiteX320" fmla="*/ 414653 w 532193"/>
              <a:gd name="connsiteY320" fmla="*/ 893885 h 1035329"/>
              <a:gd name="connsiteX321" fmla="*/ 415727 w 532193"/>
              <a:gd name="connsiteY321" fmla="*/ 894891 h 1035329"/>
              <a:gd name="connsiteX322" fmla="*/ 416752 w 532193"/>
              <a:gd name="connsiteY322" fmla="*/ 895899 h 1035329"/>
              <a:gd name="connsiteX323" fmla="*/ 416758 w 532193"/>
              <a:gd name="connsiteY323" fmla="*/ 895899 h 1035329"/>
              <a:gd name="connsiteX324" fmla="*/ 416763 w 532193"/>
              <a:gd name="connsiteY324" fmla="*/ 895899 h 1035329"/>
              <a:gd name="connsiteX325" fmla="*/ 417787 w 532193"/>
              <a:gd name="connsiteY325" fmla="*/ 896906 h 1035329"/>
              <a:gd name="connsiteX326" fmla="*/ 418509 w 532193"/>
              <a:gd name="connsiteY326" fmla="*/ 897916 h 1035329"/>
              <a:gd name="connsiteX327" fmla="*/ 418511 w 532193"/>
              <a:gd name="connsiteY327" fmla="*/ 897916 h 1035329"/>
              <a:gd name="connsiteX328" fmla="*/ 418512 w 532193"/>
              <a:gd name="connsiteY328" fmla="*/ 897916 h 1035329"/>
              <a:gd name="connsiteX329" fmla="*/ 419596 w 532193"/>
              <a:gd name="connsiteY329" fmla="*/ 899431 h 1035329"/>
              <a:gd name="connsiteX330" fmla="*/ 420679 w 532193"/>
              <a:gd name="connsiteY330" fmla="*/ 900945 h 1035329"/>
              <a:gd name="connsiteX331" fmla="*/ 420682 w 532193"/>
              <a:gd name="connsiteY331" fmla="*/ 900945 h 1035329"/>
              <a:gd name="connsiteX332" fmla="*/ 420683 w 532193"/>
              <a:gd name="connsiteY332" fmla="*/ 900945 h 1035329"/>
              <a:gd name="connsiteX333" fmla="*/ 421158 w 532193"/>
              <a:gd name="connsiteY333" fmla="*/ 902723 h 1035329"/>
              <a:gd name="connsiteX334" fmla="*/ 420719 w 532193"/>
              <a:gd name="connsiteY334" fmla="*/ 904508 h 1035329"/>
              <a:gd name="connsiteX335" fmla="*/ 419793 w 532193"/>
              <a:gd name="connsiteY335" fmla="*/ 917394 h 1035329"/>
              <a:gd name="connsiteX336" fmla="*/ 421133 w 532193"/>
              <a:gd name="connsiteY336" fmla="*/ 918907 h 1035329"/>
              <a:gd name="connsiteX337" fmla="*/ 422389 w 532193"/>
              <a:gd name="connsiteY337" fmla="*/ 921947 h 1035329"/>
              <a:gd name="connsiteX338" fmla="*/ 423936 w 532193"/>
              <a:gd name="connsiteY338" fmla="*/ 924322 h 1035329"/>
              <a:gd name="connsiteX339" fmla="*/ 423942 w 532193"/>
              <a:gd name="connsiteY339" fmla="*/ 924322 h 1035329"/>
              <a:gd name="connsiteX340" fmla="*/ 423947 w 532193"/>
              <a:gd name="connsiteY340" fmla="*/ 924322 h 1035329"/>
              <a:gd name="connsiteX341" fmla="*/ 425405 w 532193"/>
              <a:gd name="connsiteY341" fmla="*/ 927715 h 1035329"/>
              <a:gd name="connsiteX342" fmla="*/ 426514 w 532193"/>
              <a:gd name="connsiteY342" fmla="*/ 931419 h 1035329"/>
              <a:gd name="connsiteX343" fmla="*/ 428409 w 532193"/>
              <a:gd name="connsiteY343" fmla="*/ 937099 h 1035329"/>
              <a:gd name="connsiteX344" fmla="*/ 429461 w 532193"/>
              <a:gd name="connsiteY344" fmla="*/ 940547 h 1035329"/>
              <a:gd name="connsiteX345" fmla="*/ 429465 w 532193"/>
              <a:gd name="connsiteY345" fmla="*/ 940547 h 1035329"/>
              <a:gd name="connsiteX346" fmla="*/ 429472 w 532193"/>
              <a:gd name="connsiteY346" fmla="*/ 940547 h 1035329"/>
              <a:gd name="connsiteX347" fmla="*/ 430494 w 532193"/>
              <a:gd name="connsiteY347" fmla="*/ 941554 h 1035329"/>
              <a:gd name="connsiteX348" fmla="*/ 432864 w 532193"/>
              <a:gd name="connsiteY348" fmla="*/ 942545 h 1035329"/>
              <a:gd name="connsiteX349" fmla="*/ 433101 w 532193"/>
              <a:gd name="connsiteY349" fmla="*/ 942544 h 1035329"/>
              <a:gd name="connsiteX350" fmla="*/ 433222 w 532193"/>
              <a:gd name="connsiteY350" fmla="*/ 942544 h 1035329"/>
              <a:gd name="connsiteX351" fmla="*/ 435346 w 532193"/>
              <a:gd name="connsiteY351" fmla="*/ 943027 h 1035329"/>
              <a:gd name="connsiteX352" fmla="*/ 436054 w 532193"/>
              <a:gd name="connsiteY352" fmla="*/ 943531 h 1035329"/>
              <a:gd name="connsiteX353" fmla="*/ 436065 w 532193"/>
              <a:gd name="connsiteY353" fmla="*/ 943530 h 1035329"/>
              <a:gd name="connsiteX354" fmla="*/ 436070 w 532193"/>
              <a:gd name="connsiteY354" fmla="*/ 943530 h 1035329"/>
              <a:gd name="connsiteX355" fmla="*/ 437145 w 532193"/>
              <a:gd name="connsiteY355" fmla="*/ 944535 h 1035329"/>
              <a:gd name="connsiteX356" fmla="*/ 438928 w 532193"/>
              <a:gd name="connsiteY356" fmla="*/ 945533 h 1035329"/>
              <a:gd name="connsiteX357" fmla="*/ 438988 w 532193"/>
              <a:gd name="connsiteY357" fmla="*/ 945533 h 1035329"/>
              <a:gd name="connsiteX358" fmla="*/ 439066 w 532193"/>
              <a:gd name="connsiteY358" fmla="*/ 945533 h 1035329"/>
              <a:gd name="connsiteX359" fmla="*/ 440474 w 532193"/>
              <a:gd name="connsiteY359" fmla="*/ 946533 h 1035329"/>
              <a:gd name="connsiteX360" fmla="*/ 441705 w 532193"/>
              <a:gd name="connsiteY360" fmla="*/ 947538 h 1035329"/>
              <a:gd name="connsiteX361" fmla="*/ 441757 w 532193"/>
              <a:gd name="connsiteY361" fmla="*/ 947538 h 1035329"/>
              <a:gd name="connsiteX362" fmla="*/ 441810 w 532193"/>
              <a:gd name="connsiteY362" fmla="*/ 947536 h 1035329"/>
              <a:gd name="connsiteX363" fmla="*/ 443041 w 532193"/>
              <a:gd name="connsiteY363" fmla="*/ 948541 h 1035329"/>
              <a:gd name="connsiteX364" fmla="*/ 443508 w 532193"/>
              <a:gd name="connsiteY364" fmla="*/ 949554 h 1035329"/>
              <a:gd name="connsiteX365" fmla="*/ 443511 w 532193"/>
              <a:gd name="connsiteY365" fmla="*/ 949554 h 1035329"/>
              <a:gd name="connsiteX366" fmla="*/ 443513 w 532193"/>
              <a:gd name="connsiteY366" fmla="*/ 949554 h 1035329"/>
              <a:gd name="connsiteX367" fmla="*/ 444335 w 532193"/>
              <a:gd name="connsiteY367" fmla="*/ 950563 h 1035329"/>
              <a:gd name="connsiteX368" fmla="*/ 446508 w 532193"/>
              <a:gd name="connsiteY368" fmla="*/ 951555 h 1035329"/>
              <a:gd name="connsiteX369" fmla="*/ 446688 w 532193"/>
              <a:gd name="connsiteY369" fmla="*/ 951554 h 1035329"/>
              <a:gd name="connsiteX370" fmla="*/ 446781 w 532193"/>
              <a:gd name="connsiteY370" fmla="*/ 951554 h 1035329"/>
              <a:gd name="connsiteX371" fmla="*/ 448678 w 532193"/>
              <a:gd name="connsiteY371" fmla="*/ 952041 h 1035329"/>
              <a:gd name="connsiteX372" fmla="*/ 449923 w 532193"/>
              <a:gd name="connsiteY372" fmla="*/ 952536 h 1035329"/>
              <a:gd name="connsiteX373" fmla="*/ 449956 w 532193"/>
              <a:gd name="connsiteY373" fmla="*/ 952535 h 1035329"/>
              <a:gd name="connsiteX374" fmla="*/ 449997 w 532193"/>
              <a:gd name="connsiteY374" fmla="*/ 952535 h 1035329"/>
              <a:gd name="connsiteX375" fmla="*/ 451233 w 532193"/>
              <a:gd name="connsiteY375" fmla="*/ 953031 h 1035329"/>
              <a:gd name="connsiteX376" fmla="*/ 453194 w 532193"/>
              <a:gd name="connsiteY376" fmla="*/ 953516 h 1035329"/>
              <a:gd name="connsiteX377" fmla="*/ 453275 w 532193"/>
              <a:gd name="connsiteY377" fmla="*/ 953516 h 1035329"/>
              <a:gd name="connsiteX378" fmla="*/ 453376 w 532193"/>
              <a:gd name="connsiteY378" fmla="*/ 953516 h 1035329"/>
              <a:gd name="connsiteX379" fmla="*/ 455316 w 532193"/>
              <a:gd name="connsiteY379" fmla="*/ 954002 h 1035329"/>
              <a:gd name="connsiteX380" fmla="*/ 460547 w 532193"/>
              <a:gd name="connsiteY380" fmla="*/ 954449 h 1035329"/>
              <a:gd name="connsiteX381" fmla="*/ 461684 w 532193"/>
              <a:gd name="connsiteY381" fmla="*/ 954443 h 1035329"/>
              <a:gd name="connsiteX382" fmla="*/ 468039 w 532193"/>
              <a:gd name="connsiteY382" fmla="*/ 953864 h 1035329"/>
              <a:gd name="connsiteX383" fmla="*/ 470579 w 532193"/>
              <a:gd name="connsiteY383" fmla="*/ 953326 h 1035329"/>
              <a:gd name="connsiteX384" fmla="*/ 473117 w 532193"/>
              <a:gd name="connsiteY384" fmla="*/ 952788 h 1035329"/>
              <a:gd name="connsiteX385" fmla="*/ 474383 w 532193"/>
              <a:gd name="connsiteY385" fmla="*/ 952264 h 1035329"/>
              <a:gd name="connsiteX386" fmla="*/ 475652 w 532193"/>
              <a:gd name="connsiteY386" fmla="*/ 951743 h 1035329"/>
              <a:gd name="connsiteX387" fmla="*/ 479718 w 532193"/>
              <a:gd name="connsiteY387" fmla="*/ 951190 h 1035329"/>
              <a:gd name="connsiteX388" fmla="*/ 483783 w 532193"/>
              <a:gd name="connsiteY388" fmla="*/ 950635 h 1035329"/>
              <a:gd name="connsiteX389" fmla="*/ 484541 w 532193"/>
              <a:gd name="connsiteY389" fmla="*/ 950119 h 1035329"/>
              <a:gd name="connsiteX390" fmla="*/ 485299 w 532193"/>
              <a:gd name="connsiteY390" fmla="*/ 949600 h 1035329"/>
              <a:gd name="connsiteX391" fmla="*/ 486310 w 532193"/>
              <a:gd name="connsiteY391" fmla="*/ 949079 h 1035329"/>
              <a:gd name="connsiteX392" fmla="*/ 487322 w 532193"/>
              <a:gd name="connsiteY392" fmla="*/ 948561 h 1035329"/>
              <a:gd name="connsiteX393" fmla="*/ 488335 w 532193"/>
              <a:gd name="connsiteY393" fmla="*/ 948040 h 1035329"/>
              <a:gd name="connsiteX394" fmla="*/ 489347 w 532193"/>
              <a:gd name="connsiteY394" fmla="*/ 947519 h 1035329"/>
              <a:gd name="connsiteX395" fmla="*/ 491631 w 532193"/>
              <a:gd name="connsiteY395" fmla="*/ 946985 h 1035329"/>
              <a:gd name="connsiteX396" fmla="*/ 493911 w 532193"/>
              <a:gd name="connsiteY396" fmla="*/ 945943 h 1035329"/>
              <a:gd name="connsiteX397" fmla="*/ 495986 w 532193"/>
              <a:gd name="connsiteY397" fmla="*/ 944904 h 1035329"/>
              <a:gd name="connsiteX398" fmla="*/ 499977 w 532193"/>
              <a:gd name="connsiteY398" fmla="*/ 942215 h 1035329"/>
              <a:gd name="connsiteX399" fmla="*/ 503026 w 532193"/>
              <a:gd name="connsiteY399" fmla="*/ 941773 h 1035329"/>
              <a:gd name="connsiteX400" fmla="*/ 506074 w 532193"/>
              <a:gd name="connsiteY400" fmla="*/ 941230 h 1035329"/>
              <a:gd name="connsiteX401" fmla="*/ 507340 w 532193"/>
              <a:gd name="connsiteY401" fmla="*/ 940705 h 1035329"/>
              <a:gd name="connsiteX402" fmla="*/ 508607 w 532193"/>
              <a:gd name="connsiteY402" fmla="*/ 940183 h 1035329"/>
              <a:gd name="connsiteX403" fmla="*/ 510891 w 532193"/>
              <a:gd name="connsiteY403" fmla="*/ 939648 h 1035329"/>
              <a:gd name="connsiteX404" fmla="*/ 511020 w 532193"/>
              <a:gd name="connsiteY404" fmla="*/ 939648 h 1035329"/>
              <a:gd name="connsiteX405" fmla="*/ 513187 w 532193"/>
              <a:gd name="connsiteY405" fmla="*/ 940132 h 1035329"/>
              <a:gd name="connsiteX406" fmla="*/ 514676 w 532193"/>
              <a:gd name="connsiteY406" fmla="*/ 940624 h 1035329"/>
              <a:gd name="connsiteX407" fmla="*/ 514719 w 532193"/>
              <a:gd name="connsiteY407" fmla="*/ 940624 h 1035329"/>
              <a:gd name="connsiteX408" fmla="*/ 516241 w 532193"/>
              <a:gd name="connsiteY408" fmla="*/ 940100 h 1035329"/>
              <a:gd name="connsiteX409" fmla="*/ 520052 w 532193"/>
              <a:gd name="connsiteY409" fmla="*/ 939548 h 1035329"/>
              <a:gd name="connsiteX410" fmla="*/ 521086 w 532193"/>
              <a:gd name="connsiteY410" fmla="*/ 939542 h 1035329"/>
              <a:gd name="connsiteX411" fmla="*/ 523880 w 532193"/>
              <a:gd name="connsiteY411" fmla="*/ 940524 h 1035329"/>
              <a:gd name="connsiteX412" fmla="*/ 525073 w 532193"/>
              <a:gd name="connsiteY412" fmla="*/ 941527 h 1035329"/>
              <a:gd name="connsiteX413" fmla="*/ 525113 w 532193"/>
              <a:gd name="connsiteY413" fmla="*/ 941527 h 1035329"/>
              <a:gd name="connsiteX414" fmla="*/ 525151 w 532193"/>
              <a:gd name="connsiteY414" fmla="*/ 941527 h 1035329"/>
              <a:gd name="connsiteX415" fmla="*/ 526656 w 532193"/>
              <a:gd name="connsiteY415" fmla="*/ 943038 h 1035329"/>
              <a:gd name="connsiteX416" fmla="*/ 527687 w 532193"/>
              <a:gd name="connsiteY416" fmla="*/ 944553 h 1035329"/>
              <a:gd name="connsiteX417" fmla="*/ 527692 w 532193"/>
              <a:gd name="connsiteY417" fmla="*/ 944553 h 1035329"/>
              <a:gd name="connsiteX418" fmla="*/ 527731 w 532193"/>
              <a:gd name="connsiteY418" fmla="*/ 944553 h 1035329"/>
              <a:gd name="connsiteX419" fmla="*/ 529514 w 532193"/>
              <a:gd name="connsiteY419" fmla="*/ 948399 h 1035329"/>
              <a:gd name="connsiteX420" fmla="*/ 531129 w 532193"/>
              <a:gd name="connsiteY420" fmla="*/ 951640 h 1035329"/>
              <a:gd name="connsiteX421" fmla="*/ 532191 w 532193"/>
              <a:gd name="connsiteY421" fmla="*/ 955802 h 1035329"/>
              <a:gd name="connsiteX422" fmla="*/ 530967 w 532193"/>
              <a:gd name="connsiteY422" fmla="*/ 960091 h 1035329"/>
              <a:gd name="connsiteX423" fmla="*/ 529723 w 532193"/>
              <a:gd name="connsiteY423" fmla="*/ 962649 h 1035329"/>
              <a:gd name="connsiteX424" fmla="*/ 527633 w 532193"/>
              <a:gd name="connsiteY424" fmla="*/ 966999 h 1035329"/>
              <a:gd name="connsiteX425" fmla="*/ 526736 w 532193"/>
              <a:gd name="connsiteY425" fmla="*/ 968637 h 1035329"/>
              <a:gd name="connsiteX426" fmla="*/ 525486 w 532193"/>
              <a:gd name="connsiteY426" fmla="*/ 970738 h 1035329"/>
              <a:gd name="connsiteX427" fmla="*/ 524243 w 532193"/>
              <a:gd name="connsiteY427" fmla="*/ 973349 h 1035329"/>
              <a:gd name="connsiteX428" fmla="*/ 523799 w 532193"/>
              <a:gd name="connsiteY428" fmla="*/ 974625 h 1035329"/>
              <a:gd name="connsiteX429" fmla="*/ 522995 w 532193"/>
              <a:gd name="connsiteY429" fmla="*/ 975652 h 1035329"/>
              <a:gd name="connsiteX430" fmla="*/ 521938 w 532193"/>
              <a:gd name="connsiteY430" fmla="*/ 976682 h 1035329"/>
              <a:gd name="connsiteX431" fmla="*/ 521235 w 532193"/>
              <a:gd name="connsiteY431" fmla="*/ 977504 h 1035329"/>
              <a:gd name="connsiteX432" fmla="*/ 519276 w 532193"/>
              <a:gd name="connsiteY432" fmla="*/ 979766 h 1035329"/>
              <a:gd name="connsiteX433" fmla="*/ 518721 w 532193"/>
              <a:gd name="connsiteY433" fmla="*/ 980281 h 1035329"/>
              <a:gd name="connsiteX434" fmla="*/ 518065 w 532193"/>
              <a:gd name="connsiteY434" fmla="*/ 980797 h 1035329"/>
              <a:gd name="connsiteX435" fmla="*/ 516703 w 532193"/>
              <a:gd name="connsiteY435" fmla="*/ 981831 h 1035329"/>
              <a:gd name="connsiteX436" fmla="*/ 514830 w 532193"/>
              <a:gd name="connsiteY436" fmla="*/ 982866 h 1035329"/>
              <a:gd name="connsiteX437" fmla="*/ 513666 w 532193"/>
              <a:gd name="connsiteY437" fmla="*/ 983389 h 1035329"/>
              <a:gd name="connsiteX438" fmla="*/ 512908 w 532193"/>
              <a:gd name="connsiteY438" fmla="*/ 983906 h 1035329"/>
              <a:gd name="connsiteX439" fmla="*/ 512155 w 532193"/>
              <a:gd name="connsiteY439" fmla="*/ 984932 h 1035329"/>
              <a:gd name="connsiteX440" fmla="*/ 511454 w 532193"/>
              <a:gd name="connsiteY440" fmla="*/ 985958 h 1035329"/>
              <a:gd name="connsiteX441" fmla="*/ 510397 w 532193"/>
              <a:gd name="connsiteY441" fmla="*/ 986989 h 1035329"/>
              <a:gd name="connsiteX442" fmla="*/ 508830 w 532193"/>
              <a:gd name="connsiteY442" fmla="*/ 988023 h 1035329"/>
              <a:gd name="connsiteX443" fmla="*/ 507615 w 532193"/>
              <a:gd name="connsiteY443" fmla="*/ 988546 h 1035329"/>
              <a:gd name="connsiteX444" fmla="*/ 506907 w 532193"/>
              <a:gd name="connsiteY444" fmla="*/ 989062 h 1035329"/>
              <a:gd name="connsiteX445" fmla="*/ 505850 w 532193"/>
              <a:gd name="connsiteY445" fmla="*/ 990092 h 1035329"/>
              <a:gd name="connsiteX446" fmla="*/ 504538 w 532193"/>
              <a:gd name="connsiteY446" fmla="*/ 991124 h 1035329"/>
              <a:gd name="connsiteX447" fmla="*/ 503283 w 532193"/>
              <a:gd name="connsiteY447" fmla="*/ 992665 h 1035329"/>
              <a:gd name="connsiteX448" fmla="*/ 502028 w 532193"/>
              <a:gd name="connsiteY448" fmla="*/ 994206 h 1035329"/>
              <a:gd name="connsiteX449" fmla="*/ 501066 w 532193"/>
              <a:gd name="connsiteY449" fmla="*/ 994724 h 1035329"/>
              <a:gd name="connsiteX450" fmla="*/ 499597 w 532193"/>
              <a:gd name="connsiteY450" fmla="*/ 995251 h 1035329"/>
              <a:gd name="connsiteX451" fmla="*/ 497776 w 532193"/>
              <a:gd name="connsiteY451" fmla="*/ 996288 h 1035329"/>
              <a:gd name="connsiteX452" fmla="*/ 495190 w 532193"/>
              <a:gd name="connsiteY452" fmla="*/ 997335 h 1035329"/>
              <a:gd name="connsiteX453" fmla="*/ 492956 w 532193"/>
              <a:gd name="connsiteY453" fmla="*/ 997868 h 1035329"/>
              <a:gd name="connsiteX454" fmla="*/ 491232 w 532193"/>
              <a:gd name="connsiteY454" fmla="*/ 998396 h 1035329"/>
              <a:gd name="connsiteX455" fmla="*/ 489157 w 532193"/>
              <a:gd name="connsiteY455" fmla="*/ 999437 h 1035329"/>
              <a:gd name="connsiteX456" fmla="*/ 484944 w 532193"/>
              <a:gd name="connsiteY456" fmla="*/ 1000502 h 1035329"/>
              <a:gd name="connsiteX457" fmla="*/ 480273 w 532193"/>
              <a:gd name="connsiteY457" fmla="*/ 1001573 h 1035329"/>
              <a:gd name="connsiteX458" fmla="*/ 478656 w 532193"/>
              <a:gd name="connsiteY458" fmla="*/ 1002609 h 1035329"/>
              <a:gd name="connsiteX459" fmla="*/ 477746 w 532193"/>
              <a:gd name="connsiteY459" fmla="*/ 1003127 h 1035329"/>
              <a:gd name="connsiteX460" fmla="*/ 475970 w 532193"/>
              <a:gd name="connsiteY460" fmla="*/ 1003656 h 1035329"/>
              <a:gd name="connsiteX461" fmla="*/ 474194 w 532193"/>
              <a:gd name="connsiteY461" fmla="*/ 1004184 h 1035329"/>
              <a:gd name="connsiteX462" fmla="*/ 472164 w 532193"/>
              <a:gd name="connsiteY462" fmla="*/ 1004715 h 1035329"/>
              <a:gd name="connsiteX463" fmla="*/ 470135 w 532193"/>
              <a:gd name="connsiteY463" fmla="*/ 1005246 h 1035329"/>
              <a:gd name="connsiteX464" fmla="*/ 468868 w 532193"/>
              <a:gd name="connsiteY464" fmla="*/ 1005770 h 1035329"/>
              <a:gd name="connsiteX465" fmla="*/ 467601 w 532193"/>
              <a:gd name="connsiteY465" fmla="*/ 1006292 h 1035329"/>
              <a:gd name="connsiteX466" fmla="*/ 464808 w 532193"/>
              <a:gd name="connsiteY466" fmla="*/ 1006833 h 1035329"/>
              <a:gd name="connsiteX467" fmla="*/ 462014 w 532193"/>
              <a:gd name="connsiteY467" fmla="*/ 1007373 h 1035329"/>
              <a:gd name="connsiteX468" fmla="*/ 460239 w 532193"/>
              <a:gd name="connsiteY468" fmla="*/ 1007901 h 1035329"/>
              <a:gd name="connsiteX469" fmla="*/ 458470 w 532193"/>
              <a:gd name="connsiteY469" fmla="*/ 1008940 h 1035329"/>
              <a:gd name="connsiteX470" fmla="*/ 454918 w 532193"/>
              <a:gd name="connsiteY470" fmla="*/ 1009997 h 1035329"/>
              <a:gd name="connsiteX471" fmla="*/ 451360 w 532193"/>
              <a:gd name="connsiteY471" fmla="*/ 1010442 h 1035329"/>
              <a:gd name="connsiteX472" fmla="*/ 447420 w 532193"/>
              <a:gd name="connsiteY472" fmla="*/ 1013132 h 1035329"/>
              <a:gd name="connsiteX473" fmla="*/ 445040 w 532193"/>
              <a:gd name="connsiteY473" fmla="*/ 1014178 h 1035329"/>
              <a:gd name="connsiteX474" fmla="*/ 443473 w 532193"/>
              <a:gd name="connsiteY474" fmla="*/ 1015212 h 1035329"/>
              <a:gd name="connsiteX475" fmla="*/ 442257 w 532193"/>
              <a:gd name="connsiteY475" fmla="*/ 1015736 h 1035329"/>
              <a:gd name="connsiteX476" fmla="*/ 441246 w 532193"/>
              <a:gd name="connsiteY476" fmla="*/ 1016255 h 1035329"/>
              <a:gd name="connsiteX477" fmla="*/ 440233 w 532193"/>
              <a:gd name="connsiteY477" fmla="*/ 1016775 h 1035329"/>
              <a:gd name="connsiteX478" fmla="*/ 439526 w 532193"/>
              <a:gd name="connsiteY478" fmla="*/ 1017294 h 1035329"/>
              <a:gd name="connsiteX479" fmla="*/ 438469 w 532193"/>
              <a:gd name="connsiteY479" fmla="*/ 1018323 h 1035329"/>
              <a:gd name="connsiteX480" fmla="*/ 436342 w 532193"/>
              <a:gd name="connsiteY480" fmla="*/ 1019365 h 1035329"/>
              <a:gd name="connsiteX481" fmla="*/ 433153 w 532193"/>
              <a:gd name="connsiteY481" fmla="*/ 1020926 h 1035329"/>
              <a:gd name="connsiteX482" fmla="*/ 429454 w 532193"/>
              <a:gd name="connsiteY482" fmla="*/ 1022493 h 1035329"/>
              <a:gd name="connsiteX483" fmla="*/ 426820 w 532193"/>
              <a:gd name="connsiteY483" fmla="*/ 1023540 h 1035329"/>
              <a:gd name="connsiteX484" fmla="*/ 423472 w 532193"/>
              <a:gd name="connsiteY484" fmla="*/ 1024596 h 1035329"/>
              <a:gd name="connsiteX485" fmla="*/ 420476 w 532193"/>
              <a:gd name="connsiteY485" fmla="*/ 1025137 h 1035329"/>
              <a:gd name="connsiteX486" fmla="*/ 419718 w 532193"/>
              <a:gd name="connsiteY486" fmla="*/ 1025655 h 1035329"/>
              <a:gd name="connsiteX487" fmla="*/ 418960 w 532193"/>
              <a:gd name="connsiteY487" fmla="*/ 1026173 h 1035329"/>
              <a:gd name="connsiteX488" fmla="*/ 418203 w 532193"/>
              <a:gd name="connsiteY488" fmla="*/ 1026691 h 1035329"/>
              <a:gd name="connsiteX489" fmla="*/ 417445 w 532193"/>
              <a:gd name="connsiteY489" fmla="*/ 1027207 h 1035329"/>
              <a:gd name="connsiteX490" fmla="*/ 416433 w 532193"/>
              <a:gd name="connsiteY490" fmla="*/ 1027728 h 1035329"/>
              <a:gd name="connsiteX491" fmla="*/ 415420 w 532193"/>
              <a:gd name="connsiteY491" fmla="*/ 1028244 h 1035329"/>
              <a:gd name="connsiteX492" fmla="*/ 413136 w 532193"/>
              <a:gd name="connsiteY492" fmla="*/ 1028780 h 1035329"/>
              <a:gd name="connsiteX493" fmla="*/ 410851 w 532193"/>
              <a:gd name="connsiteY493" fmla="*/ 1029314 h 1035329"/>
              <a:gd name="connsiteX494" fmla="*/ 409839 w 532193"/>
              <a:gd name="connsiteY494" fmla="*/ 1029835 h 1035329"/>
              <a:gd name="connsiteX495" fmla="*/ 408827 w 532193"/>
              <a:gd name="connsiteY495" fmla="*/ 1030355 h 1035329"/>
              <a:gd name="connsiteX496" fmla="*/ 406542 w 532193"/>
              <a:gd name="connsiteY496" fmla="*/ 1030889 h 1035329"/>
              <a:gd name="connsiteX497" fmla="*/ 404258 w 532193"/>
              <a:gd name="connsiteY497" fmla="*/ 1031423 h 1035329"/>
              <a:gd name="connsiteX498" fmla="*/ 398411 w 532193"/>
              <a:gd name="connsiteY498" fmla="*/ 1031998 h 1035329"/>
              <a:gd name="connsiteX499" fmla="*/ 397458 w 532193"/>
              <a:gd name="connsiteY499" fmla="*/ 1032001 h 1035329"/>
              <a:gd name="connsiteX500" fmla="*/ 392553 w 532193"/>
              <a:gd name="connsiteY500" fmla="*/ 1031552 h 1035329"/>
              <a:gd name="connsiteX501" fmla="*/ 390387 w 532193"/>
              <a:gd name="connsiteY501" fmla="*/ 1031068 h 1035329"/>
              <a:gd name="connsiteX502" fmla="*/ 390258 w 532193"/>
              <a:gd name="connsiteY502" fmla="*/ 1031070 h 1035329"/>
              <a:gd name="connsiteX503" fmla="*/ 390152 w 532193"/>
              <a:gd name="connsiteY503" fmla="*/ 1031070 h 1035329"/>
              <a:gd name="connsiteX504" fmla="*/ 387962 w 532193"/>
              <a:gd name="connsiteY504" fmla="*/ 1030586 h 1035329"/>
              <a:gd name="connsiteX505" fmla="*/ 387206 w 532193"/>
              <a:gd name="connsiteY505" fmla="*/ 1030085 h 1035329"/>
              <a:gd name="connsiteX506" fmla="*/ 387193 w 532193"/>
              <a:gd name="connsiteY506" fmla="*/ 1030085 h 1035329"/>
              <a:gd name="connsiteX507" fmla="*/ 387181 w 532193"/>
              <a:gd name="connsiteY507" fmla="*/ 1030085 h 1035329"/>
              <a:gd name="connsiteX508" fmla="*/ 386423 w 532193"/>
              <a:gd name="connsiteY508" fmla="*/ 1029585 h 1035329"/>
              <a:gd name="connsiteX509" fmla="*/ 384534 w 532193"/>
              <a:gd name="connsiteY509" fmla="*/ 1029098 h 1035329"/>
              <a:gd name="connsiteX510" fmla="*/ 384434 w 532193"/>
              <a:gd name="connsiteY510" fmla="*/ 1029098 h 1035329"/>
              <a:gd name="connsiteX511" fmla="*/ 384104 w 532193"/>
              <a:gd name="connsiteY511" fmla="*/ 1029100 h 1035329"/>
              <a:gd name="connsiteX512" fmla="*/ 382073 w 532193"/>
              <a:gd name="connsiteY512" fmla="*/ 1027292 h 1035329"/>
              <a:gd name="connsiteX513" fmla="*/ 380196 w 532193"/>
              <a:gd name="connsiteY513" fmla="*/ 1023036 h 1035329"/>
              <a:gd name="connsiteX514" fmla="*/ 380192 w 532193"/>
              <a:gd name="connsiteY514" fmla="*/ 1023036 h 1035329"/>
              <a:gd name="connsiteX515" fmla="*/ 380190 w 532193"/>
              <a:gd name="connsiteY515" fmla="*/ 1023036 h 1035329"/>
              <a:gd name="connsiteX516" fmla="*/ 378898 w 532193"/>
              <a:gd name="connsiteY516" fmla="*/ 1016486 h 1035329"/>
              <a:gd name="connsiteX517" fmla="*/ 377211 w 532193"/>
              <a:gd name="connsiteY517" fmla="*/ 1001692 h 1035329"/>
              <a:gd name="connsiteX518" fmla="*/ 377208 w 532193"/>
              <a:gd name="connsiteY518" fmla="*/ 1001692 h 1035329"/>
              <a:gd name="connsiteX519" fmla="*/ 377204 w 532193"/>
              <a:gd name="connsiteY519" fmla="*/ 1001692 h 1035329"/>
              <a:gd name="connsiteX520" fmla="*/ 375869 w 532193"/>
              <a:gd name="connsiteY520" fmla="*/ 995750 h 1035329"/>
              <a:gd name="connsiteX521" fmla="*/ 375118 w 532193"/>
              <a:gd name="connsiteY521" fmla="*/ 992248 h 1035329"/>
              <a:gd name="connsiteX522" fmla="*/ 374020 w 532193"/>
              <a:gd name="connsiteY522" fmla="*/ 989511 h 1035329"/>
              <a:gd name="connsiteX523" fmla="*/ 373184 w 532193"/>
              <a:gd name="connsiteY523" fmla="*/ 987486 h 1035329"/>
              <a:gd name="connsiteX524" fmla="*/ 373184 w 532193"/>
              <a:gd name="connsiteY524" fmla="*/ 987486 h 1035329"/>
              <a:gd name="connsiteX525" fmla="*/ 373181 w 532193"/>
              <a:gd name="connsiteY525" fmla="*/ 987486 h 1035329"/>
              <a:gd name="connsiteX526" fmla="*/ 372703 w 532193"/>
              <a:gd name="connsiteY526" fmla="*/ 985505 h 1035329"/>
              <a:gd name="connsiteX527" fmla="*/ 371378 w 532193"/>
              <a:gd name="connsiteY527" fmla="*/ 980381 h 1035329"/>
              <a:gd name="connsiteX528" fmla="*/ 371374 w 532193"/>
              <a:gd name="connsiteY528" fmla="*/ 980381 h 1035329"/>
              <a:gd name="connsiteX529" fmla="*/ 371370 w 532193"/>
              <a:gd name="connsiteY529" fmla="*/ 980381 h 1035329"/>
              <a:gd name="connsiteX530" fmla="*/ 370040 w 532193"/>
              <a:gd name="connsiteY530" fmla="*/ 974745 h 1035329"/>
              <a:gd name="connsiteX531" fmla="*/ 369555 w 532193"/>
              <a:gd name="connsiteY531" fmla="*/ 972257 h 1035329"/>
              <a:gd name="connsiteX532" fmla="*/ 369553 w 532193"/>
              <a:gd name="connsiteY532" fmla="*/ 972257 h 1035329"/>
              <a:gd name="connsiteX533" fmla="*/ 369552 w 532193"/>
              <a:gd name="connsiteY533" fmla="*/ 972257 h 1035329"/>
              <a:gd name="connsiteX534" fmla="*/ 368468 w 532193"/>
              <a:gd name="connsiteY534" fmla="*/ 970741 h 1035329"/>
              <a:gd name="connsiteX535" fmla="*/ 367130 w 532193"/>
              <a:gd name="connsiteY535" fmla="*/ 969228 h 1035329"/>
              <a:gd name="connsiteX536" fmla="*/ 367128 w 532193"/>
              <a:gd name="connsiteY536" fmla="*/ 969228 h 1035329"/>
              <a:gd name="connsiteX537" fmla="*/ 367115 w 532193"/>
              <a:gd name="connsiteY537" fmla="*/ 969230 h 1035329"/>
              <a:gd name="connsiteX538" fmla="*/ 366411 w 532193"/>
              <a:gd name="connsiteY538" fmla="*/ 968830 h 1035329"/>
              <a:gd name="connsiteX539" fmla="*/ 362945 w 532193"/>
              <a:gd name="connsiteY539" fmla="*/ 966222 h 1035329"/>
              <a:gd name="connsiteX540" fmla="*/ 362921 w 532193"/>
              <a:gd name="connsiteY540" fmla="*/ 966222 h 1035329"/>
              <a:gd name="connsiteX541" fmla="*/ 362876 w 532193"/>
              <a:gd name="connsiteY541" fmla="*/ 966222 h 1035329"/>
              <a:gd name="connsiteX542" fmla="*/ 361080 w 532193"/>
              <a:gd name="connsiteY542" fmla="*/ 965428 h 1035329"/>
              <a:gd name="connsiteX543" fmla="*/ 361376 w 532193"/>
              <a:gd name="connsiteY543" fmla="*/ 960030 h 1035329"/>
              <a:gd name="connsiteX544" fmla="*/ 361899 w 532193"/>
              <a:gd name="connsiteY544" fmla="*/ 955035 h 1035329"/>
              <a:gd name="connsiteX545" fmla="*/ 361895 w 532193"/>
              <a:gd name="connsiteY545" fmla="*/ 955037 h 1035329"/>
              <a:gd name="connsiteX546" fmla="*/ 361881 w 532193"/>
              <a:gd name="connsiteY546" fmla="*/ 955035 h 1035329"/>
              <a:gd name="connsiteX547" fmla="*/ 361877 w 532193"/>
              <a:gd name="connsiteY547" fmla="*/ 955035 h 1035329"/>
              <a:gd name="connsiteX548" fmla="*/ 360846 w 532193"/>
              <a:gd name="connsiteY548" fmla="*/ 953520 h 1035329"/>
              <a:gd name="connsiteX549" fmla="*/ 359181 w 532193"/>
              <a:gd name="connsiteY549" fmla="*/ 952013 h 1035329"/>
              <a:gd name="connsiteX550" fmla="*/ 359099 w 532193"/>
              <a:gd name="connsiteY550" fmla="*/ 952013 h 1035329"/>
              <a:gd name="connsiteX551" fmla="*/ 359018 w 532193"/>
              <a:gd name="connsiteY551" fmla="*/ 952013 h 1035329"/>
              <a:gd name="connsiteX552" fmla="*/ 357403 w 532193"/>
              <a:gd name="connsiteY552" fmla="*/ 950505 h 1035329"/>
              <a:gd name="connsiteX553" fmla="*/ 356321 w 532193"/>
              <a:gd name="connsiteY553" fmla="*/ 948989 h 1035329"/>
              <a:gd name="connsiteX554" fmla="*/ 356317 w 532193"/>
              <a:gd name="connsiteY554" fmla="*/ 948989 h 1035329"/>
              <a:gd name="connsiteX555" fmla="*/ 356301 w 532193"/>
              <a:gd name="connsiteY555" fmla="*/ 948989 h 1035329"/>
              <a:gd name="connsiteX556" fmla="*/ 354923 w 532193"/>
              <a:gd name="connsiteY556" fmla="*/ 942591 h 1035329"/>
              <a:gd name="connsiteX557" fmla="*/ 354413 w 532193"/>
              <a:gd name="connsiteY557" fmla="*/ 937814 h 1035329"/>
              <a:gd name="connsiteX558" fmla="*/ 354413 w 532193"/>
              <a:gd name="connsiteY558" fmla="*/ 937814 h 1035329"/>
              <a:gd name="connsiteX559" fmla="*/ 354410 w 532193"/>
              <a:gd name="connsiteY559" fmla="*/ 937814 h 1035329"/>
              <a:gd name="connsiteX560" fmla="*/ 353684 w 532193"/>
              <a:gd name="connsiteY560" fmla="*/ 936345 h 1035329"/>
              <a:gd name="connsiteX561" fmla="*/ 352539 w 532193"/>
              <a:gd name="connsiteY561" fmla="*/ 934067 h 1035329"/>
              <a:gd name="connsiteX562" fmla="*/ 352050 w 532193"/>
              <a:gd name="connsiteY562" fmla="*/ 922112 h 1035329"/>
              <a:gd name="connsiteX563" fmla="*/ 353060 w 532193"/>
              <a:gd name="connsiteY563" fmla="*/ 916807 h 1035329"/>
              <a:gd name="connsiteX564" fmla="*/ 352079 w 532193"/>
              <a:gd name="connsiteY564" fmla="*/ 915443 h 1035329"/>
              <a:gd name="connsiteX565" fmla="*/ 352078 w 532193"/>
              <a:gd name="connsiteY565" fmla="*/ 915443 h 1035329"/>
              <a:gd name="connsiteX566" fmla="*/ 352078 w 532193"/>
              <a:gd name="connsiteY566" fmla="*/ 915443 h 1035329"/>
              <a:gd name="connsiteX567" fmla="*/ 351329 w 532193"/>
              <a:gd name="connsiteY567" fmla="*/ 912143 h 1035329"/>
              <a:gd name="connsiteX568" fmla="*/ 349663 w 532193"/>
              <a:gd name="connsiteY568" fmla="*/ 907326 h 1035329"/>
              <a:gd name="connsiteX569" fmla="*/ 349648 w 532193"/>
              <a:gd name="connsiteY569" fmla="*/ 907326 h 1035329"/>
              <a:gd name="connsiteX570" fmla="*/ 349641 w 532193"/>
              <a:gd name="connsiteY570" fmla="*/ 907326 h 1035329"/>
              <a:gd name="connsiteX571" fmla="*/ 348923 w 532193"/>
              <a:gd name="connsiteY571" fmla="*/ 906317 h 1035329"/>
              <a:gd name="connsiteX572" fmla="*/ 348206 w 532193"/>
              <a:gd name="connsiteY572" fmla="*/ 905308 h 1035329"/>
              <a:gd name="connsiteX573" fmla="*/ 348200 w 532193"/>
              <a:gd name="connsiteY573" fmla="*/ 905308 h 1035329"/>
              <a:gd name="connsiteX574" fmla="*/ 348193 w 532193"/>
              <a:gd name="connsiteY574" fmla="*/ 905308 h 1035329"/>
              <a:gd name="connsiteX575" fmla="*/ 347120 w 532193"/>
              <a:gd name="connsiteY575" fmla="*/ 904301 h 1035329"/>
              <a:gd name="connsiteX576" fmla="*/ 346046 w 532193"/>
              <a:gd name="connsiteY576" fmla="*/ 903294 h 1035329"/>
              <a:gd name="connsiteX577" fmla="*/ 346040 w 532193"/>
              <a:gd name="connsiteY577" fmla="*/ 903294 h 1035329"/>
              <a:gd name="connsiteX578" fmla="*/ 346033 w 532193"/>
              <a:gd name="connsiteY578" fmla="*/ 903294 h 1035329"/>
              <a:gd name="connsiteX579" fmla="*/ 345311 w 532193"/>
              <a:gd name="connsiteY579" fmla="*/ 901779 h 1035329"/>
              <a:gd name="connsiteX580" fmla="*/ 344540 w 532193"/>
              <a:gd name="connsiteY580" fmla="*/ 900260 h 1035329"/>
              <a:gd name="connsiteX581" fmla="*/ 344531 w 532193"/>
              <a:gd name="connsiteY581" fmla="*/ 900260 h 1035329"/>
              <a:gd name="connsiteX582" fmla="*/ 344525 w 532193"/>
              <a:gd name="connsiteY582" fmla="*/ 900260 h 1035329"/>
              <a:gd name="connsiteX583" fmla="*/ 343756 w 532193"/>
              <a:gd name="connsiteY583" fmla="*/ 899251 h 1035329"/>
              <a:gd name="connsiteX584" fmla="*/ 343039 w 532193"/>
              <a:gd name="connsiteY584" fmla="*/ 898242 h 1035329"/>
              <a:gd name="connsiteX585" fmla="*/ 343033 w 532193"/>
              <a:gd name="connsiteY585" fmla="*/ 898242 h 1035329"/>
              <a:gd name="connsiteX586" fmla="*/ 343026 w 532193"/>
              <a:gd name="connsiteY586" fmla="*/ 898242 h 1035329"/>
              <a:gd name="connsiteX587" fmla="*/ 341953 w 532193"/>
              <a:gd name="connsiteY587" fmla="*/ 897235 h 1035329"/>
              <a:gd name="connsiteX588" fmla="*/ 340630 w 532193"/>
              <a:gd name="connsiteY588" fmla="*/ 896231 h 1035329"/>
              <a:gd name="connsiteX589" fmla="*/ 340618 w 532193"/>
              <a:gd name="connsiteY589" fmla="*/ 896231 h 1035329"/>
              <a:gd name="connsiteX590" fmla="*/ 340596 w 532193"/>
              <a:gd name="connsiteY590" fmla="*/ 896231 h 1035329"/>
              <a:gd name="connsiteX591" fmla="*/ 339634 w 532193"/>
              <a:gd name="connsiteY591" fmla="*/ 894715 h 1035329"/>
              <a:gd name="connsiteX592" fmla="*/ 339010 w 532193"/>
              <a:gd name="connsiteY592" fmla="*/ 893196 h 1035329"/>
              <a:gd name="connsiteX593" fmla="*/ 339007 w 532193"/>
              <a:gd name="connsiteY593" fmla="*/ 893196 h 1035329"/>
              <a:gd name="connsiteX594" fmla="*/ 339002 w 532193"/>
              <a:gd name="connsiteY594" fmla="*/ 893196 h 1035329"/>
              <a:gd name="connsiteX595" fmla="*/ 336015 w 532193"/>
              <a:gd name="connsiteY595" fmla="*/ 889613 h 1035329"/>
              <a:gd name="connsiteX596" fmla="*/ 334673 w 532193"/>
              <a:gd name="connsiteY596" fmla="*/ 887133 h 1035329"/>
              <a:gd name="connsiteX597" fmla="*/ 334664 w 532193"/>
              <a:gd name="connsiteY597" fmla="*/ 887133 h 1035329"/>
              <a:gd name="connsiteX598" fmla="*/ 334658 w 532193"/>
              <a:gd name="connsiteY598" fmla="*/ 887133 h 1035329"/>
              <a:gd name="connsiteX599" fmla="*/ 333935 w 532193"/>
              <a:gd name="connsiteY599" fmla="*/ 885615 h 1035329"/>
              <a:gd name="connsiteX600" fmla="*/ 333462 w 532193"/>
              <a:gd name="connsiteY600" fmla="*/ 884094 h 1035329"/>
              <a:gd name="connsiteX601" fmla="*/ 333459 w 532193"/>
              <a:gd name="connsiteY601" fmla="*/ 884094 h 1035329"/>
              <a:gd name="connsiteX602" fmla="*/ 333458 w 532193"/>
              <a:gd name="connsiteY602" fmla="*/ 884094 h 1035329"/>
              <a:gd name="connsiteX603" fmla="*/ 332679 w 532193"/>
              <a:gd name="connsiteY603" fmla="*/ 882575 h 1035329"/>
              <a:gd name="connsiteX604" fmla="*/ 331649 w 532193"/>
              <a:gd name="connsiteY604" fmla="*/ 881059 h 1035329"/>
              <a:gd name="connsiteX605" fmla="*/ 331644 w 532193"/>
              <a:gd name="connsiteY605" fmla="*/ 881059 h 1035329"/>
              <a:gd name="connsiteX606" fmla="*/ 331633 w 532193"/>
              <a:gd name="connsiteY606" fmla="*/ 881059 h 1035329"/>
              <a:gd name="connsiteX607" fmla="*/ 330279 w 532193"/>
              <a:gd name="connsiteY607" fmla="*/ 877206 h 1035329"/>
              <a:gd name="connsiteX608" fmla="*/ 329695 w 532193"/>
              <a:gd name="connsiteY608" fmla="*/ 874972 h 1035329"/>
              <a:gd name="connsiteX609" fmla="*/ 329694 w 532193"/>
              <a:gd name="connsiteY609" fmla="*/ 874972 h 1035329"/>
              <a:gd name="connsiteX610" fmla="*/ 329692 w 532193"/>
              <a:gd name="connsiteY610" fmla="*/ 874972 h 1035329"/>
              <a:gd name="connsiteX611" fmla="*/ 328659 w 532193"/>
              <a:gd name="connsiteY611" fmla="*/ 873456 h 1035329"/>
              <a:gd name="connsiteX612" fmla="*/ 327677 w 532193"/>
              <a:gd name="connsiteY612" fmla="*/ 871941 h 1035329"/>
              <a:gd name="connsiteX613" fmla="*/ 327676 w 532193"/>
              <a:gd name="connsiteY613" fmla="*/ 871941 h 1035329"/>
              <a:gd name="connsiteX614" fmla="*/ 327675 w 532193"/>
              <a:gd name="connsiteY614" fmla="*/ 871941 h 1035329"/>
              <a:gd name="connsiteX615" fmla="*/ 326929 w 532193"/>
              <a:gd name="connsiteY615" fmla="*/ 868946 h 1035329"/>
              <a:gd name="connsiteX616" fmla="*/ 325570 w 532193"/>
              <a:gd name="connsiteY616" fmla="*/ 865704 h 1035329"/>
              <a:gd name="connsiteX617" fmla="*/ 324524 w 532193"/>
              <a:gd name="connsiteY617" fmla="*/ 863119 h 1035329"/>
              <a:gd name="connsiteX618" fmla="*/ 323990 w 532193"/>
              <a:gd name="connsiteY618" fmla="*/ 860785 h 1035329"/>
              <a:gd name="connsiteX619" fmla="*/ 323989 w 532193"/>
              <a:gd name="connsiteY619" fmla="*/ 860785 h 1035329"/>
              <a:gd name="connsiteX620" fmla="*/ 323987 w 532193"/>
              <a:gd name="connsiteY620" fmla="*/ 860785 h 1035329"/>
              <a:gd name="connsiteX621" fmla="*/ 323470 w 532193"/>
              <a:gd name="connsiteY621" fmla="*/ 859827 h 1035329"/>
              <a:gd name="connsiteX622" fmla="*/ 322383 w 532193"/>
              <a:gd name="connsiteY622" fmla="*/ 858107 h 1035329"/>
              <a:gd name="connsiteX623" fmla="*/ 321018 w 532193"/>
              <a:gd name="connsiteY623" fmla="*/ 854457 h 1035329"/>
              <a:gd name="connsiteX624" fmla="*/ 319703 w 532193"/>
              <a:gd name="connsiteY624" fmla="*/ 850553 h 1035329"/>
              <a:gd name="connsiteX625" fmla="*/ 318760 w 532193"/>
              <a:gd name="connsiteY625" fmla="*/ 848122 h 1035329"/>
              <a:gd name="connsiteX626" fmla="*/ 318287 w 532193"/>
              <a:gd name="connsiteY626" fmla="*/ 846598 h 1035329"/>
              <a:gd name="connsiteX627" fmla="*/ 318285 w 532193"/>
              <a:gd name="connsiteY627" fmla="*/ 846598 h 1035329"/>
              <a:gd name="connsiteX628" fmla="*/ 318285 w 532193"/>
              <a:gd name="connsiteY628" fmla="*/ 846598 h 1035329"/>
              <a:gd name="connsiteX629" fmla="*/ 317496 w 532193"/>
              <a:gd name="connsiteY629" fmla="*/ 844318 h 1035329"/>
              <a:gd name="connsiteX630" fmla="*/ 316295 w 532193"/>
              <a:gd name="connsiteY630" fmla="*/ 841579 h 1035329"/>
              <a:gd name="connsiteX631" fmla="*/ 315187 w 532193"/>
              <a:gd name="connsiteY631" fmla="*/ 838029 h 1035329"/>
              <a:gd name="connsiteX632" fmla="*/ 314492 w 532193"/>
              <a:gd name="connsiteY632" fmla="*/ 834932 h 1035329"/>
              <a:gd name="connsiteX633" fmla="*/ 314491 w 532193"/>
              <a:gd name="connsiteY633" fmla="*/ 834932 h 1035329"/>
              <a:gd name="connsiteX634" fmla="*/ 314487 w 532193"/>
              <a:gd name="connsiteY634" fmla="*/ 834932 h 1035329"/>
              <a:gd name="connsiteX635" fmla="*/ 314025 w 532193"/>
              <a:gd name="connsiteY635" fmla="*/ 834275 h 1035329"/>
              <a:gd name="connsiteX636" fmla="*/ 313041 w 532193"/>
              <a:gd name="connsiteY636" fmla="*/ 832605 h 1035329"/>
              <a:gd name="connsiteX637" fmla="*/ 311671 w 532193"/>
              <a:gd name="connsiteY637" fmla="*/ 828499 h 1035329"/>
              <a:gd name="connsiteX638" fmla="*/ 310312 w 532193"/>
              <a:gd name="connsiteY638" fmla="*/ 825154 h 1035329"/>
              <a:gd name="connsiteX639" fmla="*/ 309315 w 532193"/>
              <a:gd name="connsiteY639" fmla="*/ 822570 h 1035329"/>
              <a:gd name="connsiteX640" fmla="*/ 308833 w 532193"/>
              <a:gd name="connsiteY640" fmla="*/ 820234 h 1035329"/>
              <a:gd name="connsiteX641" fmla="*/ 308832 w 532193"/>
              <a:gd name="connsiteY641" fmla="*/ 820234 h 1035329"/>
              <a:gd name="connsiteX642" fmla="*/ 308830 w 532193"/>
              <a:gd name="connsiteY642" fmla="*/ 820234 h 1035329"/>
              <a:gd name="connsiteX643" fmla="*/ 308048 w 532193"/>
              <a:gd name="connsiteY643" fmla="*/ 818462 h 1035329"/>
              <a:gd name="connsiteX644" fmla="*/ 306700 w 532193"/>
              <a:gd name="connsiteY644" fmla="*/ 816189 h 1035329"/>
              <a:gd name="connsiteX645" fmla="*/ 305655 w 532193"/>
              <a:gd name="connsiteY645" fmla="*/ 813655 h 1035329"/>
              <a:gd name="connsiteX646" fmla="*/ 304603 w 532193"/>
              <a:gd name="connsiteY646" fmla="*/ 810612 h 1035329"/>
              <a:gd name="connsiteX647" fmla="*/ 303558 w 532193"/>
              <a:gd name="connsiteY647" fmla="*/ 808080 h 1035329"/>
              <a:gd name="connsiteX648" fmla="*/ 303034 w 532193"/>
              <a:gd name="connsiteY648" fmla="*/ 806558 h 1035329"/>
              <a:gd name="connsiteX649" fmla="*/ 303032 w 532193"/>
              <a:gd name="connsiteY649" fmla="*/ 806558 h 1035329"/>
              <a:gd name="connsiteX650" fmla="*/ 303031 w 532193"/>
              <a:gd name="connsiteY650" fmla="*/ 806558 h 1035329"/>
              <a:gd name="connsiteX651" fmla="*/ 302505 w 532193"/>
              <a:gd name="connsiteY651" fmla="*/ 804987 h 1035329"/>
              <a:gd name="connsiteX652" fmla="*/ 300695 w 532193"/>
              <a:gd name="connsiteY652" fmla="*/ 801495 h 1035329"/>
              <a:gd name="connsiteX653" fmla="*/ 300686 w 532193"/>
              <a:gd name="connsiteY653" fmla="*/ 801495 h 1035329"/>
              <a:gd name="connsiteX654" fmla="*/ 300677 w 532193"/>
              <a:gd name="connsiteY654" fmla="*/ 801495 h 1035329"/>
              <a:gd name="connsiteX655" fmla="*/ 299909 w 532193"/>
              <a:gd name="connsiteY655" fmla="*/ 800331 h 1035329"/>
              <a:gd name="connsiteX656" fmla="*/ 297485 w 532193"/>
              <a:gd name="connsiteY656" fmla="*/ 797558 h 1035329"/>
              <a:gd name="connsiteX657" fmla="*/ 296315 w 532193"/>
              <a:gd name="connsiteY657" fmla="*/ 792940 h 1035329"/>
              <a:gd name="connsiteX658" fmla="*/ 294991 w 532193"/>
              <a:gd name="connsiteY658" fmla="*/ 788221 h 1035329"/>
              <a:gd name="connsiteX659" fmla="*/ 294133 w 532193"/>
              <a:gd name="connsiteY659" fmla="*/ 784260 h 1035329"/>
              <a:gd name="connsiteX660" fmla="*/ 293635 w 532193"/>
              <a:gd name="connsiteY660" fmla="*/ 780702 h 1035329"/>
              <a:gd name="connsiteX661" fmla="*/ 293635 w 532193"/>
              <a:gd name="connsiteY661" fmla="*/ 780702 h 1035329"/>
              <a:gd name="connsiteX662" fmla="*/ 293633 w 532193"/>
              <a:gd name="connsiteY662" fmla="*/ 780702 h 1035329"/>
              <a:gd name="connsiteX663" fmla="*/ 292857 w 532193"/>
              <a:gd name="connsiteY663" fmla="*/ 779439 h 1035329"/>
              <a:gd name="connsiteX664" fmla="*/ 291829 w 532193"/>
              <a:gd name="connsiteY664" fmla="*/ 778177 h 1035329"/>
              <a:gd name="connsiteX665" fmla="*/ 291825 w 532193"/>
              <a:gd name="connsiteY665" fmla="*/ 778177 h 1035329"/>
              <a:gd name="connsiteX666" fmla="*/ 291819 w 532193"/>
              <a:gd name="connsiteY666" fmla="*/ 778177 h 1035329"/>
              <a:gd name="connsiteX667" fmla="*/ 290464 w 532193"/>
              <a:gd name="connsiteY667" fmla="*/ 774732 h 1035329"/>
              <a:gd name="connsiteX668" fmla="*/ 290098 w 532193"/>
              <a:gd name="connsiteY668" fmla="*/ 773617 h 1035329"/>
              <a:gd name="connsiteX669" fmla="*/ 290096 w 532193"/>
              <a:gd name="connsiteY669" fmla="*/ 773617 h 1035329"/>
              <a:gd name="connsiteX670" fmla="*/ 290093 w 532193"/>
              <a:gd name="connsiteY670" fmla="*/ 773617 h 1035329"/>
              <a:gd name="connsiteX671" fmla="*/ 288376 w 532193"/>
              <a:gd name="connsiteY671" fmla="*/ 769972 h 1035329"/>
              <a:gd name="connsiteX672" fmla="*/ 287861 w 532193"/>
              <a:gd name="connsiteY672" fmla="*/ 769061 h 1035329"/>
              <a:gd name="connsiteX673" fmla="*/ 287857 w 532193"/>
              <a:gd name="connsiteY673" fmla="*/ 769061 h 1035329"/>
              <a:gd name="connsiteX674" fmla="*/ 287855 w 532193"/>
              <a:gd name="connsiteY674" fmla="*/ 769061 h 1035329"/>
              <a:gd name="connsiteX675" fmla="*/ 287328 w 532193"/>
              <a:gd name="connsiteY675" fmla="*/ 767286 h 1035329"/>
              <a:gd name="connsiteX676" fmla="*/ 285507 w 532193"/>
              <a:gd name="connsiteY676" fmla="*/ 763743 h 1035329"/>
              <a:gd name="connsiteX677" fmla="*/ 282746 w 532193"/>
              <a:gd name="connsiteY677" fmla="*/ 761993 h 1035329"/>
              <a:gd name="connsiteX678" fmla="*/ 282739 w 532193"/>
              <a:gd name="connsiteY678" fmla="*/ 761993 h 1035329"/>
              <a:gd name="connsiteX679" fmla="*/ 282719 w 532193"/>
              <a:gd name="connsiteY679" fmla="*/ 761993 h 1035329"/>
              <a:gd name="connsiteX680" fmla="*/ 281393 w 532193"/>
              <a:gd name="connsiteY680" fmla="*/ 759819 h 1035329"/>
              <a:gd name="connsiteX681" fmla="*/ 280036 w 532193"/>
              <a:gd name="connsiteY681" fmla="*/ 756781 h 1035329"/>
              <a:gd name="connsiteX682" fmla="*/ 279042 w 532193"/>
              <a:gd name="connsiteY682" fmla="*/ 754398 h 1035329"/>
              <a:gd name="connsiteX683" fmla="*/ 278520 w 532193"/>
              <a:gd name="connsiteY683" fmla="*/ 752877 h 1035329"/>
              <a:gd name="connsiteX684" fmla="*/ 278516 w 532193"/>
              <a:gd name="connsiteY684" fmla="*/ 752877 h 1035329"/>
              <a:gd name="connsiteX685" fmla="*/ 278514 w 532193"/>
              <a:gd name="connsiteY685" fmla="*/ 752877 h 1035329"/>
              <a:gd name="connsiteX686" fmla="*/ 277999 w 532193"/>
              <a:gd name="connsiteY686" fmla="*/ 752119 h 1035329"/>
              <a:gd name="connsiteX687" fmla="*/ 276961 w 532193"/>
              <a:gd name="connsiteY687" fmla="*/ 750347 h 1035329"/>
              <a:gd name="connsiteX688" fmla="*/ 275605 w 532193"/>
              <a:gd name="connsiteY688" fmla="*/ 747309 h 1035329"/>
              <a:gd name="connsiteX689" fmla="*/ 274921 w 532193"/>
              <a:gd name="connsiteY689" fmla="*/ 745281 h 1035329"/>
              <a:gd name="connsiteX690" fmla="*/ 274920 w 532193"/>
              <a:gd name="connsiteY690" fmla="*/ 745281 h 1035329"/>
              <a:gd name="connsiteX691" fmla="*/ 274920 w 532193"/>
              <a:gd name="connsiteY691" fmla="*/ 745281 h 1035329"/>
              <a:gd name="connsiteX692" fmla="*/ 273884 w 532193"/>
              <a:gd name="connsiteY692" fmla="*/ 743613 h 1035329"/>
              <a:gd name="connsiteX693" fmla="*/ 272433 w 532193"/>
              <a:gd name="connsiteY693" fmla="*/ 741339 h 1035329"/>
              <a:gd name="connsiteX694" fmla="*/ 271752 w 532193"/>
              <a:gd name="connsiteY694" fmla="*/ 739667 h 1035329"/>
              <a:gd name="connsiteX695" fmla="*/ 271036 w 532193"/>
              <a:gd name="connsiteY695" fmla="*/ 738707 h 1035329"/>
              <a:gd name="connsiteX696" fmla="*/ 271030 w 532193"/>
              <a:gd name="connsiteY696" fmla="*/ 738707 h 1035329"/>
              <a:gd name="connsiteX697" fmla="*/ 271021 w 532193"/>
              <a:gd name="connsiteY697" fmla="*/ 738707 h 1035329"/>
              <a:gd name="connsiteX698" fmla="*/ 269641 w 532193"/>
              <a:gd name="connsiteY698" fmla="*/ 732717 h 1035329"/>
              <a:gd name="connsiteX699" fmla="*/ 269092 w 532193"/>
              <a:gd name="connsiteY699" fmla="*/ 729059 h 1035329"/>
              <a:gd name="connsiteX700" fmla="*/ 269092 w 532193"/>
              <a:gd name="connsiteY700" fmla="*/ 729059 h 1035329"/>
              <a:gd name="connsiteX701" fmla="*/ 269090 w 532193"/>
              <a:gd name="connsiteY701" fmla="*/ 729059 h 1035329"/>
              <a:gd name="connsiteX702" fmla="*/ 268571 w 532193"/>
              <a:gd name="connsiteY702" fmla="*/ 728099 h 1035329"/>
              <a:gd name="connsiteX703" fmla="*/ 267590 w 532193"/>
              <a:gd name="connsiteY703" fmla="*/ 726786 h 1035329"/>
              <a:gd name="connsiteX704" fmla="*/ 266188 w 532193"/>
              <a:gd name="connsiteY704" fmla="*/ 724205 h 1035329"/>
              <a:gd name="connsiteX705" fmla="*/ 264910 w 532193"/>
              <a:gd name="connsiteY705" fmla="*/ 721980 h 1035329"/>
              <a:gd name="connsiteX706" fmla="*/ 264891 w 532193"/>
              <a:gd name="connsiteY706" fmla="*/ 721980 h 1035329"/>
              <a:gd name="connsiteX707" fmla="*/ 264866 w 532193"/>
              <a:gd name="connsiteY707" fmla="*/ 721980 h 1035329"/>
              <a:gd name="connsiteX708" fmla="*/ 263918 w 532193"/>
              <a:gd name="connsiteY708" fmla="*/ 721483 h 1035329"/>
              <a:gd name="connsiteX709" fmla="*/ 262371 w 532193"/>
              <a:gd name="connsiteY709" fmla="*/ 719564 h 1035329"/>
              <a:gd name="connsiteX710" fmla="*/ 260815 w 532193"/>
              <a:gd name="connsiteY710" fmla="*/ 716988 h 1035329"/>
              <a:gd name="connsiteX711" fmla="*/ 260296 w 532193"/>
              <a:gd name="connsiteY711" fmla="*/ 715924 h 1035329"/>
              <a:gd name="connsiteX712" fmla="*/ 260294 w 532193"/>
              <a:gd name="connsiteY712" fmla="*/ 715924 h 1035329"/>
              <a:gd name="connsiteX713" fmla="*/ 260292 w 532193"/>
              <a:gd name="connsiteY713" fmla="*/ 715924 h 1035329"/>
              <a:gd name="connsiteX714" fmla="*/ 259466 w 532193"/>
              <a:gd name="connsiteY714" fmla="*/ 714661 h 1035329"/>
              <a:gd name="connsiteX715" fmla="*/ 258173 w 532193"/>
              <a:gd name="connsiteY715" fmla="*/ 712843 h 1035329"/>
              <a:gd name="connsiteX716" fmla="*/ 257178 w 532193"/>
              <a:gd name="connsiteY716" fmla="*/ 710359 h 1035329"/>
              <a:gd name="connsiteX717" fmla="*/ 256649 w 532193"/>
              <a:gd name="connsiteY717" fmla="*/ 708328 h 1035329"/>
              <a:gd name="connsiteX718" fmla="*/ 256646 w 532193"/>
              <a:gd name="connsiteY718" fmla="*/ 708328 h 1035329"/>
              <a:gd name="connsiteX719" fmla="*/ 256643 w 532193"/>
              <a:gd name="connsiteY719" fmla="*/ 708328 h 1035329"/>
              <a:gd name="connsiteX720" fmla="*/ 256129 w 532193"/>
              <a:gd name="connsiteY720" fmla="*/ 707571 h 1035329"/>
              <a:gd name="connsiteX721" fmla="*/ 255416 w 532193"/>
              <a:gd name="connsiteY721" fmla="*/ 706815 h 1035329"/>
              <a:gd name="connsiteX722" fmla="*/ 255408 w 532193"/>
              <a:gd name="connsiteY722" fmla="*/ 706815 h 1035329"/>
              <a:gd name="connsiteX723" fmla="*/ 255400 w 532193"/>
              <a:gd name="connsiteY723" fmla="*/ 706815 h 1035329"/>
              <a:gd name="connsiteX724" fmla="*/ 254057 w 532193"/>
              <a:gd name="connsiteY724" fmla="*/ 704234 h 1035329"/>
              <a:gd name="connsiteX725" fmla="*/ 252759 w 532193"/>
              <a:gd name="connsiteY725" fmla="*/ 701958 h 1035329"/>
              <a:gd name="connsiteX726" fmla="*/ 251460 w 532193"/>
              <a:gd name="connsiteY726" fmla="*/ 699478 h 1035329"/>
              <a:gd name="connsiteX727" fmla="*/ 250939 w 532193"/>
              <a:gd name="connsiteY727" fmla="*/ 698212 h 1035329"/>
              <a:gd name="connsiteX728" fmla="*/ 250936 w 532193"/>
              <a:gd name="connsiteY728" fmla="*/ 698212 h 1035329"/>
              <a:gd name="connsiteX729" fmla="*/ 250933 w 532193"/>
              <a:gd name="connsiteY729" fmla="*/ 698212 h 1035329"/>
              <a:gd name="connsiteX730" fmla="*/ 250419 w 532193"/>
              <a:gd name="connsiteY730" fmla="*/ 697454 h 1035329"/>
              <a:gd name="connsiteX731" fmla="*/ 249122 w 532193"/>
              <a:gd name="connsiteY731" fmla="*/ 695280 h 1035329"/>
              <a:gd name="connsiteX732" fmla="*/ 247825 w 532193"/>
              <a:gd name="connsiteY732" fmla="*/ 693055 h 1035329"/>
              <a:gd name="connsiteX733" fmla="*/ 246161 w 532193"/>
              <a:gd name="connsiteY733" fmla="*/ 689611 h 1035329"/>
              <a:gd name="connsiteX734" fmla="*/ 246159 w 532193"/>
              <a:gd name="connsiteY734" fmla="*/ 689611 h 1035329"/>
              <a:gd name="connsiteX735" fmla="*/ 246156 w 532193"/>
              <a:gd name="connsiteY735" fmla="*/ 689611 h 1035329"/>
              <a:gd name="connsiteX736" fmla="*/ 245740 w 532193"/>
              <a:gd name="connsiteY736" fmla="*/ 688600 h 1035329"/>
              <a:gd name="connsiteX737" fmla="*/ 245224 w 532193"/>
              <a:gd name="connsiteY737" fmla="*/ 687588 h 1035329"/>
              <a:gd name="connsiteX738" fmla="*/ 245220 w 532193"/>
              <a:gd name="connsiteY738" fmla="*/ 687588 h 1035329"/>
              <a:gd name="connsiteX739" fmla="*/ 245218 w 532193"/>
              <a:gd name="connsiteY739" fmla="*/ 687588 h 1035329"/>
              <a:gd name="connsiteX740" fmla="*/ 244701 w 532193"/>
              <a:gd name="connsiteY740" fmla="*/ 686677 h 1035329"/>
              <a:gd name="connsiteX741" fmla="*/ 243408 w 532193"/>
              <a:gd name="connsiteY741" fmla="*/ 684656 h 1035329"/>
              <a:gd name="connsiteX742" fmla="*/ 241749 w 532193"/>
              <a:gd name="connsiteY742" fmla="*/ 681976 h 1035329"/>
              <a:gd name="connsiteX743" fmla="*/ 240301 w 532193"/>
              <a:gd name="connsiteY743" fmla="*/ 680007 h 1035329"/>
              <a:gd name="connsiteX744" fmla="*/ 238801 w 532193"/>
              <a:gd name="connsiteY744" fmla="*/ 677734 h 1035329"/>
              <a:gd name="connsiteX745" fmla="*/ 237450 w 532193"/>
              <a:gd name="connsiteY745" fmla="*/ 675304 h 1035329"/>
              <a:gd name="connsiteX746" fmla="*/ 236413 w 532193"/>
              <a:gd name="connsiteY746" fmla="*/ 673533 h 1035329"/>
              <a:gd name="connsiteX747" fmla="*/ 234507 w 532193"/>
              <a:gd name="connsiteY747" fmla="*/ 670909 h 1035329"/>
              <a:gd name="connsiteX748" fmla="*/ 234500 w 532193"/>
              <a:gd name="connsiteY748" fmla="*/ 670909 h 1035329"/>
              <a:gd name="connsiteX749" fmla="*/ 234499 w 532193"/>
              <a:gd name="connsiteY749" fmla="*/ 670909 h 1035329"/>
              <a:gd name="connsiteX750" fmla="*/ 233098 w 532193"/>
              <a:gd name="connsiteY750" fmla="*/ 668380 h 1035329"/>
              <a:gd name="connsiteX751" fmla="*/ 231443 w 532193"/>
              <a:gd name="connsiteY751" fmla="*/ 665854 h 1035329"/>
              <a:gd name="connsiteX752" fmla="*/ 231441 w 532193"/>
              <a:gd name="connsiteY752" fmla="*/ 665854 h 1035329"/>
              <a:gd name="connsiteX753" fmla="*/ 231435 w 532193"/>
              <a:gd name="connsiteY753" fmla="*/ 665854 h 1035329"/>
              <a:gd name="connsiteX754" fmla="*/ 230717 w 532193"/>
              <a:gd name="connsiteY754" fmla="*/ 664842 h 1035329"/>
              <a:gd name="connsiteX755" fmla="*/ 230200 w 532193"/>
              <a:gd name="connsiteY755" fmla="*/ 663830 h 1035329"/>
              <a:gd name="connsiteX756" fmla="*/ 230197 w 532193"/>
              <a:gd name="connsiteY756" fmla="*/ 663830 h 1035329"/>
              <a:gd name="connsiteX757" fmla="*/ 230195 w 532193"/>
              <a:gd name="connsiteY757" fmla="*/ 663830 h 1035329"/>
              <a:gd name="connsiteX758" fmla="*/ 229678 w 532193"/>
              <a:gd name="connsiteY758" fmla="*/ 662920 h 1035329"/>
              <a:gd name="connsiteX759" fmla="*/ 228332 w 532193"/>
              <a:gd name="connsiteY759" fmla="*/ 660848 h 1035329"/>
              <a:gd name="connsiteX760" fmla="*/ 226724 w 532193"/>
              <a:gd name="connsiteY760" fmla="*/ 658117 h 1035329"/>
              <a:gd name="connsiteX761" fmla="*/ 225483 w 532193"/>
              <a:gd name="connsiteY761" fmla="*/ 656402 h 1035329"/>
              <a:gd name="connsiteX762" fmla="*/ 224239 w 532193"/>
              <a:gd name="connsiteY762" fmla="*/ 654378 h 1035329"/>
              <a:gd name="connsiteX763" fmla="*/ 222053 w 532193"/>
              <a:gd name="connsiteY763" fmla="*/ 650025 h 1035329"/>
              <a:gd name="connsiteX764" fmla="*/ 221374 w 532193"/>
              <a:gd name="connsiteY764" fmla="*/ 648405 h 1035329"/>
              <a:gd name="connsiteX765" fmla="*/ 220854 w 532193"/>
              <a:gd name="connsiteY765" fmla="*/ 647138 h 1035329"/>
              <a:gd name="connsiteX766" fmla="*/ 220851 w 532193"/>
              <a:gd name="connsiteY766" fmla="*/ 647138 h 1035329"/>
              <a:gd name="connsiteX767" fmla="*/ 220849 w 532193"/>
              <a:gd name="connsiteY767" fmla="*/ 647138 h 1035329"/>
              <a:gd name="connsiteX768" fmla="*/ 220331 w 532193"/>
              <a:gd name="connsiteY768" fmla="*/ 646177 h 1035329"/>
              <a:gd name="connsiteX769" fmla="*/ 219351 w 532193"/>
              <a:gd name="connsiteY769" fmla="*/ 644866 h 1035329"/>
              <a:gd name="connsiteX770" fmla="*/ 217721 w 532193"/>
              <a:gd name="connsiteY770" fmla="*/ 640250 h 1035329"/>
              <a:gd name="connsiteX771" fmla="*/ 216936 w 532193"/>
              <a:gd name="connsiteY771" fmla="*/ 638325 h 1035329"/>
              <a:gd name="connsiteX772" fmla="*/ 215843 w 532193"/>
              <a:gd name="connsiteY772" fmla="*/ 636046 h 1035329"/>
              <a:gd name="connsiteX773" fmla="*/ 215113 w 532193"/>
              <a:gd name="connsiteY773" fmla="*/ 634476 h 1035329"/>
              <a:gd name="connsiteX774" fmla="*/ 215113 w 532193"/>
              <a:gd name="connsiteY774" fmla="*/ 634476 h 1035329"/>
              <a:gd name="connsiteX775" fmla="*/ 215112 w 532193"/>
              <a:gd name="connsiteY775" fmla="*/ 634476 h 1035329"/>
              <a:gd name="connsiteX776" fmla="*/ 214478 w 532193"/>
              <a:gd name="connsiteY776" fmla="*/ 632295 h 1035329"/>
              <a:gd name="connsiteX777" fmla="*/ 212804 w 532193"/>
              <a:gd name="connsiteY777" fmla="*/ 628192 h 1035329"/>
              <a:gd name="connsiteX778" fmla="*/ 211448 w 532193"/>
              <a:gd name="connsiteY778" fmla="*/ 625254 h 1035329"/>
              <a:gd name="connsiteX779" fmla="*/ 210416 w 532193"/>
              <a:gd name="connsiteY779" fmla="*/ 623993 h 1035329"/>
              <a:gd name="connsiteX780" fmla="*/ 208814 w 532193"/>
              <a:gd name="connsiteY780" fmla="*/ 621874 h 1035329"/>
              <a:gd name="connsiteX781" fmla="*/ 205894 w 532193"/>
              <a:gd name="connsiteY781" fmla="*/ 618801 h 1035329"/>
              <a:gd name="connsiteX782" fmla="*/ 205829 w 532193"/>
              <a:gd name="connsiteY782" fmla="*/ 618801 h 1035329"/>
              <a:gd name="connsiteX783" fmla="*/ 202379 w 532193"/>
              <a:gd name="connsiteY783" fmla="*/ 624388 h 1035329"/>
              <a:gd name="connsiteX784" fmla="*/ 201508 w 532193"/>
              <a:gd name="connsiteY784" fmla="*/ 628521 h 1035329"/>
              <a:gd name="connsiteX785" fmla="*/ 199531 w 532193"/>
              <a:gd name="connsiteY785" fmla="*/ 633785 h 1035329"/>
              <a:gd name="connsiteX786" fmla="*/ 198052 w 532193"/>
              <a:gd name="connsiteY786" fmla="*/ 638229 h 1035329"/>
              <a:gd name="connsiteX787" fmla="*/ 197049 w 532193"/>
              <a:gd name="connsiteY787" fmla="*/ 639512 h 1035329"/>
              <a:gd name="connsiteX788" fmla="*/ 195294 w 532193"/>
              <a:gd name="connsiteY788" fmla="*/ 641924 h 1035329"/>
              <a:gd name="connsiteX789" fmla="*/ 193842 w 532193"/>
              <a:gd name="connsiteY789" fmla="*/ 644026 h 1035329"/>
              <a:gd name="connsiteX790" fmla="*/ 192584 w 532193"/>
              <a:gd name="connsiteY790" fmla="*/ 645414 h 1035329"/>
              <a:gd name="connsiteX791" fmla="*/ 191323 w 532193"/>
              <a:gd name="connsiteY791" fmla="*/ 646444 h 1035329"/>
              <a:gd name="connsiteX792" fmla="*/ 189568 w 532193"/>
              <a:gd name="connsiteY792" fmla="*/ 648856 h 1035329"/>
              <a:gd name="connsiteX793" fmla="*/ 187820 w 532193"/>
              <a:gd name="connsiteY793" fmla="*/ 651878 h 1035329"/>
              <a:gd name="connsiteX794" fmla="*/ 186563 w 532193"/>
              <a:gd name="connsiteY794" fmla="*/ 653317 h 1035329"/>
              <a:gd name="connsiteX795" fmla="*/ 184955 w 532193"/>
              <a:gd name="connsiteY795" fmla="*/ 655219 h 1035329"/>
              <a:gd name="connsiteX796" fmla="*/ 183553 w 532193"/>
              <a:gd name="connsiteY796" fmla="*/ 657219 h 1035329"/>
              <a:gd name="connsiteX797" fmla="*/ 182049 w 532193"/>
              <a:gd name="connsiteY797" fmla="*/ 659271 h 1035329"/>
              <a:gd name="connsiteX798" fmla="*/ 180552 w 532193"/>
              <a:gd name="connsiteY798" fmla="*/ 661935 h 1035329"/>
              <a:gd name="connsiteX799" fmla="*/ 179106 w 532193"/>
              <a:gd name="connsiteY799" fmla="*/ 664649 h 1035329"/>
              <a:gd name="connsiteX800" fmla="*/ 177804 w 532193"/>
              <a:gd name="connsiteY800" fmla="*/ 666597 h 1035329"/>
              <a:gd name="connsiteX801" fmla="*/ 176505 w 532193"/>
              <a:gd name="connsiteY801" fmla="*/ 668800 h 1035329"/>
              <a:gd name="connsiteX802" fmla="*/ 174710 w 532193"/>
              <a:gd name="connsiteY802" fmla="*/ 672128 h 1035329"/>
              <a:gd name="connsiteX803" fmla="*/ 173313 w 532193"/>
              <a:gd name="connsiteY803" fmla="*/ 674739 h 1035329"/>
              <a:gd name="connsiteX804" fmla="*/ 171826 w 532193"/>
              <a:gd name="connsiteY804" fmla="*/ 678370 h 1035329"/>
              <a:gd name="connsiteX805" fmla="*/ 170583 w 532193"/>
              <a:gd name="connsiteY805" fmla="*/ 680981 h 1035329"/>
              <a:gd name="connsiteX806" fmla="*/ 169390 w 532193"/>
              <a:gd name="connsiteY806" fmla="*/ 683589 h 1035329"/>
              <a:gd name="connsiteX807" fmla="*/ 167362 w 532193"/>
              <a:gd name="connsiteY807" fmla="*/ 688854 h 1035329"/>
              <a:gd name="connsiteX808" fmla="*/ 166972 w 532193"/>
              <a:gd name="connsiteY808" fmla="*/ 690486 h 1035329"/>
              <a:gd name="connsiteX809" fmla="*/ 164596 w 532193"/>
              <a:gd name="connsiteY809" fmla="*/ 696569 h 1035329"/>
              <a:gd name="connsiteX810" fmla="*/ 163070 w 532193"/>
              <a:gd name="connsiteY810" fmla="*/ 701118 h 1035329"/>
              <a:gd name="connsiteX811" fmla="*/ 161937 w 532193"/>
              <a:gd name="connsiteY811" fmla="*/ 704540 h 1035329"/>
              <a:gd name="connsiteX812" fmla="*/ 160496 w 532193"/>
              <a:gd name="connsiteY812" fmla="*/ 707813 h 1035329"/>
              <a:gd name="connsiteX813" fmla="*/ 158705 w 532193"/>
              <a:gd name="connsiteY813" fmla="*/ 711497 h 1035329"/>
              <a:gd name="connsiteX814" fmla="*/ 157963 w 532193"/>
              <a:gd name="connsiteY814" fmla="*/ 713489 h 1035329"/>
              <a:gd name="connsiteX815" fmla="*/ 155962 w 532193"/>
              <a:gd name="connsiteY815" fmla="*/ 716566 h 1035329"/>
              <a:gd name="connsiteX816" fmla="*/ 155072 w 532193"/>
              <a:gd name="connsiteY816" fmla="*/ 718968 h 1035329"/>
              <a:gd name="connsiteX817" fmla="*/ 152992 w 532193"/>
              <a:gd name="connsiteY817" fmla="*/ 724233 h 1035329"/>
              <a:gd name="connsiteX818" fmla="*/ 152254 w 532193"/>
              <a:gd name="connsiteY818" fmla="*/ 726481 h 1035329"/>
              <a:gd name="connsiteX819" fmla="*/ 151504 w 532193"/>
              <a:gd name="connsiteY819" fmla="*/ 727761 h 1035329"/>
              <a:gd name="connsiteX820" fmla="*/ 151053 w 532193"/>
              <a:gd name="connsiteY820" fmla="*/ 728328 h 1035329"/>
              <a:gd name="connsiteX821" fmla="*/ 150219 w 532193"/>
              <a:gd name="connsiteY821" fmla="*/ 731187 h 1035329"/>
              <a:gd name="connsiteX822" fmla="*/ 148939 w 532193"/>
              <a:gd name="connsiteY822" fmla="*/ 735068 h 1035329"/>
              <a:gd name="connsiteX823" fmla="*/ 147454 w 532193"/>
              <a:gd name="connsiteY823" fmla="*/ 738953 h 1035329"/>
              <a:gd name="connsiteX824" fmla="*/ 146019 w 532193"/>
              <a:gd name="connsiteY824" fmla="*/ 742634 h 1035329"/>
              <a:gd name="connsiteX825" fmla="*/ 144582 w 532193"/>
              <a:gd name="connsiteY825" fmla="*/ 746163 h 1035329"/>
              <a:gd name="connsiteX826" fmla="*/ 143195 w 532193"/>
              <a:gd name="connsiteY826" fmla="*/ 749587 h 1035329"/>
              <a:gd name="connsiteX827" fmla="*/ 141596 w 532193"/>
              <a:gd name="connsiteY827" fmla="*/ 752304 h 1035329"/>
              <a:gd name="connsiteX828" fmla="*/ 140095 w 532193"/>
              <a:gd name="connsiteY828" fmla="*/ 754661 h 1035329"/>
              <a:gd name="connsiteX829" fmla="*/ 138585 w 532193"/>
              <a:gd name="connsiteY829" fmla="*/ 756204 h 1035329"/>
              <a:gd name="connsiteX830" fmla="*/ 137480 w 532193"/>
              <a:gd name="connsiteY830" fmla="*/ 757489 h 1035329"/>
              <a:gd name="connsiteX831" fmla="*/ 136166 w 532193"/>
              <a:gd name="connsiteY831" fmla="*/ 758368 h 1035329"/>
              <a:gd name="connsiteX832" fmla="*/ 135363 w 532193"/>
              <a:gd name="connsiteY832" fmla="*/ 763925 h 1035329"/>
              <a:gd name="connsiteX833" fmla="*/ 134312 w 532193"/>
              <a:gd name="connsiteY833" fmla="*/ 770197 h 1035329"/>
              <a:gd name="connsiteX834" fmla="*/ 132885 w 532193"/>
              <a:gd name="connsiteY834" fmla="*/ 774590 h 1035329"/>
              <a:gd name="connsiteX835" fmla="*/ 131751 w 532193"/>
              <a:gd name="connsiteY835" fmla="*/ 777910 h 1035329"/>
              <a:gd name="connsiteX836" fmla="*/ 130008 w 532193"/>
              <a:gd name="connsiteY836" fmla="*/ 781441 h 1035329"/>
              <a:gd name="connsiteX837" fmla="*/ 128216 w 532193"/>
              <a:gd name="connsiteY837" fmla="*/ 785073 h 1035329"/>
              <a:gd name="connsiteX838" fmla="*/ 126972 w 532193"/>
              <a:gd name="connsiteY838" fmla="*/ 787633 h 1035329"/>
              <a:gd name="connsiteX839" fmla="*/ 125432 w 532193"/>
              <a:gd name="connsiteY839" fmla="*/ 791060 h 1035329"/>
              <a:gd name="connsiteX840" fmla="*/ 124233 w 532193"/>
              <a:gd name="connsiteY840" fmla="*/ 793110 h 1035329"/>
              <a:gd name="connsiteX841" fmla="*/ 121476 w 532193"/>
              <a:gd name="connsiteY841" fmla="*/ 796856 h 1035329"/>
              <a:gd name="connsiteX842" fmla="*/ 120319 w 532193"/>
              <a:gd name="connsiteY842" fmla="*/ 798142 h 1035329"/>
              <a:gd name="connsiteX843" fmla="*/ 119162 w 532193"/>
              <a:gd name="connsiteY843" fmla="*/ 799424 h 1035329"/>
              <a:gd name="connsiteX844" fmla="*/ 116336 w 532193"/>
              <a:gd name="connsiteY844" fmla="*/ 801594 h 1035329"/>
              <a:gd name="connsiteX845" fmla="*/ 112762 w 532193"/>
              <a:gd name="connsiteY845" fmla="*/ 805146 h 1035329"/>
              <a:gd name="connsiteX846" fmla="*/ 110541 w 532193"/>
              <a:gd name="connsiteY846" fmla="*/ 806800 h 1035329"/>
              <a:gd name="connsiteX847" fmla="*/ 109637 w 532193"/>
              <a:gd name="connsiteY847" fmla="*/ 807879 h 1035329"/>
              <a:gd name="connsiteX848" fmla="*/ 108527 w 532193"/>
              <a:gd name="connsiteY848" fmla="*/ 808808 h 1035329"/>
              <a:gd name="connsiteX849" fmla="*/ 106862 w 532193"/>
              <a:gd name="connsiteY849" fmla="*/ 810149 h 1035329"/>
              <a:gd name="connsiteX850" fmla="*/ 105554 w 532193"/>
              <a:gd name="connsiteY850" fmla="*/ 811538 h 1035329"/>
              <a:gd name="connsiteX851" fmla="*/ 104137 w 532193"/>
              <a:gd name="connsiteY851" fmla="*/ 816797 h 1035329"/>
              <a:gd name="connsiteX852" fmla="*/ 102144 w 532193"/>
              <a:gd name="connsiteY852" fmla="*/ 825368 h 1035329"/>
              <a:gd name="connsiteX853" fmla="*/ 100902 w 532193"/>
              <a:gd name="connsiteY853" fmla="*/ 828080 h 1035329"/>
              <a:gd name="connsiteX854" fmla="*/ 100012 w 532193"/>
              <a:gd name="connsiteY854" fmla="*/ 830432 h 1035329"/>
              <a:gd name="connsiteX855" fmla="*/ 98132 w 532193"/>
              <a:gd name="connsiteY855" fmla="*/ 844551 h 1035329"/>
              <a:gd name="connsiteX856" fmla="*/ 96749 w 532193"/>
              <a:gd name="connsiteY856" fmla="*/ 857544 h 1035329"/>
              <a:gd name="connsiteX857" fmla="*/ 95275 w 532193"/>
              <a:gd name="connsiteY857" fmla="*/ 862446 h 1035329"/>
              <a:gd name="connsiteX858" fmla="*/ 93301 w 532193"/>
              <a:gd name="connsiteY858" fmla="*/ 867964 h 1035329"/>
              <a:gd name="connsiteX859" fmla="*/ 92463 w 532193"/>
              <a:gd name="connsiteY859" fmla="*/ 875101 h 1035329"/>
              <a:gd name="connsiteX860" fmla="*/ 91385 w 532193"/>
              <a:gd name="connsiteY860" fmla="*/ 883460 h 1035329"/>
              <a:gd name="connsiteX861" fmla="*/ 89693 w 532193"/>
              <a:gd name="connsiteY861" fmla="*/ 891469 h 1035329"/>
              <a:gd name="connsiteX862" fmla="*/ 88267 w 532193"/>
              <a:gd name="connsiteY862" fmla="*/ 896016 h 1035329"/>
              <a:gd name="connsiteX863" fmla="*/ 86931 w 532193"/>
              <a:gd name="connsiteY863" fmla="*/ 899389 h 1035329"/>
              <a:gd name="connsiteX864" fmla="*/ 84900 w 532193"/>
              <a:gd name="connsiteY864" fmla="*/ 904553 h 1035329"/>
              <a:gd name="connsiteX865" fmla="*/ 84260 w 532193"/>
              <a:gd name="connsiteY865" fmla="*/ 906595 h 1035329"/>
              <a:gd name="connsiteX866" fmla="*/ 84223 w 532193"/>
              <a:gd name="connsiteY866" fmla="*/ 916929 h 1035329"/>
              <a:gd name="connsiteX867" fmla="*/ 83364 w 532193"/>
              <a:gd name="connsiteY867" fmla="*/ 926710 h 1035329"/>
              <a:gd name="connsiteX868" fmla="*/ 82050 w 532193"/>
              <a:gd name="connsiteY868" fmla="*/ 927591 h 1035329"/>
              <a:gd name="connsiteX869" fmla="*/ 80968 w 532193"/>
              <a:gd name="connsiteY869" fmla="*/ 930962 h 1035329"/>
              <a:gd name="connsiteX870" fmla="*/ 83987 w 532193"/>
              <a:gd name="connsiteY870" fmla="*/ 936985 h 1035329"/>
              <a:gd name="connsiteX871" fmla="*/ 84614 w 532193"/>
              <a:gd name="connsiteY871" fmla="*/ 938453 h 1035329"/>
              <a:gd name="connsiteX872" fmla="*/ 85178 w 532193"/>
              <a:gd name="connsiteY872" fmla="*/ 939260 h 1035329"/>
              <a:gd name="connsiteX873" fmla="*/ 85182 w 532193"/>
              <a:gd name="connsiteY873" fmla="*/ 939260 h 1035329"/>
              <a:gd name="connsiteX874" fmla="*/ 85197 w 532193"/>
              <a:gd name="connsiteY874" fmla="*/ 939260 h 1035329"/>
              <a:gd name="connsiteX875" fmla="*/ 87412 w 532193"/>
              <a:gd name="connsiteY875" fmla="*/ 942952 h 1035329"/>
              <a:gd name="connsiteX876" fmla="*/ 88566 w 532193"/>
              <a:gd name="connsiteY876" fmla="*/ 946096 h 1035329"/>
              <a:gd name="connsiteX877" fmla="*/ 90376 w 532193"/>
              <a:gd name="connsiteY877" fmla="*/ 953300 h 1035329"/>
              <a:gd name="connsiteX878" fmla="*/ 88596 w 532193"/>
              <a:gd name="connsiteY878" fmla="*/ 958054 h 1035329"/>
              <a:gd name="connsiteX879" fmla="*/ 87386 w 532193"/>
              <a:gd name="connsiteY879" fmla="*/ 959086 h 1035329"/>
              <a:gd name="connsiteX880" fmla="*/ 85107 w 532193"/>
              <a:gd name="connsiteY880" fmla="*/ 960129 h 1035329"/>
              <a:gd name="connsiteX881" fmla="*/ 82823 w 532193"/>
              <a:gd name="connsiteY881" fmla="*/ 960613 h 1035329"/>
              <a:gd name="connsiteX882" fmla="*/ 82123 w 532193"/>
              <a:gd name="connsiteY882" fmla="*/ 961842 h 1035329"/>
              <a:gd name="connsiteX883" fmla="*/ 81695 w 532193"/>
              <a:gd name="connsiteY883" fmla="*/ 973656 h 1035329"/>
              <a:gd name="connsiteX884" fmla="*/ 83866 w 532193"/>
              <a:gd name="connsiteY884" fmla="*/ 982030 h 1035329"/>
              <a:gd name="connsiteX885" fmla="*/ 83874 w 532193"/>
              <a:gd name="connsiteY885" fmla="*/ 982030 h 1035329"/>
              <a:gd name="connsiteX886" fmla="*/ 83880 w 532193"/>
              <a:gd name="connsiteY886" fmla="*/ 982030 h 1035329"/>
              <a:gd name="connsiteX887" fmla="*/ 84598 w 532193"/>
              <a:gd name="connsiteY887" fmla="*/ 983040 h 1035329"/>
              <a:gd name="connsiteX888" fmla="*/ 85650 w 532193"/>
              <a:gd name="connsiteY888" fmla="*/ 984045 h 1035329"/>
              <a:gd name="connsiteX889" fmla="*/ 85678 w 532193"/>
              <a:gd name="connsiteY889" fmla="*/ 984045 h 1035329"/>
              <a:gd name="connsiteX890" fmla="*/ 85688 w 532193"/>
              <a:gd name="connsiteY890" fmla="*/ 984045 h 1035329"/>
              <a:gd name="connsiteX891" fmla="*/ 88710 w 532193"/>
              <a:gd name="connsiteY891" fmla="*/ 986658 h 1035329"/>
              <a:gd name="connsiteX892" fmla="*/ 89707 w 532193"/>
              <a:gd name="connsiteY892" fmla="*/ 987055 h 1035329"/>
              <a:gd name="connsiteX893" fmla="*/ 89732 w 532193"/>
              <a:gd name="connsiteY893" fmla="*/ 987055 h 1035329"/>
              <a:gd name="connsiteX894" fmla="*/ 89758 w 532193"/>
              <a:gd name="connsiteY894" fmla="*/ 987055 h 1035329"/>
              <a:gd name="connsiteX895" fmla="*/ 90754 w 532193"/>
              <a:gd name="connsiteY895" fmla="*/ 987451 h 1035329"/>
              <a:gd name="connsiteX896" fmla="*/ 93337 w 532193"/>
              <a:gd name="connsiteY896" fmla="*/ 990933 h 1035329"/>
              <a:gd name="connsiteX897" fmla="*/ 93861 w 532193"/>
              <a:gd name="connsiteY897" fmla="*/ 992352 h 1035329"/>
              <a:gd name="connsiteX898" fmla="*/ 94625 w 532193"/>
              <a:gd name="connsiteY898" fmla="*/ 993107 h 1035329"/>
              <a:gd name="connsiteX899" fmla="*/ 94633 w 532193"/>
              <a:gd name="connsiteY899" fmla="*/ 993107 h 1035329"/>
              <a:gd name="connsiteX900" fmla="*/ 94647 w 532193"/>
              <a:gd name="connsiteY900" fmla="*/ 993107 h 1035329"/>
              <a:gd name="connsiteX901" fmla="*/ 95402 w 532193"/>
              <a:gd name="connsiteY901" fmla="*/ 993607 h 1035329"/>
              <a:gd name="connsiteX902" fmla="*/ 96358 w 532193"/>
              <a:gd name="connsiteY902" fmla="*/ 994104 h 1035329"/>
              <a:gd name="connsiteX903" fmla="*/ 96374 w 532193"/>
              <a:gd name="connsiteY903" fmla="*/ 994104 h 1035329"/>
              <a:gd name="connsiteX904" fmla="*/ 96386 w 532193"/>
              <a:gd name="connsiteY904" fmla="*/ 994104 h 1035329"/>
              <a:gd name="connsiteX905" fmla="*/ 97708 w 532193"/>
              <a:gd name="connsiteY905" fmla="*/ 995108 h 1035329"/>
              <a:gd name="connsiteX906" fmla="*/ 99882 w 532193"/>
              <a:gd name="connsiteY906" fmla="*/ 996103 h 1035329"/>
              <a:gd name="connsiteX907" fmla="*/ 100062 w 532193"/>
              <a:gd name="connsiteY907" fmla="*/ 996101 h 1035329"/>
              <a:gd name="connsiteX908" fmla="*/ 100224 w 532193"/>
              <a:gd name="connsiteY908" fmla="*/ 996100 h 1035329"/>
              <a:gd name="connsiteX909" fmla="*/ 102056 w 532193"/>
              <a:gd name="connsiteY909" fmla="*/ 996894 h 1035329"/>
              <a:gd name="connsiteX910" fmla="*/ 104056 w 532193"/>
              <a:gd name="connsiteY910" fmla="*/ 999110 h 1035329"/>
              <a:gd name="connsiteX911" fmla="*/ 104065 w 532193"/>
              <a:gd name="connsiteY911" fmla="*/ 999110 h 1035329"/>
              <a:gd name="connsiteX912" fmla="*/ 104073 w 532193"/>
              <a:gd name="connsiteY912" fmla="*/ 999110 h 1035329"/>
              <a:gd name="connsiteX913" fmla="*/ 104631 w 532193"/>
              <a:gd name="connsiteY913" fmla="*/ 999613 h 1035329"/>
              <a:gd name="connsiteX914" fmla="*/ 105388 w 532193"/>
              <a:gd name="connsiteY914" fmla="*/ 1000115 h 1035329"/>
              <a:gd name="connsiteX915" fmla="*/ 105399 w 532193"/>
              <a:gd name="connsiteY915" fmla="*/ 1000115 h 1035329"/>
              <a:gd name="connsiteX916" fmla="*/ 105413 w 532193"/>
              <a:gd name="connsiteY916" fmla="*/ 1000115 h 1035329"/>
              <a:gd name="connsiteX917" fmla="*/ 106168 w 532193"/>
              <a:gd name="connsiteY917" fmla="*/ 1000615 h 1035329"/>
              <a:gd name="connsiteX918" fmla="*/ 107172 w 532193"/>
              <a:gd name="connsiteY918" fmla="*/ 1001112 h 1035329"/>
              <a:gd name="connsiteX919" fmla="*/ 107192 w 532193"/>
              <a:gd name="connsiteY919" fmla="*/ 1001112 h 1035329"/>
              <a:gd name="connsiteX920" fmla="*/ 107217 w 532193"/>
              <a:gd name="connsiteY920" fmla="*/ 1001112 h 1035329"/>
              <a:gd name="connsiteX921" fmla="*/ 108215 w 532193"/>
              <a:gd name="connsiteY921" fmla="*/ 1001609 h 1035329"/>
              <a:gd name="connsiteX922" fmla="*/ 110405 w 532193"/>
              <a:gd name="connsiteY922" fmla="*/ 1002094 h 1035329"/>
              <a:gd name="connsiteX923" fmla="*/ 110511 w 532193"/>
              <a:gd name="connsiteY923" fmla="*/ 1002094 h 1035329"/>
              <a:gd name="connsiteX924" fmla="*/ 110642 w 532193"/>
              <a:gd name="connsiteY924" fmla="*/ 1002092 h 1035329"/>
              <a:gd name="connsiteX925" fmla="*/ 112806 w 532193"/>
              <a:gd name="connsiteY925" fmla="*/ 1002576 h 1035329"/>
              <a:gd name="connsiteX926" fmla="*/ 114903 w 532193"/>
              <a:gd name="connsiteY926" fmla="*/ 1003062 h 1035329"/>
              <a:gd name="connsiteX927" fmla="*/ 115000 w 532193"/>
              <a:gd name="connsiteY927" fmla="*/ 1003061 h 1035329"/>
              <a:gd name="connsiteX928" fmla="*/ 115152 w 532193"/>
              <a:gd name="connsiteY928" fmla="*/ 1003061 h 1035329"/>
              <a:gd name="connsiteX929" fmla="*/ 117912 w 532193"/>
              <a:gd name="connsiteY929" fmla="*/ 1004047 h 1035329"/>
              <a:gd name="connsiteX930" fmla="*/ 121906 w 532193"/>
              <a:gd name="connsiteY930" fmla="*/ 1005017 h 1035329"/>
              <a:gd name="connsiteX931" fmla="*/ 122861 w 532193"/>
              <a:gd name="connsiteY931" fmla="*/ 1005011 h 1035329"/>
              <a:gd name="connsiteX932" fmla="*/ 123807 w 532193"/>
              <a:gd name="connsiteY932" fmla="*/ 1005005 h 1035329"/>
              <a:gd name="connsiteX933" fmla="*/ 127093 w 532193"/>
              <a:gd name="connsiteY933" fmla="*/ 1005778 h 1035329"/>
              <a:gd name="connsiteX934" fmla="*/ 129343 w 532193"/>
              <a:gd name="connsiteY934" fmla="*/ 1007993 h 1035329"/>
              <a:gd name="connsiteX935" fmla="*/ 129357 w 532193"/>
              <a:gd name="connsiteY935" fmla="*/ 1007992 h 1035329"/>
              <a:gd name="connsiteX936" fmla="*/ 129366 w 532193"/>
              <a:gd name="connsiteY936" fmla="*/ 1007992 h 1035329"/>
              <a:gd name="connsiteX937" fmla="*/ 130183 w 532193"/>
              <a:gd name="connsiteY937" fmla="*/ 1009001 h 1035329"/>
              <a:gd name="connsiteX938" fmla="*/ 131144 w 532193"/>
              <a:gd name="connsiteY938" fmla="*/ 1010009 h 1035329"/>
              <a:gd name="connsiteX939" fmla="*/ 131160 w 532193"/>
              <a:gd name="connsiteY939" fmla="*/ 1010008 h 1035329"/>
              <a:gd name="connsiteX940" fmla="*/ 131171 w 532193"/>
              <a:gd name="connsiteY940" fmla="*/ 1010008 h 1035329"/>
              <a:gd name="connsiteX941" fmla="*/ 132985 w 532193"/>
              <a:gd name="connsiteY941" fmla="*/ 1023069 h 1035329"/>
              <a:gd name="connsiteX942" fmla="*/ 130995 w 532193"/>
              <a:gd name="connsiteY942" fmla="*/ 1031896 h 1035329"/>
              <a:gd name="connsiteX943" fmla="*/ 129429 w 532193"/>
              <a:gd name="connsiteY943" fmla="*/ 1032930 h 1035329"/>
              <a:gd name="connsiteX944" fmla="*/ 118651 w 532193"/>
              <a:gd name="connsiteY944" fmla="*/ 1034067 h 1035329"/>
              <a:gd name="connsiteX945" fmla="*/ 108580 w 532193"/>
              <a:gd name="connsiteY945" fmla="*/ 1034689 h 1035329"/>
              <a:gd name="connsiteX946" fmla="*/ 98153 w 532193"/>
              <a:gd name="connsiteY946" fmla="*/ 1035312 h 1035329"/>
              <a:gd name="connsiteX947" fmla="*/ 95182 w 532193"/>
              <a:gd name="connsiteY947" fmla="*/ 1035330 h 1035329"/>
              <a:gd name="connsiteX948" fmla="*/ 87715 w 532193"/>
              <a:gd name="connsiteY948" fmla="*/ 1034921 h 1035329"/>
              <a:gd name="connsiteX949" fmla="*/ 82317 w 532193"/>
              <a:gd name="connsiteY949" fmla="*/ 1034476 h 1035329"/>
              <a:gd name="connsiteX950" fmla="*/ 81094 w 532193"/>
              <a:gd name="connsiteY950" fmla="*/ 1034485 h 1035329"/>
              <a:gd name="connsiteX951" fmla="*/ 79871 w 532193"/>
              <a:gd name="connsiteY951" fmla="*/ 1034490 h 1035329"/>
              <a:gd name="connsiteX952" fmla="*/ 74472 w 532193"/>
              <a:gd name="connsiteY952" fmla="*/ 1034046 h 1035329"/>
              <a:gd name="connsiteX953" fmla="*/ 73001 w 532193"/>
              <a:gd name="connsiteY953" fmla="*/ 1033556 h 1035329"/>
              <a:gd name="connsiteX954" fmla="*/ 72940 w 532193"/>
              <a:gd name="connsiteY954" fmla="*/ 1033556 h 1035329"/>
              <a:gd name="connsiteX955" fmla="*/ 72897 w 532193"/>
              <a:gd name="connsiteY955" fmla="*/ 1033556 h 1035329"/>
              <a:gd name="connsiteX956" fmla="*/ 71407 w 532193"/>
              <a:gd name="connsiteY956" fmla="*/ 1033064 h 1035329"/>
              <a:gd name="connsiteX957" fmla="*/ 65703 w 532193"/>
              <a:gd name="connsiteY957" fmla="*/ 1032627 h 1035329"/>
              <a:gd name="connsiteX958" fmla="*/ 64278 w 532193"/>
              <a:gd name="connsiteY958" fmla="*/ 1032634 h 1035329"/>
              <a:gd name="connsiteX959" fmla="*/ 57158 w 532193"/>
              <a:gd name="connsiteY959" fmla="*/ 1033221 h 1035329"/>
              <a:gd name="connsiteX960" fmla="*/ 55383 w 532193"/>
              <a:gd name="connsiteY960" fmla="*/ 1033750 h 1035329"/>
              <a:gd name="connsiteX961" fmla="*/ 53607 w 532193"/>
              <a:gd name="connsiteY961" fmla="*/ 1034278 h 1035329"/>
              <a:gd name="connsiteX962" fmla="*/ 45470 w 532193"/>
              <a:gd name="connsiteY962" fmla="*/ 1034878 h 1035329"/>
              <a:gd name="connsiteX963" fmla="*/ 43623 w 532193"/>
              <a:gd name="connsiteY963" fmla="*/ 1034888 h 1035329"/>
              <a:gd name="connsiteX964" fmla="*/ 37322 w 532193"/>
              <a:gd name="connsiteY964" fmla="*/ 1034457 h 1035329"/>
              <a:gd name="connsiteX965" fmla="*/ 36323 w 532193"/>
              <a:gd name="connsiteY965" fmla="*/ 1033959 h 1035329"/>
              <a:gd name="connsiteX966" fmla="*/ 36299 w 532193"/>
              <a:gd name="connsiteY966" fmla="*/ 1033959 h 1035329"/>
              <a:gd name="connsiteX967" fmla="*/ 36278 w 532193"/>
              <a:gd name="connsiteY967" fmla="*/ 1033959 h 1035329"/>
              <a:gd name="connsiteX968" fmla="*/ 35275 w 532193"/>
              <a:gd name="connsiteY968" fmla="*/ 1033461 h 1035329"/>
              <a:gd name="connsiteX969" fmla="*/ 32657 w 532193"/>
              <a:gd name="connsiteY969" fmla="*/ 1032983 h 1035329"/>
              <a:gd name="connsiteX970" fmla="*/ 32471 w 532193"/>
              <a:gd name="connsiteY970" fmla="*/ 1032983 h 1035329"/>
              <a:gd name="connsiteX971" fmla="*/ 32319 w 532193"/>
              <a:gd name="connsiteY971" fmla="*/ 1032985 h 1035329"/>
              <a:gd name="connsiteX972" fmla="*/ 29666 w 532193"/>
              <a:gd name="connsiteY972" fmla="*/ 1032507 h 1035329"/>
              <a:gd name="connsiteX973" fmla="*/ 28910 w 532193"/>
              <a:gd name="connsiteY973" fmla="*/ 1032006 h 1035329"/>
              <a:gd name="connsiteX974" fmla="*/ 28897 w 532193"/>
              <a:gd name="connsiteY974" fmla="*/ 1032006 h 1035329"/>
              <a:gd name="connsiteX975" fmla="*/ 28886 w 532193"/>
              <a:gd name="connsiteY975" fmla="*/ 1032006 h 1035329"/>
              <a:gd name="connsiteX976" fmla="*/ 28129 w 532193"/>
              <a:gd name="connsiteY976" fmla="*/ 1031508 h 1035329"/>
              <a:gd name="connsiteX977" fmla="*/ 27130 w 532193"/>
              <a:gd name="connsiteY977" fmla="*/ 1031009 h 1035329"/>
              <a:gd name="connsiteX978" fmla="*/ 27106 w 532193"/>
              <a:gd name="connsiteY978" fmla="*/ 1031009 h 1035329"/>
              <a:gd name="connsiteX979" fmla="*/ 27085 w 532193"/>
              <a:gd name="connsiteY979" fmla="*/ 1031009 h 1035329"/>
              <a:gd name="connsiteX980" fmla="*/ 26082 w 532193"/>
              <a:gd name="connsiteY980" fmla="*/ 1030513 h 1035329"/>
              <a:gd name="connsiteX981" fmla="*/ 25327 w 532193"/>
              <a:gd name="connsiteY981" fmla="*/ 1030012 h 1035329"/>
              <a:gd name="connsiteX982" fmla="*/ 25313 w 532193"/>
              <a:gd name="connsiteY982" fmla="*/ 1030012 h 1035329"/>
              <a:gd name="connsiteX983" fmla="*/ 25302 w 532193"/>
              <a:gd name="connsiteY983" fmla="*/ 1030012 h 1035329"/>
              <a:gd name="connsiteX984" fmla="*/ 24544 w 532193"/>
              <a:gd name="connsiteY984" fmla="*/ 1029512 h 1035329"/>
              <a:gd name="connsiteX985" fmla="*/ 22017 w 532193"/>
              <a:gd name="connsiteY985" fmla="*/ 1029031 h 1035329"/>
              <a:gd name="connsiteX986" fmla="*/ 21841 w 532193"/>
              <a:gd name="connsiteY986" fmla="*/ 1029034 h 1035329"/>
              <a:gd name="connsiteX987" fmla="*/ 21535 w 532193"/>
              <a:gd name="connsiteY987" fmla="*/ 1029035 h 1035329"/>
              <a:gd name="connsiteX988" fmla="*/ 18419 w 532193"/>
              <a:gd name="connsiteY988" fmla="*/ 1028050 h 1035329"/>
              <a:gd name="connsiteX989" fmla="*/ 15121 w 532193"/>
              <a:gd name="connsiteY989" fmla="*/ 1027070 h 1035329"/>
              <a:gd name="connsiteX990" fmla="*/ 14745 w 532193"/>
              <a:gd name="connsiteY990" fmla="*/ 1027073 h 1035329"/>
              <a:gd name="connsiteX991" fmla="*/ 14532 w 532193"/>
              <a:gd name="connsiteY991" fmla="*/ 1027075 h 1035329"/>
              <a:gd name="connsiteX992" fmla="*/ 11788 w 532193"/>
              <a:gd name="connsiteY992" fmla="*/ 1026598 h 1035329"/>
              <a:gd name="connsiteX993" fmla="*/ 11032 w 532193"/>
              <a:gd name="connsiteY993" fmla="*/ 1026096 h 1035329"/>
              <a:gd name="connsiteX994" fmla="*/ 11019 w 532193"/>
              <a:gd name="connsiteY994" fmla="*/ 1026097 h 1035329"/>
              <a:gd name="connsiteX995" fmla="*/ 11008 w 532193"/>
              <a:gd name="connsiteY995" fmla="*/ 1026097 h 1035329"/>
              <a:gd name="connsiteX996" fmla="*/ 10250 w 532193"/>
              <a:gd name="connsiteY996" fmla="*/ 1025596 h 1035329"/>
              <a:gd name="connsiteX997" fmla="*/ 9494 w 532193"/>
              <a:gd name="connsiteY997" fmla="*/ 1025096 h 1035329"/>
              <a:gd name="connsiteX998" fmla="*/ 9481 w 532193"/>
              <a:gd name="connsiteY998" fmla="*/ 1025096 h 1035329"/>
              <a:gd name="connsiteX999" fmla="*/ 9470 w 532193"/>
              <a:gd name="connsiteY999" fmla="*/ 1025096 h 1035329"/>
              <a:gd name="connsiteX1000" fmla="*/ 8712 w 532193"/>
              <a:gd name="connsiteY1000" fmla="*/ 1024594 h 1035329"/>
              <a:gd name="connsiteX1001" fmla="*/ 5718 w 532193"/>
              <a:gd name="connsiteY1001" fmla="*/ 1024121 h 1035329"/>
              <a:gd name="connsiteX1002" fmla="*/ 5450 w 532193"/>
              <a:gd name="connsiteY1002" fmla="*/ 1024122 h 1035329"/>
              <a:gd name="connsiteX1003" fmla="*/ 4819 w 532193"/>
              <a:gd name="connsiteY1003" fmla="*/ 1024127 h 1035329"/>
              <a:gd name="connsiteX1004" fmla="*/ 1825 w 532193"/>
              <a:gd name="connsiteY1004" fmla="*/ 1023145 h 1035329"/>
              <a:gd name="connsiteX1005" fmla="*/ 751 w 532193"/>
              <a:gd name="connsiteY1005" fmla="*/ 1022136 h 1035329"/>
              <a:gd name="connsiteX1006" fmla="*/ 744 w 532193"/>
              <a:gd name="connsiteY1006" fmla="*/ 1022136 h 1035329"/>
              <a:gd name="connsiteX1007" fmla="*/ 738 w 532193"/>
              <a:gd name="connsiteY1007" fmla="*/ 1022136 h 1035329"/>
              <a:gd name="connsiteX1008" fmla="*/ 1 w 532193"/>
              <a:gd name="connsiteY1008" fmla="*/ 1019346 h 1035329"/>
              <a:gd name="connsiteX1009" fmla="*/ 479 w 532193"/>
              <a:gd name="connsiteY1009" fmla="*/ 1016541 h 1035329"/>
              <a:gd name="connsiteX1010" fmla="*/ 2228 w 532193"/>
              <a:gd name="connsiteY1010" fmla="*/ 1008991 h 1035329"/>
              <a:gd name="connsiteX1011" fmla="*/ 3146 w 532193"/>
              <a:gd name="connsiteY1011" fmla="*/ 1004603 h 1035329"/>
              <a:gd name="connsiteX1012" fmla="*/ 5375 w 532193"/>
              <a:gd name="connsiteY1012" fmla="*/ 998927 h 1035329"/>
              <a:gd name="connsiteX1013" fmla="*/ 6066 w 532193"/>
              <a:gd name="connsiteY1013" fmla="*/ 997138 h 1035329"/>
              <a:gd name="connsiteX1014" fmla="*/ 8109 w 532193"/>
              <a:gd name="connsiteY1014" fmla="*/ 993146 h 1035329"/>
              <a:gd name="connsiteX1015" fmla="*/ 9560 w 532193"/>
              <a:gd name="connsiteY1015" fmla="*/ 990840 h 1035329"/>
              <a:gd name="connsiteX1016" fmla="*/ 11059 w 532193"/>
              <a:gd name="connsiteY1016" fmla="*/ 988280 h 1035329"/>
              <a:gd name="connsiteX1017" fmla="*/ 12658 w 532193"/>
              <a:gd name="connsiteY1017" fmla="*/ 985617 h 1035329"/>
              <a:gd name="connsiteX1018" fmla="*/ 13635 w 532193"/>
              <a:gd name="connsiteY1018" fmla="*/ 981889 h 1035329"/>
              <a:gd name="connsiteX1019" fmla="*/ 13746 w 532193"/>
              <a:gd name="connsiteY1019" fmla="*/ 973491 h 1035329"/>
              <a:gd name="connsiteX1020" fmla="*/ 15036 w 532193"/>
              <a:gd name="connsiteY1020" fmla="*/ 970575 h 1035329"/>
              <a:gd name="connsiteX1021" fmla="*/ 15738 w 532193"/>
              <a:gd name="connsiteY1021" fmla="*/ 969549 h 1035329"/>
              <a:gd name="connsiteX1022" fmla="*/ 16184 w 532193"/>
              <a:gd name="connsiteY1022" fmla="*/ 968525 h 1035329"/>
              <a:gd name="connsiteX1023" fmla="*/ 16987 w 532193"/>
              <a:gd name="connsiteY1023" fmla="*/ 967498 h 1035329"/>
              <a:gd name="connsiteX1024" fmla="*/ 17994 w 532193"/>
              <a:gd name="connsiteY1024" fmla="*/ 966469 h 1035329"/>
              <a:gd name="connsiteX1025" fmla="*/ 18999 w 532193"/>
              <a:gd name="connsiteY1025" fmla="*/ 965390 h 1035329"/>
              <a:gd name="connsiteX1026" fmla="*/ 18201 w 532193"/>
              <a:gd name="connsiteY1026" fmla="*/ 961887 h 1035329"/>
              <a:gd name="connsiteX1027" fmla="*/ 18198 w 532193"/>
              <a:gd name="connsiteY1027" fmla="*/ 961887 h 1035329"/>
              <a:gd name="connsiteX1028" fmla="*/ 18195 w 532193"/>
              <a:gd name="connsiteY1028" fmla="*/ 961887 h 1035329"/>
              <a:gd name="connsiteX1029" fmla="*/ 18257 w 532193"/>
              <a:gd name="connsiteY1029" fmla="*/ 958119 h 1035329"/>
              <a:gd name="connsiteX1030" fmla="*/ 19662 w 532193"/>
              <a:gd name="connsiteY1030" fmla="*/ 956272 h 1035329"/>
              <a:gd name="connsiteX1031" fmla="*/ 21067 w 532193"/>
              <a:gd name="connsiteY1031" fmla="*/ 954423 h 1035329"/>
              <a:gd name="connsiteX1032" fmla="*/ 21061 w 532193"/>
              <a:gd name="connsiteY1032" fmla="*/ 953713 h 1035329"/>
              <a:gd name="connsiteX1033" fmla="*/ 21008 w 532193"/>
              <a:gd name="connsiteY1033" fmla="*/ 953713 h 1035329"/>
              <a:gd name="connsiteX1034" fmla="*/ 21004 w 532193"/>
              <a:gd name="connsiteY1034" fmla="*/ 953713 h 1035329"/>
              <a:gd name="connsiteX1035" fmla="*/ 19577 w 532193"/>
              <a:gd name="connsiteY1035" fmla="*/ 948586 h 1035329"/>
              <a:gd name="connsiteX1036" fmla="*/ 18800 w 532193"/>
              <a:gd name="connsiteY1036" fmla="*/ 946609 h 1035329"/>
              <a:gd name="connsiteX1037" fmla="*/ 18792 w 532193"/>
              <a:gd name="connsiteY1037" fmla="*/ 946610 h 1035329"/>
              <a:gd name="connsiteX1038" fmla="*/ 18788 w 532193"/>
              <a:gd name="connsiteY1038" fmla="*/ 946610 h 1035329"/>
              <a:gd name="connsiteX1039" fmla="*/ 17549 w 532193"/>
              <a:gd name="connsiteY1039" fmla="*/ 944691 h 1035329"/>
              <a:gd name="connsiteX1040" fmla="*/ 17967 w 532193"/>
              <a:gd name="connsiteY1040" fmla="*/ 941022 h 1035329"/>
              <a:gd name="connsiteX1041" fmla="*/ 18980 w 532193"/>
              <a:gd name="connsiteY1041" fmla="*/ 940501 h 1035329"/>
              <a:gd name="connsiteX1042" fmla="*/ 19941 w 532193"/>
              <a:gd name="connsiteY1042" fmla="*/ 939982 h 1035329"/>
              <a:gd name="connsiteX1043" fmla="*/ 21253 w 532193"/>
              <a:gd name="connsiteY1043" fmla="*/ 938951 h 1035329"/>
              <a:gd name="connsiteX1044" fmla="*/ 23583 w 532193"/>
              <a:gd name="connsiteY1044" fmla="*/ 937906 h 1035329"/>
              <a:gd name="connsiteX1045" fmla="*/ 25562 w 532193"/>
              <a:gd name="connsiteY1045" fmla="*/ 937427 h 1035329"/>
              <a:gd name="connsiteX1046" fmla="*/ 26312 w 532193"/>
              <a:gd name="connsiteY1046" fmla="*/ 936146 h 1035329"/>
              <a:gd name="connsiteX1047" fmla="*/ 26297 w 532193"/>
              <a:gd name="connsiteY1047" fmla="*/ 930241 h 1035329"/>
              <a:gd name="connsiteX1048" fmla="*/ 26316 w 532193"/>
              <a:gd name="connsiteY1048" fmla="*/ 918127 h 1035329"/>
              <a:gd name="connsiteX1049" fmla="*/ 27217 w 532193"/>
              <a:gd name="connsiteY1049" fmla="*/ 912212 h 1035329"/>
              <a:gd name="connsiteX1050" fmla="*/ 25684 w 532193"/>
              <a:gd name="connsiteY1050" fmla="*/ 910906 h 1035329"/>
              <a:gd name="connsiteX1051" fmla="*/ 25676 w 532193"/>
              <a:gd name="connsiteY1051" fmla="*/ 910906 h 1035329"/>
              <a:gd name="connsiteX1052" fmla="*/ 25662 w 532193"/>
              <a:gd name="connsiteY1052" fmla="*/ 910906 h 1035329"/>
              <a:gd name="connsiteX1053" fmla="*/ 24749 w 532193"/>
              <a:gd name="connsiteY1053" fmla="*/ 909898 h 1035329"/>
              <a:gd name="connsiteX1054" fmla="*/ 23787 w 532193"/>
              <a:gd name="connsiteY1054" fmla="*/ 908891 h 1035329"/>
              <a:gd name="connsiteX1055" fmla="*/ 23771 w 532193"/>
              <a:gd name="connsiteY1055" fmla="*/ 908891 h 1035329"/>
              <a:gd name="connsiteX1056" fmla="*/ 23762 w 532193"/>
              <a:gd name="connsiteY1056" fmla="*/ 908891 h 1035329"/>
              <a:gd name="connsiteX1057" fmla="*/ 22176 w 532193"/>
              <a:gd name="connsiteY1057" fmla="*/ 907382 h 1035329"/>
              <a:gd name="connsiteX1058" fmla="*/ 20569 w 532193"/>
              <a:gd name="connsiteY1058" fmla="*/ 904803 h 1035329"/>
              <a:gd name="connsiteX1059" fmla="*/ 20631 w 532193"/>
              <a:gd name="connsiteY1059" fmla="*/ 896557 h 1035329"/>
              <a:gd name="connsiteX1060" fmla="*/ 21875 w 532193"/>
              <a:gd name="connsiteY1060" fmla="*/ 889318 h 1035329"/>
              <a:gd name="connsiteX1061" fmla="*/ 23175 w 532193"/>
              <a:gd name="connsiteY1061" fmla="*/ 882686 h 1035329"/>
              <a:gd name="connsiteX1062" fmla="*/ 24660 w 532193"/>
              <a:gd name="connsiteY1062" fmla="*/ 878852 h 1035329"/>
              <a:gd name="connsiteX1063" fmla="*/ 26198 w 532193"/>
              <a:gd name="connsiteY1063" fmla="*/ 875323 h 1035329"/>
              <a:gd name="connsiteX1064" fmla="*/ 27399 w 532193"/>
              <a:gd name="connsiteY1064" fmla="*/ 873427 h 1035329"/>
              <a:gd name="connsiteX1065" fmla="*/ 29066 w 532193"/>
              <a:gd name="connsiteY1065" fmla="*/ 872237 h 1035329"/>
              <a:gd name="connsiteX1066" fmla="*/ 32767 w 532193"/>
              <a:gd name="connsiteY1066" fmla="*/ 866445 h 1035329"/>
              <a:gd name="connsiteX1067" fmla="*/ 31512 w 532193"/>
              <a:gd name="connsiteY1067" fmla="*/ 863404 h 1035329"/>
              <a:gd name="connsiteX1068" fmla="*/ 30495 w 532193"/>
              <a:gd name="connsiteY1068" fmla="*/ 854155 h 1035329"/>
              <a:gd name="connsiteX1069" fmla="*/ 31504 w 532193"/>
              <a:gd name="connsiteY1069" fmla="*/ 844167 h 1035329"/>
              <a:gd name="connsiteX1070" fmla="*/ 33054 w 532193"/>
              <a:gd name="connsiteY1070" fmla="*/ 837075 h 1035329"/>
              <a:gd name="connsiteX1071" fmla="*/ 34313 w 532193"/>
              <a:gd name="connsiteY1071" fmla="*/ 831207 h 1035329"/>
              <a:gd name="connsiteX1072" fmla="*/ 36017 w 532193"/>
              <a:gd name="connsiteY1072" fmla="*/ 824367 h 1035329"/>
              <a:gd name="connsiteX1073" fmla="*/ 37101 w 532193"/>
              <a:gd name="connsiteY1073" fmla="*/ 821046 h 1035329"/>
              <a:gd name="connsiteX1074" fmla="*/ 38759 w 532193"/>
              <a:gd name="connsiteY1074" fmla="*/ 814414 h 1035329"/>
              <a:gd name="connsiteX1075" fmla="*/ 40118 w 532193"/>
              <a:gd name="connsiteY1075" fmla="*/ 808494 h 1035329"/>
              <a:gd name="connsiteX1076" fmla="*/ 41427 w 532193"/>
              <a:gd name="connsiteY1076" fmla="*/ 802527 h 1035329"/>
              <a:gd name="connsiteX1077" fmla="*/ 42937 w 532193"/>
              <a:gd name="connsiteY1077" fmla="*/ 796401 h 1035329"/>
              <a:gd name="connsiteX1078" fmla="*/ 44165 w 532193"/>
              <a:gd name="connsiteY1078" fmla="*/ 792366 h 1035329"/>
              <a:gd name="connsiteX1079" fmla="*/ 45690 w 532193"/>
              <a:gd name="connsiteY1079" fmla="*/ 787616 h 1035329"/>
              <a:gd name="connsiteX1080" fmla="*/ 47167 w 532193"/>
              <a:gd name="connsiteY1080" fmla="*/ 783172 h 1035329"/>
              <a:gd name="connsiteX1081" fmla="*/ 48547 w 532193"/>
              <a:gd name="connsiteY1081" fmla="*/ 779084 h 1035329"/>
              <a:gd name="connsiteX1082" fmla="*/ 50034 w 532193"/>
              <a:gd name="connsiteY1082" fmla="*/ 775504 h 1035329"/>
              <a:gd name="connsiteX1083" fmla="*/ 51822 w 532193"/>
              <a:gd name="connsiteY1083" fmla="*/ 771466 h 1035329"/>
              <a:gd name="connsiteX1084" fmla="*/ 53216 w 532193"/>
              <a:gd name="connsiteY1084" fmla="*/ 768548 h 1035329"/>
              <a:gd name="connsiteX1085" fmla="*/ 54411 w 532193"/>
              <a:gd name="connsiteY1085" fmla="*/ 766193 h 1035329"/>
              <a:gd name="connsiteX1086" fmla="*/ 55951 w 532193"/>
              <a:gd name="connsiteY1086" fmla="*/ 762816 h 1035329"/>
              <a:gd name="connsiteX1087" fmla="*/ 56795 w 532193"/>
              <a:gd name="connsiteY1087" fmla="*/ 760923 h 1035329"/>
              <a:gd name="connsiteX1088" fmla="*/ 58245 w 532193"/>
              <a:gd name="connsiteY1088" fmla="*/ 758618 h 1035329"/>
              <a:gd name="connsiteX1089" fmla="*/ 60394 w 532193"/>
              <a:gd name="connsiteY1089" fmla="*/ 755032 h 1035329"/>
              <a:gd name="connsiteX1090" fmla="*/ 61836 w 532193"/>
              <a:gd name="connsiteY1090" fmla="*/ 751911 h 1035329"/>
              <a:gd name="connsiteX1091" fmla="*/ 63030 w 532193"/>
              <a:gd name="connsiteY1091" fmla="*/ 749404 h 1035329"/>
              <a:gd name="connsiteX1092" fmla="*/ 63749 w 532193"/>
              <a:gd name="connsiteY1092" fmla="*/ 745425 h 1035329"/>
              <a:gd name="connsiteX1093" fmla="*/ 64066 w 532193"/>
              <a:gd name="connsiteY1093" fmla="*/ 741808 h 1035329"/>
              <a:gd name="connsiteX1094" fmla="*/ 64612 w 532193"/>
              <a:gd name="connsiteY1094" fmla="*/ 740530 h 1035329"/>
              <a:gd name="connsiteX1095" fmla="*/ 65607 w 532193"/>
              <a:gd name="connsiteY1095" fmla="*/ 738533 h 1035329"/>
              <a:gd name="connsiteX1096" fmla="*/ 67590 w 532193"/>
              <a:gd name="connsiteY1096" fmla="*/ 733777 h 1035329"/>
              <a:gd name="connsiteX1097" fmla="*/ 68586 w 532193"/>
              <a:gd name="connsiteY1097" fmla="*/ 731782 h 1035329"/>
              <a:gd name="connsiteX1098" fmla="*/ 70129 w 532193"/>
              <a:gd name="connsiteY1098" fmla="*/ 728559 h 1035329"/>
              <a:gd name="connsiteX1099" fmla="*/ 72387 w 532193"/>
              <a:gd name="connsiteY1099" fmla="*/ 725685 h 1035329"/>
              <a:gd name="connsiteX1100" fmla="*/ 74102 w 532193"/>
              <a:gd name="connsiteY1100" fmla="*/ 724290 h 1035329"/>
              <a:gd name="connsiteX1101" fmla="*/ 74502 w 532193"/>
              <a:gd name="connsiteY1101" fmla="*/ 723573 h 1035329"/>
              <a:gd name="connsiteX1102" fmla="*/ 76085 w 532193"/>
              <a:gd name="connsiteY1102" fmla="*/ 719534 h 1035329"/>
              <a:gd name="connsiteX1103" fmla="*/ 77277 w 532193"/>
              <a:gd name="connsiteY1103" fmla="*/ 716773 h 1035329"/>
              <a:gd name="connsiteX1104" fmla="*/ 78769 w 532193"/>
              <a:gd name="connsiteY1104" fmla="*/ 709070 h 1035329"/>
              <a:gd name="connsiteX1105" fmla="*/ 79658 w 532193"/>
              <a:gd name="connsiteY1105" fmla="*/ 701985 h 1035329"/>
              <a:gd name="connsiteX1106" fmla="*/ 82005 w 532193"/>
              <a:gd name="connsiteY1106" fmla="*/ 697890 h 1035329"/>
              <a:gd name="connsiteX1107" fmla="*/ 83466 w 532193"/>
              <a:gd name="connsiteY1107" fmla="*/ 696501 h 1035329"/>
              <a:gd name="connsiteX1108" fmla="*/ 85188 w 532193"/>
              <a:gd name="connsiteY1108" fmla="*/ 691238 h 1035329"/>
              <a:gd name="connsiteX1109" fmla="*/ 84990 w 532193"/>
              <a:gd name="connsiteY1109" fmla="*/ 687016 h 1035329"/>
              <a:gd name="connsiteX1110" fmla="*/ 86165 w 532193"/>
              <a:gd name="connsiteY1110" fmla="*/ 682830 h 1035329"/>
              <a:gd name="connsiteX1111" fmla="*/ 87818 w 532193"/>
              <a:gd name="connsiteY1111" fmla="*/ 680420 h 1035329"/>
              <a:gd name="connsiteX1112" fmla="*/ 89880 w 532193"/>
              <a:gd name="connsiteY1112" fmla="*/ 678259 h 1035329"/>
              <a:gd name="connsiteX1113" fmla="*/ 91390 w 532193"/>
              <a:gd name="connsiteY1113" fmla="*/ 676665 h 1035329"/>
              <a:gd name="connsiteX1114" fmla="*/ 91936 w 532193"/>
              <a:gd name="connsiteY1114" fmla="*/ 675436 h 1035329"/>
              <a:gd name="connsiteX1115" fmla="*/ 93278 w 532193"/>
              <a:gd name="connsiteY1115" fmla="*/ 658726 h 1035329"/>
              <a:gd name="connsiteX1116" fmla="*/ 94727 w 532193"/>
              <a:gd name="connsiteY1116" fmla="*/ 637894 h 1035329"/>
              <a:gd name="connsiteX1117" fmla="*/ 95983 w 532193"/>
              <a:gd name="connsiteY1117" fmla="*/ 627191 h 1035329"/>
              <a:gd name="connsiteX1118" fmla="*/ 95984 w 532193"/>
              <a:gd name="connsiteY1118" fmla="*/ 613449 h 1035329"/>
              <a:gd name="connsiteX1119" fmla="*/ 96348 w 532193"/>
              <a:gd name="connsiteY1119" fmla="*/ 609626 h 1035329"/>
              <a:gd name="connsiteX1120" fmla="*/ 98696 w 532193"/>
              <a:gd name="connsiteY1120" fmla="*/ 600898 h 1035329"/>
              <a:gd name="connsiteX1121" fmla="*/ 100490 w 532193"/>
              <a:gd name="connsiteY1121" fmla="*/ 592735 h 1035329"/>
              <a:gd name="connsiteX1122" fmla="*/ 101423 w 532193"/>
              <a:gd name="connsiteY1122" fmla="*/ 589671 h 1035329"/>
              <a:gd name="connsiteX1123" fmla="*/ 102747 w 532193"/>
              <a:gd name="connsiteY1123" fmla="*/ 585075 h 1035329"/>
              <a:gd name="connsiteX1124" fmla="*/ 103757 w 532193"/>
              <a:gd name="connsiteY1124" fmla="*/ 575241 h 1035329"/>
              <a:gd name="connsiteX1125" fmla="*/ 102490 w 532193"/>
              <a:gd name="connsiteY1125" fmla="*/ 566500 h 1035329"/>
              <a:gd name="connsiteX1126" fmla="*/ 101309 w 532193"/>
              <a:gd name="connsiteY1126" fmla="*/ 560966 h 1035329"/>
              <a:gd name="connsiteX1127" fmla="*/ 102516 w 532193"/>
              <a:gd name="connsiteY1127" fmla="*/ 554999 h 1035329"/>
              <a:gd name="connsiteX1128" fmla="*/ 104064 w 532193"/>
              <a:gd name="connsiteY1128" fmla="*/ 552283 h 1035329"/>
              <a:gd name="connsiteX1129" fmla="*/ 104500 w 532193"/>
              <a:gd name="connsiteY1129" fmla="*/ 550394 h 1035329"/>
              <a:gd name="connsiteX1130" fmla="*/ 104166 w 532193"/>
              <a:gd name="connsiteY1130" fmla="*/ 543170 h 1035329"/>
              <a:gd name="connsiteX1131" fmla="*/ 102238 w 532193"/>
              <a:gd name="connsiteY1131" fmla="*/ 534488 h 1035329"/>
              <a:gd name="connsiteX1132" fmla="*/ 101066 w 532193"/>
              <a:gd name="connsiteY1132" fmla="*/ 529818 h 1035329"/>
              <a:gd name="connsiteX1133" fmla="*/ 101848 w 532193"/>
              <a:gd name="connsiteY1133" fmla="*/ 526857 h 1035329"/>
              <a:gd name="connsiteX1134" fmla="*/ 103404 w 532193"/>
              <a:gd name="connsiteY1134" fmla="*/ 520274 h 1035329"/>
              <a:gd name="connsiteX1135" fmla="*/ 105255 w 532193"/>
              <a:gd name="connsiteY1135" fmla="*/ 512723 h 1035329"/>
              <a:gd name="connsiteX1136" fmla="*/ 106407 w 532193"/>
              <a:gd name="connsiteY1136" fmla="*/ 506450 h 1035329"/>
              <a:gd name="connsiteX1137" fmla="*/ 107904 w 532193"/>
              <a:gd name="connsiteY1137" fmla="*/ 499256 h 1035329"/>
              <a:gd name="connsiteX1138" fmla="*/ 109244 w 532193"/>
              <a:gd name="connsiteY1138" fmla="*/ 496137 h 1035329"/>
              <a:gd name="connsiteX1139" fmla="*/ 110494 w 532193"/>
              <a:gd name="connsiteY1139" fmla="*/ 494036 h 1035329"/>
              <a:gd name="connsiteX1140" fmla="*/ 111755 w 532193"/>
              <a:gd name="connsiteY1140" fmla="*/ 493055 h 1035329"/>
              <a:gd name="connsiteX1141" fmla="*/ 113462 w 532193"/>
              <a:gd name="connsiteY1141" fmla="*/ 490898 h 1035329"/>
              <a:gd name="connsiteX1142" fmla="*/ 115499 w 532193"/>
              <a:gd name="connsiteY1142" fmla="*/ 486396 h 1035329"/>
              <a:gd name="connsiteX1143" fmla="*/ 116728 w 532193"/>
              <a:gd name="connsiteY1143" fmla="*/ 482464 h 1035329"/>
              <a:gd name="connsiteX1144" fmla="*/ 117963 w 532193"/>
              <a:gd name="connsiteY1144" fmla="*/ 479141 h 1035329"/>
              <a:gd name="connsiteX1145" fmla="*/ 119454 w 532193"/>
              <a:gd name="connsiteY1145" fmla="*/ 475917 h 1035329"/>
              <a:gd name="connsiteX1146" fmla="*/ 120898 w 532193"/>
              <a:gd name="connsiteY1146" fmla="*/ 472901 h 1035329"/>
              <a:gd name="connsiteX1147" fmla="*/ 122438 w 532193"/>
              <a:gd name="connsiteY1147" fmla="*/ 469474 h 1035329"/>
              <a:gd name="connsiteX1148" fmla="*/ 123893 w 532193"/>
              <a:gd name="connsiteY1148" fmla="*/ 462995 h 1035329"/>
              <a:gd name="connsiteX1149" fmla="*/ 121433 w 532193"/>
              <a:gd name="connsiteY1149" fmla="*/ 461444 h 1035329"/>
              <a:gd name="connsiteX1150" fmla="*/ 117756 w 532193"/>
              <a:gd name="connsiteY1150" fmla="*/ 460363 h 1035329"/>
              <a:gd name="connsiteX1151" fmla="*/ 114182 w 532193"/>
              <a:gd name="connsiteY1151" fmla="*/ 459435 h 1035329"/>
              <a:gd name="connsiteX1152" fmla="*/ 108815 w 532193"/>
              <a:gd name="connsiteY1152" fmla="*/ 457206 h 1035329"/>
              <a:gd name="connsiteX1153" fmla="*/ 107371 w 532193"/>
              <a:gd name="connsiteY1153" fmla="*/ 455541 h 1035329"/>
              <a:gd name="connsiteX1154" fmla="*/ 105934 w 532193"/>
              <a:gd name="connsiteY1154" fmla="*/ 449907 h 1035329"/>
              <a:gd name="connsiteX1155" fmla="*/ 104483 w 532193"/>
              <a:gd name="connsiteY1155" fmla="*/ 442900 h 1035329"/>
              <a:gd name="connsiteX1156" fmla="*/ 102691 w 532193"/>
              <a:gd name="connsiteY1156" fmla="*/ 432842 h 1035329"/>
              <a:gd name="connsiteX1157" fmla="*/ 101057 w 532193"/>
              <a:gd name="connsiteY1157" fmla="*/ 422986 h 1035329"/>
              <a:gd name="connsiteX1158" fmla="*/ 99572 w 532193"/>
              <a:gd name="connsiteY1158" fmla="*/ 413127 h 1035329"/>
              <a:gd name="connsiteX1159" fmla="*/ 97467 w 532193"/>
              <a:gd name="connsiteY1159" fmla="*/ 402309 h 1035329"/>
              <a:gd name="connsiteX1160" fmla="*/ 94942 w 532193"/>
              <a:gd name="connsiteY1160" fmla="*/ 399385 h 1035329"/>
              <a:gd name="connsiteX1161" fmla="*/ 92429 w 532193"/>
              <a:gd name="connsiteY1161" fmla="*/ 397733 h 1035329"/>
              <a:gd name="connsiteX1162" fmla="*/ 86019 w 532193"/>
              <a:gd name="connsiteY1162" fmla="*/ 393121 h 1035329"/>
              <a:gd name="connsiteX1163" fmla="*/ 86016 w 532193"/>
              <a:gd name="connsiteY1163" fmla="*/ 393121 h 1035329"/>
              <a:gd name="connsiteX1164" fmla="*/ 86013 w 532193"/>
              <a:gd name="connsiteY1164" fmla="*/ 393121 h 1035329"/>
              <a:gd name="connsiteX1165" fmla="*/ 84784 w 532193"/>
              <a:gd name="connsiteY1165" fmla="*/ 392117 h 1035329"/>
              <a:gd name="connsiteX1166" fmla="*/ 82934 w 532193"/>
              <a:gd name="connsiteY1166" fmla="*/ 390610 h 1035329"/>
              <a:gd name="connsiteX1167" fmla="*/ 81438 w 532193"/>
              <a:gd name="connsiteY1167" fmla="*/ 388644 h 1035329"/>
              <a:gd name="connsiteX1168" fmla="*/ 79982 w 532193"/>
              <a:gd name="connsiteY1168" fmla="*/ 386013 h 1035329"/>
              <a:gd name="connsiteX1169" fmla="*/ 78372 w 532193"/>
              <a:gd name="connsiteY1169" fmla="*/ 383078 h 1035329"/>
              <a:gd name="connsiteX1170" fmla="*/ 76606 w 532193"/>
              <a:gd name="connsiteY1170" fmla="*/ 379840 h 1035329"/>
              <a:gd name="connsiteX1171" fmla="*/ 75346 w 532193"/>
              <a:gd name="connsiteY1171" fmla="*/ 376291 h 1035329"/>
              <a:gd name="connsiteX1172" fmla="*/ 76602 w 532193"/>
              <a:gd name="connsiteY1172" fmla="*/ 370322 h 1035329"/>
              <a:gd name="connsiteX1173" fmla="*/ 78098 w 532193"/>
              <a:gd name="connsiteY1173" fmla="*/ 367454 h 1035329"/>
              <a:gd name="connsiteX1174" fmla="*/ 79692 w 532193"/>
              <a:gd name="connsiteY1174" fmla="*/ 364331 h 1035329"/>
              <a:gd name="connsiteX1175" fmla="*/ 81290 w 532193"/>
              <a:gd name="connsiteY1175" fmla="*/ 361465 h 1035329"/>
              <a:gd name="connsiteX1176" fmla="*/ 82120 w 532193"/>
              <a:gd name="connsiteY1176" fmla="*/ 358403 h 1035329"/>
              <a:gd name="connsiteX1177" fmla="*/ 81966 w 532193"/>
              <a:gd name="connsiteY1177" fmla="*/ 353620 h 1035329"/>
              <a:gd name="connsiteX1178" fmla="*/ 80878 w 532193"/>
              <a:gd name="connsiteY1178" fmla="*/ 351849 h 1035329"/>
              <a:gd name="connsiteX1179" fmla="*/ 79325 w 532193"/>
              <a:gd name="connsiteY1179" fmla="*/ 349575 h 1035329"/>
              <a:gd name="connsiteX1180" fmla="*/ 78070 w 532193"/>
              <a:gd name="connsiteY1180" fmla="*/ 346586 h 1035329"/>
              <a:gd name="connsiteX1181" fmla="*/ 80053 w 532193"/>
              <a:gd name="connsiteY1181" fmla="*/ 341680 h 1035329"/>
              <a:gd name="connsiteX1182" fmla="*/ 80883 w 532193"/>
              <a:gd name="connsiteY1182" fmla="*/ 338465 h 1035329"/>
              <a:gd name="connsiteX1183" fmla="*/ 82363 w 532193"/>
              <a:gd name="connsiteY1183" fmla="*/ 334274 h 1035329"/>
              <a:gd name="connsiteX1184" fmla="*/ 83512 w 532193"/>
              <a:gd name="connsiteY1184" fmla="*/ 332327 h 1035329"/>
              <a:gd name="connsiteX1185" fmla="*/ 84013 w 532193"/>
              <a:gd name="connsiteY1185" fmla="*/ 331559 h 1035329"/>
              <a:gd name="connsiteX1186" fmla="*/ 84513 w 532193"/>
              <a:gd name="connsiteY1186" fmla="*/ 330789 h 1035329"/>
              <a:gd name="connsiteX1187" fmla="*/ 85064 w 532193"/>
              <a:gd name="connsiteY1187" fmla="*/ 330019 h 1035329"/>
              <a:gd name="connsiteX1188" fmla="*/ 87526 w 532193"/>
              <a:gd name="connsiteY1188" fmla="*/ 327091 h 1035329"/>
              <a:gd name="connsiteX1189" fmla="*/ 87926 w 532193"/>
              <a:gd name="connsiteY1189" fmla="*/ 326425 h 1035329"/>
              <a:gd name="connsiteX1190" fmla="*/ 88979 w 532193"/>
              <a:gd name="connsiteY1190" fmla="*/ 325089 h 1035329"/>
              <a:gd name="connsiteX1191" fmla="*/ 87709 w 532193"/>
              <a:gd name="connsiteY1191" fmla="*/ 306831 h 1035329"/>
              <a:gd name="connsiteX1192" fmla="*/ 87002 w 532193"/>
              <a:gd name="connsiteY1192" fmla="*/ 298034 h 1035329"/>
              <a:gd name="connsiteX1193" fmla="*/ 87806 w 532193"/>
              <a:gd name="connsiteY1193" fmla="*/ 292579 h 1035329"/>
              <a:gd name="connsiteX1194" fmla="*/ 89219 w 532193"/>
              <a:gd name="connsiteY1194" fmla="*/ 286913 h 1035329"/>
              <a:gd name="connsiteX1195" fmla="*/ 90632 w 532193"/>
              <a:gd name="connsiteY1195" fmla="*/ 281147 h 1035329"/>
              <a:gd name="connsiteX1196" fmla="*/ 91866 w 532193"/>
              <a:gd name="connsiteY1196" fmla="*/ 277773 h 1035329"/>
              <a:gd name="connsiteX1197" fmla="*/ 93538 w 532193"/>
              <a:gd name="connsiteY1197" fmla="*/ 272411 h 1035329"/>
              <a:gd name="connsiteX1198" fmla="*/ 95255 w 532193"/>
              <a:gd name="connsiteY1198" fmla="*/ 266640 h 1035329"/>
              <a:gd name="connsiteX1199" fmla="*/ 95992 w 532193"/>
              <a:gd name="connsiteY1199" fmla="*/ 264240 h 1035329"/>
              <a:gd name="connsiteX1200" fmla="*/ 97746 w 532193"/>
              <a:gd name="connsiteY1200" fmla="*/ 257096 h 1035329"/>
              <a:gd name="connsiteX1201" fmla="*/ 98748 w 532193"/>
              <a:gd name="connsiteY1201" fmla="*/ 251079 h 1035329"/>
              <a:gd name="connsiteX1202" fmla="*/ 99209 w 532193"/>
              <a:gd name="connsiteY1202" fmla="*/ 246747 h 1035329"/>
              <a:gd name="connsiteX1203" fmla="*/ 99217 w 532193"/>
              <a:gd name="connsiteY1203" fmla="*/ 229084 h 1035329"/>
              <a:gd name="connsiteX1204" fmla="*/ 100599 w 532193"/>
              <a:gd name="connsiteY1204" fmla="*/ 225100 h 1035329"/>
              <a:gd name="connsiteX1205" fmla="*/ 102084 w 532193"/>
              <a:gd name="connsiteY1205" fmla="*/ 221266 h 1035329"/>
              <a:gd name="connsiteX1206" fmla="*/ 103121 w 532193"/>
              <a:gd name="connsiteY1206" fmla="*/ 218506 h 1035329"/>
              <a:gd name="connsiteX1207" fmla="*/ 104663 w 532193"/>
              <a:gd name="connsiteY1207" fmla="*/ 215232 h 1035329"/>
              <a:gd name="connsiteX1208" fmla="*/ 106969 w 532193"/>
              <a:gd name="connsiteY1208" fmla="*/ 212001 h 1035329"/>
              <a:gd name="connsiteX1209" fmla="*/ 108420 w 532193"/>
              <a:gd name="connsiteY1209" fmla="*/ 209745 h 1035329"/>
              <a:gd name="connsiteX1210" fmla="*/ 109117 w 532193"/>
              <a:gd name="connsiteY1210" fmla="*/ 208363 h 1035329"/>
              <a:gd name="connsiteX1211" fmla="*/ 110624 w 532193"/>
              <a:gd name="connsiteY1211" fmla="*/ 206564 h 1035329"/>
              <a:gd name="connsiteX1212" fmla="*/ 112131 w 532193"/>
              <a:gd name="connsiteY1212" fmla="*/ 204715 h 1035329"/>
              <a:gd name="connsiteX1213" fmla="*/ 113141 w 532193"/>
              <a:gd name="connsiteY1213" fmla="*/ 203991 h 1035329"/>
              <a:gd name="connsiteX1214" fmla="*/ 114153 w 532193"/>
              <a:gd name="connsiteY1214" fmla="*/ 203521 h 1035329"/>
              <a:gd name="connsiteX1215" fmla="*/ 117019 w 532193"/>
              <a:gd name="connsiteY1215" fmla="*/ 200385 h 1035329"/>
              <a:gd name="connsiteX1216" fmla="*/ 118074 w 532193"/>
              <a:gd name="connsiteY1216" fmla="*/ 199101 h 1035329"/>
              <a:gd name="connsiteX1217" fmla="*/ 120198 w 532193"/>
              <a:gd name="connsiteY1217" fmla="*/ 197808 h 1035329"/>
              <a:gd name="connsiteX1218" fmla="*/ 121719 w 532193"/>
              <a:gd name="connsiteY1218" fmla="*/ 197282 h 1035329"/>
              <a:gd name="connsiteX1219" fmla="*/ 122477 w 532193"/>
              <a:gd name="connsiteY1219" fmla="*/ 196765 h 1035329"/>
              <a:gd name="connsiteX1220" fmla="*/ 123231 w 532193"/>
              <a:gd name="connsiteY1220" fmla="*/ 195940 h 1035329"/>
              <a:gd name="connsiteX1221" fmla="*/ 124743 w 532193"/>
              <a:gd name="connsiteY1221" fmla="*/ 194551 h 1035329"/>
              <a:gd name="connsiteX1222" fmla="*/ 126556 w 532193"/>
              <a:gd name="connsiteY1222" fmla="*/ 192800 h 1035329"/>
              <a:gd name="connsiteX1223" fmla="*/ 127306 w 532193"/>
              <a:gd name="connsiteY1223" fmla="*/ 191621 h 1035329"/>
              <a:gd name="connsiteX1224" fmla="*/ 129223 w 532193"/>
              <a:gd name="connsiteY1224" fmla="*/ 190122 h 1035329"/>
              <a:gd name="connsiteX1225" fmla="*/ 131646 w 532193"/>
              <a:gd name="connsiteY1225" fmla="*/ 188314 h 1035329"/>
              <a:gd name="connsiteX1226" fmla="*/ 132955 w 532193"/>
              <a:gd name="connsiteY1226" fmla="*/ 186976 h 1035329"/>
              <a:gd name="connsiteX1227" fmla="*/ 134318 w 532193"/>
              <a:gd name="connsiteY1227" fmla="*/ 185943 h 1035329"/>
              <a:gd name="connsiteX1228" fmla="*/ 136997 w 532193"/>
              <a:gd name="connsiteY1228" fmla="*/ 184335 h 1035329"/>
              <a:gd name="connsiteX1229" fmla="*/ 139724 w 532193"/>
              <a:gd name="connsiteY1229" fmla="*/ 182323 h 1035329"/>
              <a:gd name="connsiteX1230" fmla="*/ 141634 w 532193"/>
              <a:gd name="connsiteY1230" fmla="*/ 180163 h 1035329"/>
              <a:gd name="connsiteX1231" fmla="*/ 149111 w 532193"/>
              <a:gd name="connsiteY1231" fmla="*/ 170512 h 1035329"/>
              <a:gd name="connsiteX1232" fmla="*/ 152453 w 532193"/>
              <a:gd name="connsiteY1232" fmla="*/ 168897 h 1035329"/>
              <a:gd name="connsiteX1233" fmla="*/ 154218 w 532193"/>
              <a:gd name="connsiteY1233" fmla="*/ 167451 h 1035329"/>
              <a:gd name="connsiteX1234" fmla="*/ 155129 w 532193"/>
              <a:gd name="connsiteY1234" fmla="*/ 162454 h 1035329"/>
              <a:gd name="connsiteX1235" fmla="*/ 155088 w 532193"/>
              <a:gd name="connsiteY1235" fmla="*/ 158687 h 1035329"/>
              <a:gd name="connsiteX1236" fmla="*/ 155879 w 532193"/>
              <a:gd name="connsiteY1236" fmla="*/ 156593 h 1035329"/>
              <a:gd name="connsiteX1237" fmla="*/ 157130 w 532193"/>
              <a:gd name="connsiteY1237" fmla="*/ 154644 h 1035329"/>
              <a:gd name="connsiteX1238" fmla="*/ 158929 w 532193"/>
              <a:gd name="connsiteY1238" fmla="*/ 151621 h 1035329"/>
              <a:gd name="connsiteX1239" fmla="*/ 160428 w 532193"/>
              <a:gd name="connsiteY1239" fmla="*/ 149111 h 1035329"/>
              <a:gd name="connsiteX1240" fmla="*/ 161875 w 532193"/>
              <a:gd name="connsiteY1240" fmla="*/ 146448 h 1035329"/>
              <a:gd name="connsiteX1241" fmla="*/ 163620 w 532193"/>
              <a:gd name="connsiteY1241" fmla="*/ 143172 h 1035329"/>
              <a:gd name="connsiteX1242" fmla="*/ 164873 w 532193"/>
              <a:gd name="connsiteY1242" fmla="*/ 141427 h 1035329"/>
              <a:gd name="connsiteX1243" fmla="*/ 166133 w 532193"/>
              <a:gd name="connsiteY1243" fmla="*/ 140395 h 1035329"/>
              <a:gd name="connsiteX1244" fmla="*/ 167391 w 532193"/>
              <a:gd name="connsiteY1244" fmla="*/ 139058 h 1035329"/>
              <a:gd name="connsiteX1245" fmla="*/ 170226 w 532193"/>
              <a:gd name="connsiteY1245" fmla="*/ 137703 h 1035329"/>
              <a:gd name="connsiteX1246" fmla="*/ 173464 w 532193"/>
              <a:gd name="connsiteY1246" fmla="*/ 135936 h 1035329"/>
              <a:gd name="connsiteX1247" fmla="*/ 174664 w 532193"/>
              <a:gd name="connsiteY1247" fmla="*/ 133937 h 1035329"/>
              <a:gd name="connsiteX1248" fmla="*/ 176184 w 532193"/>
              <a:gd name="connsiteY1248" fmla="*/ 128628 h 1035329"/>
              <a:gd name="connsiteX1249" fmla="*/ 176539 w 532193"/>
              <a:gd name="connsiteY1249" fmla="*/ 123891 h 1035329"/>
              <a:gd name="connsiteX1250" fmla="*/ 181299 w 532193"/>
              <a:gd name="connsiteY1250" fmla="*/ 122883 h 1035329"/>
              <a:gd name="connsiteX1251" fmla="*/ 185544 w 532193"/>
              <a:gd name="connsiteY1251" fmla="*/ 123538 h 1035329"/>
              <a:gd name="connsiteX1252" fmla="*/ 188103 w 532193"/>
              <a:gd name="connsiteY1252" fmla="*/ 124832 h 1035329"/>
              <a:gd name="connsiteX1253" fmla="*/ 193913 w 532193"/>
              <a:gd name="connsiteY1253" fmla="*/ 125298 h 1035329"/>
              <a:gd name="connsiteX1254" fmla="*/ 202200 w 532193"/>
              <a:gd name="connsiteY1254" fmla="*/ 124677 h 1035329"/>
              <a:gd name="connsiteX1255" fmla="*/ 207353 w 532193"/>
              <a:gd name="connsiteY1255" fmla="*/ 116628 h 1035329"/>
              <a:gd name="connsiteX1256" fmla="*/ 206294 w 532193"/>
              <a:gd name="connsiteY1256" fmla="*/ 108343 h 1035329"/>
              <a:gd name="connsiteX1257" fmla="*/ 204326 w 532193"/>
              <a:gd name="connsiteY1257" fmla="*/ 99663 h 1035329"/>
              <a:gd name="connsiteX1258" fmla="*/ 204315 w 532193"/>
              <a:gd name="connsiteY1258" fmla="*/ 99663 h 1035329"/>
              <a:gd name="connsiteX1259" fmla="*/ 204281 w 532193"/>
              <a:gd name="connsiteY1259" fmla="*/ 99663 h 1035329"/>
              <a:gd name="connsiteX1260" fmla="*/ 202528 w 532193"/>
              <a:gd name="connsiteY1260" fmla="*/ 94541 h 1035329"/>
              <a:gd name="connsiteX1261" fmla="*/ 200959 w 532193"/>
              <a:gd name="connsiteY1261" fmla="*/ 90792 h 1035329"/>
              <a:gd name="connsiteX1262" fmla="*/ 199579 w 532193"/>
              <a:gd name="connsiteY1262" fmla="*/ 85567 h 1035329"/>
              <a:gd name="connsiteX1263" fmla="*/ 198299 w 532193"/>
              <a:gd name="connsiteY1263" fmla="*/ 80287 h 1035329"/>
              <a:gd name="connsiteX1264" fmla="*/ 196663 w 532193"/>
              <a:gd name="connsiteY1264" fmla="*/ 70431 h 1035329"/>
              <a:gd name="connsiteX1265" fmla="*/ 198087 w 532193"/>
              <a:gd name="connsiteY1265" fmla="*/ 61151 h 1035329"/>
              <a:gd name="connsiteX1266" fmla="*/ 199309 w 532193"/>
              <a:gd name="connsiteY1266" fmla="*/ 56658 h 1035329"/>
              <a:gd name="connsiteX1267" fmla="*/ 200573 w 532193"/>
              <a:gd name="connsiteY1267" fmla="*/ 51249 h 1035329"/>
              <a:gd name="connsiteX1268" fmla="*/ 201486 w 532193"/>
              <a:gd name="connsiteY1268" fmla="*/ 46352 h 1035329"/>
              <a:gd name="connsiteX1269" fmla="*/ 203682 w 532193"/>
              <a:gd name="connsiteY1269" fmla="*/ 37779 h 1035329"/>
              <a:gd name="connsiteX1270" fmla="*/ 205125 w 532193"/>
              <a:gd name="connsiteY1270" fmla="*/ 34760 h 1035329"/>
              <a:gd name="connsiteX1271" fmla="*/ 206666 w 532193"/>
              <a:gd name="connsiteY1271" fmla="*/ 31434 h 1035329"/>
              <a:gd name="connsiteX1272" fmla="*/ 207705 w 532193"/>
              <a:gd name="connsiteY1272" fmla="*/ 28826 h 1035329"/>
              <a:gd name="connsiteX1273" fmla="*/ 208447 w 532193"/>
              <a:gd name="connsiteY1273" fmla="*/ 26833 h 1035329"/>
              <a:gd name="connsiteX1274" fmla="*/ 208895 w 532193"/>
              <a:gd name="connsiteY1274" fmla="*/ 25911 h 1035329"/>
              <a:gd name="connsiteX1275" fmla="*/ 209891 w 532193"/>
              <a:gd name="connsiteY1275" fmla="*/ 24017 h 1035329"/>
              <a:gd name="connsiteX1276" fmla="*/ 210889 w 532193"/>
              <a:gd name="connsiteY1276" fmla="*/ 22123 h 1035329"/>
              <a:gd name="connsiteX1277" fmla="*/ 212135 w 532193"/>
              <a:gd name="connsiteY1277" fmla="*/ 19870 h 1035329"/>
              <a:gd name="connsiteX1278" fmla="*/ 213389 w 532193"/>
              <a:gd name="connsiteY1278" fmla="*/ 18124 h 1035329"/>
              <a:gd name="connsiteX1279" fmla="*/ 213893 w 532193"/>
              <a:gd name="connsiteY1279" fmla="*/ 17611 h 1035329"/>
              <a:gd name="connsiteX1280" fmla="*/ 214391 w 532193"/>
              <a:gd name="connsiteY1280" fmla="*/ 16640 h 1035329"/>
              <a:gd name="connsiteX1281" fmla="*/ 218309 w 532193"/>
              <a:gd name="connsiteY1281" fmla="*/ 11964 h 1035329"/>
              <a:gd name="connsiteX1282" fmla="*/ 218912 w 532193"/>
              <a:gd name="connsiteY1282" fmla="*/ 11194 h 1035329"/>
              <a:gd name="connsiteX1283" fmla="*/ 220271 w 532193"/>
              <a:gd name="connsiteY1283" fmla="*/ 9854 h 1035329"/>
              <a:gd name="connsiteX1284" fmla="*/ 226152 w 532193"/>
              <a:gd name="connsiteY1284" fmla="*/ 3122 h 1035329"/>
              <a:gd name="connsiteX1285" fmla="*/ 228520 w 532193"/>
              <a:gd name="connsiteY1285" fmla="*/ 958 h 1035329"/>
              <a:gd name="connsiteX1286" fmla="*/ 231855 w 532193"/>
              <a:gd name="connsiteY1286" fmla="*/ 771 h 1035329"/>
              <a:gd name="connsiteX1287" fmla="*/ 235187 w 532193"/>
              <a:gd name="connsiteY1287" fmla="*/ 887 h 1035329"/>
              <a:gd name="connsiteX1288" fmla="*/ 240697 w 532193"/>
              <a:gd name="connsiteY1288" fmla="*/ 2148 h 1035329"/>
              <a:gd name="connsiteX1289" fmla="*/ 242198 w 532193"/>
              <a:gd name="connsiteY1289" fmla="*/ 2861 h 1035329"/>
              <a:gd name="connsiteX1290" fmla="*/ 245522 w 532193"/>
              <a:gd name="connsiteY1290" fmla="*/ 1127 h 1035329"/>
              <a:gd name="connsiteX1291" fmla="*/ 248217 w 532193"/>
              <a:gd name="connsiteY1291" fmla="*/ 0 h 1035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</a:cxnLst>
            <a:rect l="l" t="t" r="r" b="b"/>
            <a:pathLst>
              <a:path w="532193" h="1035329">
                <a:moveTo>
                  <a:pt x="248217" y="0"/>
                </a:moveTo>
                <a:cubicBezTo>
                  <a:pt x="248782" y="0"/>
                  <a:pt x="249505" y="58"/>
                  <a:pt x="250499" y="155"/>
                </a:cubicBezTo>
                <a:cubicBezTo>
                  <a:pt x="252434" y="287"/>
                  <a:pt x="254321" y="572"/>
                  <a:pt x="254729" y="721"/>
                </a:cubicBezTo>
                <a:cubicBezTo>
                  <a:pt x="255138" y="869"/>
                  <a:pt x="255450" y="1425"/>
                  <a:pt x="255456" y="1934"/>
                </a:cubicBezTo>
                <a:cubicBezTo>
                  <a:pt x="255463" y="2545"/>
                  <a:pt x="255924" y="2996"/>
                  <a:pt x="256893" y="3138"/>
                </a:cubicBezTo>
                <a:cubicBezTo>
                  <a:pt x="257659" y="3335"/>
                  <a:pt x="259243" y="3875"/>
                  <a:pt x="260471" y="4423"/>
                </a:cubicBezTo>
                <a:cubicBezTo>
                  <a:pt x="261800" y="5018"/>
                  <a:pt x="263076" y="5309"/>
                  <a:pt x="264222" y="5309"/>
                </a:cubicBezTo>
                <a:cubicBezTo>
                  <a:pt x="265367" y="5309"/>
                  <a:pt x="266381" y="5018"/>
                  <a:pt x="267189" y="4449"/>
                </a:cubicBezTo>
                <a:cubicBezTo>
                  <a:pt x="268052" y="3830"/>
                  <a:pt x="270089" y="3480"/>
                  <a:pt x="271751" y="3480"/>
                </a:cubicBezTo>
                <a:cubicBezTo>
                  <a:pt x="273009" y="3480"/>
                  <a:pt x="274051" y="3681"/>
                  <a:pt x="274209" y="4118"/>
                </a:cubicBezTo>
                <a:cubicBezTo>
                  <a:pt x="274522" y="5122"/>
                  <a:pt x="277127" y="6198"/>
                  <a:pt x="279301" y="6198"/>
                </a:cubicBezTo>
                <a:cubicBezTo>
                  <a:pt x="279325" y="6198"/>
                  <a:pt x="279350" y="6198"/>
                  <a:pt x="279373" y="6198"/>
                </a:cubicBezTo>
                <a:cubicBezTo>
                  <a:pt x="279403" y="6197"/>
                  <a:pt x="279435" y="6197"/>
                  <a:pt x="279465" y="6197"/>
                </a:cubicBezTo>
                <a:cubicBezTo>
                  <a:pt x="280841" y="6197"/>
                  <a:pt x="281839" y="6545"/>
                  <a:pt x="282746" y="7382"/>
                </a:cubicBezTo>
                <a:cubicBezTo>
                  <a:pt x="283619" y="8187"/>
                  <a:pt x="285153" y="8781"/>
                  <a:pt x="287192" y="9115"/>
                </a:cubicBezTo>
                <a:cubicBezTo>
                  <a:pt x="288926" y="9401"/>
                  <a:pt x="290561" y="9994"/>
                  <a:pt x="290871" y="10447"/>
                </a:cubicBezTo>
                <a:cubicBezTo>
                  <a:pt x="291233" y="10902"/>
                  <a:pt x="292509" y="11345"/>
                  <a:pt x="293835" y="11485"/>
                </a:cubicBezTo>
                <a:lnTo>
                  <a:pt x="296230" y="11714"/>
                </a:lnTo>
                <a:lnTo>
                  <a:pt x="296579" y="15630"/>
                </a:lnTo>
                <a:cubicBezTo>
                  <a:pt x="297039" y="20553"/>
                  <a:pt x="297364" y="22282"/>
                  <a:pt x="297923" y="22282"/>
                </a:cubicBezTo>
                <a:cubicBezTo>
                  <a:pt x="297923" y="22282"/>
                  <a:pt x="297925" y="22282"/>
                  <a:pt x="297925" y="22282"/>
                </a:cubicBezTo>
                <a:cubicBezTo>
                  <a:pt x="297926" y="22282"/>
                  <a:pt x="297926" y="22282"/>
                  <a:pt x="297926" y="22282"/>
                </a:cubicBezTo>
                <a:cubicBezTo>
                  <a:pt x="298181" y="22282"/>
                  <a:pt x="298493" y="22939"/>
                  <a:pt x="298705" y="23801"/>
                </a:cubicBezTo>
                <a:cubicBezTo>
                  <a:pt x="298918" y="24611"/>
                  <a:pt x="299281" y="25319"/>
                  <a:pt x="299485" y="25319"/>
                </a:cubicBezTo>
                <a:cubicBezTo>
                  <a:pt x="299485" y="25319"/>
                  <a:pt x="299486" y="25319"/>
                  <a:pt x="299486" y="25319"/>
                </a:cubicBezTo>
                <a:cubicBezTo>
                  <a:pt x="299487" y="25319"/>
                  <a:pt x="299487" y="25319"/>
                  <a:pt x="299487" y="25319"/>
                </a:cubicBezTo>
                <a:cubicBezTo>
                  <a:pt x="299741" y="25319"/>
                  <a:pt x="300105" y="26076"/>
                  <a:pt x="300268" y="26990"/>
                </a:cubicBezTo>
                <a:cubicBezTo>
                  <a:pt x="300536" y="28158"/>
                  <a:pt x="301052" y="28815"/>
                  <a:pt x="302074" y="29260"/>
                </a:cubicBezTo>
                <a:cubicBezTo>
                  <a:pt x="302995" y="29707"/>
                  <a:pt x="303768" y="30514"/>
                  <a:pt x="304137" y="31631"/>
                </a:cubicBezTo>
                <a:cubicBezTo>
                  <a:pt x="304453" y="32593"/>
                  <a:pt x="304970" y="33401"/>
                  <a:pt x="305226" y="33501"/>
                </a:cubicBezTo>
                <a:cubicBezTo>
                  <a:pt x="305533" y="33599"/>
                  <a:pt x="305902" y="34715"/>
                  <a:pt x="306068" y="35934"/>
                </a:cubicBezTo>
                <a:cubicBezTo>
                  <a:pt x="306234" y="37206"/>
                  <a:pt x="306810" y="38624"/>
                  <a:pt x="307324" y="39128"/>
                </a:cubicBezTo>
                <a:cubicBezTo>
                  <a:pt x="307890" y="39629"/>
                  <a:pt x="308304" y="40337"/>
                  <a:pt x="308308" y="40745"/>
                </a:cubicBezTo>
                <a:cubicBezTo>
                  <a:pt x="308314" y="41151"/>
                  <a:pt x="308519" y="41503"/>
                  <a:pt x="308722" y="41503"/>
                </a:cubicBezTo>
                <a:cubicBezTo>
                  <a:pt x="308723" y="41503"/>
                  <a:pt x="308725" y="41503"/>
                  <a:pt x="308725" y="41503"/>
                </a:cubicBezTo>
                <a:cubicBezTo>
                  <a:pt x="308725" y="41503"/>
                  <a:pt x="308725" y="41503"/>
                  <a:pt x="308725" y="41503"/>
                </a:cubicBezTo>
                <a:cubicBezTo>
                  <a:pt x="308979" y="41503"/>
                  <a:pt x="309375" y="45112"/>
                  <a:pt x="309626" y="49484"/>
                </a:cubicBezTo>
                <a:cubicBezTo>
                  <a:pt x="309892" y="55079"/>
                  <a:pt x="310225" y="57672"/>
                  <a:pt x="310687" y="58023"/>
                </a:cubicBezTo>
                <a:cubicBezTo>
                  <a:pt x="312742" y="59579"/>
                  <a:pt x="313040" y="72708"/>
                  <a:pt x="311075" y="74613"/>
                </a:cubicBezTo>
                <a:cubicBezTo>
                  <a:pt x="309563" y="76004"/>
                  <a:pt x="309666" y="80786"/>
                  <a:pt x="311209" y="82195"/>
                </a:cubicBezTo>
                <a:cubicBezTo>
                  <a:pt x="311827" y="82748"/>
                  <a:pt x="312345" y="83607"/>
                  <a:pt x="312349" y="84015"/>
                </a:cubicBezTo>
                <a:cubicBezTo>
                  <a:pt x="312354" y="84422"/>
                  <a:pt x="313177" y="85126"/>
                  <a:pt x="314149" y="85523"/>
                </a:cubicBezTo>
                <a:cubicBezTo>
                  <a:pt x="315324" y="85968"/>
                  <a:pt x="315942" y="86571"/>
                  <a:pt x="315949" y="87233"/>
                </a:cubicBezTo>
                <a:cubicBezTo>
                  <a:pt x="315956" y="87793"/>
                  <a:pt x="316421" y="88449"/>
                  <a:pt x="316982" y="88747"/>
                </a:cubicBezTo>
                <a:cubicBezTo>
                  <a:pt x="317649" y="89096"/>
                  <a:pt x="318011" y="89805"/>
                  <a:pt x="318023" y="90772"/>
                </a:cubicBezTo>
                <a:cubicBezTo>
                  <a:pt x="318031" y="91534"/>
                  <a:pt x="318294" y="92296"/>
                  <a:pt x="318601" y="92394"/>
                </a:cubicBezTo>
                <a:cubicBezTo>
                  <a:pt x="319519" y="92690"/>
                  <a:pt x="319902" y="99556"/>
                  <a:pt x="319046" y="100481"/>
                </a:cubicBezTo>
                <a:cubicBezTo>
                  <a:pt x="318644" y="100894"/>
                  <a:pt x="318194" y="101611"/>
                  <a:pt x="317995" y="102072"/>
                </a:cubicBezTo>
                <a:cubicBezTo>
                  <a:pt x="317749" y="102736"/>
                  <a:pt x="317089" y="102998"/>
                  <a:pt x="315461" y="103017"/>
                </a:cubicBezTo>
                <a:cubicBezTo>
                  <a:pt x="313884" y="103034"/>
                  <a:pt x="312869" y="103351"/>
                  <a:pt x="311961" y="104173"/>
                </a:cubicBezTo>
                <a:cubicBezTo>
                  <a:pt x="310852" y="105203"/>
                  <a:pt x="310657" y="105867"/>
                  <a:pt x="310444" y="109686"/>
                </a:cubicBezTo>
                <a:cubicBezTo>
                  <a:pt x="310318" y="112079"/>
                  <a:pt x="309984" y="114067"/>
                  <a:pt x="309679" y="114173"/>
                </a:cubicBezTo>
                <a:cubicBezTo>
                  <a:pt x="309375" y="114278"/>
                  <a:pt x="309127" y="114791"/>
                  <a:pt x="309132" y="115249"/>
                </a:cubicBezTo>
                <a:cubicBezTo>
                  <a:pt x="309137" y="115758"/>
                  <a:pt x="308740" y="116678"/>
                  <a:pt x="308237" y="117244"/>
                </a:cubicBezTo>
                <a:cubicBezTo>
                  <a:pt x="307434" y="118168"/>
                  <a:pt x="307246" y="119596"/>
                  <a:pt x="307051" y="125096"/>
                </a:cubicBezTo>
                <a:cubicBezTo>
                  <a:pt x="306892" y="128967"/>
                  <a:pt x="306567" y="131920"/>
                  <a:pt x="306263" y="132026"/>
                </a:cubicBezTo>
                <a:cubicBezTo>
                  <a:pt x="306010" y="132129"/>
                  <a:pt x="305762" y="132794"/>
                  <a:pt x="305771" y="133557"/>
                </a:cubicBezTo>
                <a:cubicBezTo>
                  <a:pt x="305779" y="134270"/>
                  <a:pt x="305547" y="136258"/>
                  <a:pt x="305260" y="137992"/>
                </a:cubicBezTo>
                <a:cubicBezTo>
                  <a:pt x="304831" y="140644"/>
                  <a:pt x="304533" y="141257"/>
                  <a:pt x="303269" y="142034"/>
                </a:cubicBezTo>
                <a:cubicBezTo>
                  <a:pt x="302460" y="142502"/>
                  <a:pt x="301806" y="143221"/>
                  <a:pt x="301811" y="143630"/>
                </a:cubicBezTo>
                <a:cubicBezTo>
                  <a:pt x="301819" y="144442"/>
                  <a:pt x="300398" y="144713"/>
                  <a:pt x="294856" y="145183"/>
                </a:cubicBezTo>
                <a:cubicBezTo>
                  <a:pt x="292720" y="145359"/>
                  <a:pt x="290282" y="145893"/>
                  <a:pt x="288813" y="146571"/>
                </a:cubicBezTo>
                <a:cubicBezTo>
                  <a:pt x="287092" y="147405"/>
                  <a:pt x="285011" y="147835"/>
                  <a:pt x="281400" y="148079"/>
                </a:cubicBezTo>
                <a:cubicBezTo>
                  <a:pt x="277484" y="148327"/>
                  <a:pt x="276214" y="148594"/>
                  <a:pt x="275764" y="149262"/>
                </a:cubicBezTo>
                <a:cubicBezTo>
                  <a:pt x="275412" y="149723"/>
                  <a:pt x="274503" y="150447"/>
                  <a:pt x="273644" y="150863"/>
                </a:cubicBezTo>
                <a:cubicBezTo>
                  <a:pt x="272123" y="151591"/>
                  <a:pt x="272125" y="151642"/>
                  <a:pt x="272171" y="155865"/>
                </a:cubicBezTo>
                <a:cubicBezTo>
                  <a:pt x="272207" y="159123"/>
                  <a:pt x="272423" y="160190"/>
                  <a:pt x="273038" y="160644"/>
                </a:cubicBezTo>
                <a:cubicBezTo>
                  <a:pt x="273501" y="160995"/>
                  <a:pt x="274023" y="162108"/>
                  <a:pt x="274238" y="163225"/>
                </a:cubicBezTo>
                <a:cubicBezTo>
                  <a:pt x="274615" y="165104"/>
                  <a:pt x="274926" y="165610"/>
                  <a:pt x="276730" y="167575"/>
                </a:cubicBezTo>
                <a:cubicBezTo>
                  <a:pt x="277193" y="168079"/>
                  <a:pt x="277661" y="169041"/>
                  <a:pt x="277771" y="169700"/>
                </a:cubicBezTo>
                <a:cubicBezTo>
                  <a:pt x="277880" y="170413"/>
                  <a:pt x="278551" y="171169"/>
                  <a:pt x="279523" y="171666"/>
                </a:cubicBezTo>
                <a:cubicBezTo>
                  <a:pt x="280393" y="172064"/>
                  <a:pt x="281726" y="173016"/>
                  <a:pt x="282396" y="173773"/>
                </a:cubicBezTo>
                <a:cubicBezTo>
                  <a:pt x="283115" y="174523"/>
                  <a:pt x="283982" y="175123"/>
                  <a:pt x="284341" y="175123"/>
                </a:cubicBezTo>
                <a:cubicBezTo>
                  <a:pt x="284342" y="175123"/>
                  <a:pt x="284344" y="175123"/>
                  <a:pt x="284345" y="175123"/>
                </a:cubicBezTo>
                <a:cubicBezTo>
                  <a:pt x="284345" y="175123"/>
                  <a:pt x="284346" y="175123"/>
                  <a:pt x="284347" y="175123"/>
                </a:cubicBezTo>
                <a:cubicBezTo>
                  <a:pt x="284962" y="175123"/>
                  <a:pt x="289484" y="179546"/>
                  <a:pt x="289490" y="180104"/>
                </a:cubicBezTo>
                <a:cubicBezTo>
                  <a:pt x="289491" y="180258"/>
                  <a:pt x="290210" y="180861"/>
                  <a:pt x="291030" y="181411"/>
                </a:cubicBezTo>
                <a:cubicBezTo>
                  <a:pt x="291851" y="181962"/>
                  <a:pt x="292573" y="182820"/>
                  <a:pt x="292578" y="183277"/>
                </a:cubicBezTo>
                <a:cubicBezTo>
                  <a:pt x="292584" y="183735"/>
                  <a:pt x="293155" y="184749"/>
                  <a:pt x="293876" y="185504"/>
                </a:cubicBezTo>
                <a:cubicBezTo>
                  <a:pt x="294596" y="186260"/>
                  <a:pt x="295167" y="187169"/>
                  <a:pt x="295171" y="187526"/>
                </a:cubicBezTo>
                <a:cubicBezTo>
                  <a:pt x="295175" y="187932"/>
                  <a:pt x="295431" y="188233"/>
                  <a:pt x="295685" y="188233"/>
                </a:cubicBezTo>
                <a:cubicBezTo>
                  <a:pt x="295685" y="188233"/>
                  <a:pt x="295687" y="188233"/>
                  <a:pt x="295687" y="188233"/>
                </a:cubicBezTo>
                <a:cubicBezTo>
                  <a:pt x="295688" y="188233"/>
                  <a:pt x="295689" y="188233"/>
                  <a:pt x="295691" y="188233"/>
                </a:cubicBezTo>
                <a:cubicBezTo>
                  <a:pt x="295994" y="188233"/>
                  <a:pt x="296203" y="188788"/>
                  <a:pt x="296210" y="189448"/>
                </a:cubicBezTo>
                <a:cubicBezTo>
                  <a:pt x="296229" y="191172"/>
                  <a:pt x="296746" y="192284"/>
                  <a:pt x="297504" y="192284"/>
                </a:cubicBezTo>
                <a:cubicBezTo>
                  <a:pt x="297508" y="192284"/>
                  <a:pt x="297510" y="192284"/>
                  <a:pt x="297514" y="192284"/>
                </a:cubicBezTo>
                <a:cubicBezTo>
                  <a:pt x="297515" y="192284"/>
                  <a:pt x="297516" y="192284"/>
                  <a:pt x="297517" y="192284"/>
                </a:cubicBezTo>
                <a:cubicBezTo>
                  <a:pt x="297923" y="192284"/>
                  <a:pt x="298289" y="193400"/>
                  <a:pt x="298515" y="195276"/>
                </a:cubicBezTo>
                <a:cubicBezTo>
                  <a:pt x="298738" y="197105"/>
                  <a:pt x="299264" y="198677"/>
                  <a:pt x="299883" y="199383"/>
                </a:cubicBezTo>
                <a:cubicBezTo>
                  <a:pt x="300450" y="200039"/>
                  <a:pt x="300917" y="200849"/>
                  <a:pt x="300920" y="201204"/>
                </a:cubicBezTo>
                <a:cubicBezTo>
                  <a:pt x="300924" y="201561"/>
                  <a:pt x="301132" y="201916"/>
                  <a:pt x="301388" y="202013"/>
                </a:cubicBezTo>
                <a:cubicBezTo>
                  <a:pt x="301643" y="202062"/>
                  <a:pt x="302134" y="205111"/>
                  <a:pt x="302430" y="208721"/>
                </a:cubicBezTo>
                <a:cubicBezTo>
                  <a:pt x="302774" y="212331"/>
                  <a:pt x="303216" y="215380"/>
                  <a:pt x="303523" y="215581"/>
                </a:cubicBezTo>
                <a:cubicBezTo>
                  <a:pt x="304138" y="215980"/>
                  <a:pt x="305021" y="231493"/>
                  <a:pt x="304602" y="234909"/>
                </a:cubicBezTo>
                <a:cubicBezTo>
                  <a:pt x="304416" y="236489"/>
                  <a:pt x="304019" y="237511"/>
                  <a:pt x="303612" y="237516"/>
                </a:cubicBezTo>
                <a:cubicBezTo>
                  <a:pt x="303255" y="237519"/>
                  <a:pt x="302860" y="238541"/>
                  <a:pt x="302725" y="240173"/>
                </a:cubicBezTo>
                <a:cubicBezTo>
                  <a:pt x="302538" y="241599"/>
                  <a:pt x="302196" y="242926"/>
                  <a:pt x="301944" y="243082"/>
                </a:cubicBezTo>
                <a:cubicBezTo>
                  <a:pt x="301691" y="243289"/>
                  <a:pt x="301293" y="244056"/>
                  <a:pt x="301148" y="244821"/>
                </a:cubicBezTo>
                <a:cubicBezTo>
                  <a:pt x="300954" y="245587"/>
                  <a:pt x="300604" y="246201"/>
                  <a:pt x="300350" y="246204"/>
                </a:cubicBezTo>
                <a:cubicBezTo>
                  <a:pt x="300095" y="246207"/>
                  <a:pt x="299897" y="246769"/>
                  <a:pt x="299905" y="247481"/>
                </a:cubicBezTo>
                <a:cubicBezTo>
                  <a:pt x="299914" y="248192"/>
                  <a:pt x="300122" y="248748"/>
                  <a:pt x="300425" y="248748"/>
                </a:cubicBezTo>
                <a:cubicBezTo>
                  <a:pt x="300426" y="248748"/>
                  <a:pt x="300427" y="248748"/>
                  <a:pt x="300429" y="248748"/>
                </a:cubicBezTo>
                <a:cubicBezTo>
                  <a:pt x="300430" y="248748"/>
                  <a:pt x="300430" y="248748"/>
                  <a:pt x="300430" y="248748"/>
                </a:cubicBezTo>
                <a:cubicBezTo>
                  <a:pt x="300684" y="248748"/>
                  <a:pt x="301101" y="249659"/>
                  <a:pt x="301266" y="250775"/>
                </a:cubicBezTo>
                <a:cubicBezTo>
                  <a:pt x="301481" y="251890"/>
                  <a:pt x="301796" y="252802"/>
                  <a:pt x="302051" y="252802"/>
                </a:cubicBezTo>
                <a:cubicBezTo>
                  <a:pt x="302051" y="252802"/>
                  <a:pt x="302051" y="252802"/>
                  <a:pt x="302051" y="252802"/>
                </a:cubicBezTo>
                <a:cubicBezTo>
                  <a:pt x="302052" y="252802"/>
                  <a:pt x="302052" y="252802"/>
                  <a:pt x="302052" y="252802"/>
                </a:cubicBezTo>
                <a:cubicBezTo>
                  <a:pt x="302306" y="252802"/>
                  <a:pt x="302545" y="256005"/>
                  <a:pt x="302588" y="259923"/>
                </a:cubicBezTo>
                <a:cubicBezTo>
                  <a:pt x="302631" y="263840"/>
                  <a:pt x="302462" y="267048"/>
                  <a:pt x="302209" y="267051"/>
                </a:cubicBezTo>
                <a:cubicBezTo>
                  <a:pt x="301954" y="267053"/>
                  <a:pt x="301606" y="267822"/>
                  <a:pt x="301465" y="268791"/>
                </a:cubicBezTo>
                <a:cubicBezTo>
                  <a:pt x="301272" y="269759"/>
                  <a:pt x="300873" y="270629"/>
                  <a:pt x="300569" y="270735"/>
                </a:cubicBezTo>
                <a:cubicBezTo>
                  <a:pt x="299911" y="270996"/>
                  <a:pt x="299242" y="274923"/>
                  <a:pt x="299283" y="278638"/>
                </a:cubicBezTo>
                <a:cubicBezTo>
                  <a:pt x="299248" y="280115"/>
                  <a:pt x="299058" y="281337"/>
                  <a:pt x="298753" y="281342"/>
                </a:cubicBezTo>
                <a:cubicBezTo>
                  <a:pt x="298040" y="281349"/>
                  <a:pt x="297264" y="284820"/>
                  <a:pt x="297297" y="287822"/>
                </a:cubicBezTo>
                <a:cubicBezTo>
                  <a:pt x="297314" y="289297"/>
                  <a:pt x="297124" y="290522"/>
                  <a:pt x="296870" y="290525"/>
                </a:cubicBezTo>
                <a:cubicBezTo>
                  <a:pt x="296666" y="290526"/>
                  <a:pt x="296323" y="291701"/>
                  <a:pt x="296186" y="293179"/>
                </a:cubicBezTo>
                <a:cubicBezTo>
                  <a:pt x="295999" y="294606"/>
                  <a:pt x="295708" y="295932"/>
                  <a:pt x="295456" y="296089"/>
                </a:cubicBezTo>
                <a:cubicBezTo>
                  <a:pt x="294394" y="296813"/>
                  <a:pt x="293873" y="300279"/>
                  <a:pt x="293934" y="305876"/>
                </a:cubicBezTo>
                <a:cubicBezTo>
                  <a:pt x="293971" y="309133"/>
                  <a:pt x="293798" y="311936"/>
                  <a:pt x="293545" y="312039"/>
                </a:cubicBezTo>
                <a:cubicBezTo>
                  <a:pt x="292986" y="312198"/>
                  <a:pt x="292030" y="317857"/>
                  <a:pt x="292062" y="320707"/>
                </a:cubicBezTo>
                <a:cubicBezTo>
                  <a:pt x="292073" y="321776"/>
                  <a:pt x="291880" y="322644"/>
                  <a:pt x="291575" y="322647"/>
                </a:cubicBezTo>
                <a:cubicBezTo>
                  <a:pt x="291269" y="322651"/>
                  <a:pt x="291094" y="325248"/>
                  <a:pt x="291141" y="329473"/>
                </a:cubicBezTo>
                <a:cubicBezTo>
                  <a:pt x="291230" y="337564"/>
                  <a:pt x="290861" y="340979"/>
                  <a:pt x="289946" y="340989"/>
                </a:cubicBezTo>
                <a:cubicBezTo>
                  <a:pt x="289487" y="340994"/>
                  <a:pt x="289194" y="342068"/>
                  <a:pt x="288962" y="344053"/>
                </a:cubicBezTo>
                <a:cubicBezTo>
                  <a:pt x="288776" y="345736"/>
                  <a:pt x="288485" y="347111"/>
                  <a:pt x="288232" y="347114"/>
                </a:cubicBezTo>
                <a:cubicBezTo>
                  <a:pt x="288027" y="347117"/>
                  <a:pt x="287677" y="347629"/>
                  <a:pt x="287481" y="348244"/>
                </a:cubicBezTo>
                <a:cubicBezTo>
                  <a:pt x="287284" y="348907"/>
                  <a:pt x="286935" y="349572"/>
                  <a:pt x="286682" y="349728"/>
                </a:cubicBezTo>
                <a:cubicBezTo>
                  <a:pt x="285673" y="350400"/>
                  <a:pt x="285406" y="354018"/>
                  <a:pt x="285967" y="358643"/>
                </a:cubicBezTo>
                <a:cubicBezTo>
                  <a:pt x="286302" y="361284"/>
                  <a:pt x="286782" y="363417"/>
                  <a:pt x="286986" y="363417"/>
                </a:cubicBezTo>
                <a:cubicBezTo>
                  <a:pt x="286986" y="363417"/>
                  <a:pt x="286986" y="363417"/>
                  <a:pt x="286986" y="363417"/>
                </a:cubicBezTo>
                <a:cubicBezTo>
                  <a:pt x="286988" y="363417"/>
                  <a:pt x="286988" y="363417"/>
                  <a:pt x="286988" y="363417"/>
                </a:cubicBezTo>
                <a:cubicBezTo>
                  <a:pt x="287597" y="363416"/>
                  <a:pt x="287600" y="368398"/>
                  <a:pt x="286993" y="368608"/>
                </a:cubicBezTo>
                <a:cubicBezTo>
                  <a:pt x="286740" y="368712"/>
                  <a:pt x="286268" y="372127"/>
                  <a:pt x="285957" y="376254"/>
                </a:cubicBezTo>
                <a:cubicBezTo>
                  <a:pt x="285612" y="381755"/>
                  <a:pt x="285277" y="383795"/>
                  <a:pt x="284820" y="383800"/>
                </a:cubicBezTo>
                <a:cubicBezTo>
                  <a:pt x="284413" y="383804"/>
                  <a:pt x="284017" y="384775"/>
                  <a:pt x="283830" y="386356"/>
                </a:cubicBezTo>
                <a:cubicBezTo>
                  <a:pt x="283642" y="387732"/>
                  <a:pt x="283349" y="388905"/>
                  <a:pt x="283146" y="388908"/>
                </a:cubicBezTo>
                <a:cubicBezTo>
                  <a:pt x="282941" y="388910"/>
                  <a:pt x="282668" y="391814"/>
                  <a:pt x="282555" y="395378"/>
                </a:cubicBezTo>
                <a:cubicBezTo>
                  <a:pt x="282391" y="398943"/>
                  <a:pt x="282068" y="401949"/>
                  <a:pt x="281867" y="402105"/>
                </a:cubicBezTo>
                <a:cubicBezTo>
                  <a:pt x="280957" y="402727"/>
                  <a:pt x="280743" y="406341"/>
                  <a:pt x="280691" y="420085"/>
                </a:cubicBezTo>
                <a:lnTo>
                  <a:pt x="280591" y="434184"/>
                </a:lnTo>
                <a:lnTo>
                  <a:pt x="281880" y="435544"/>
                </a:lnTo>
                <a:cubicBezTo>
                  <a:pt x="282704" y="436451"/>
                  <a:pt x="283174" y="437514"/>
                  <a:pt x="283186" y="438584"/>
                </a:cubicBezTo>
                <a:cubicBezTo>
                  <a:pt x="283197" y="439548"/>
                  <a:pt x="283459" y="440309"/>
                  <a:pt x="283712" y="440309"/>
                </a:cubicBezTo>
                <a:cubicBezTo>
                  <a:pt x="283713" y="440309"/>
                  <a:pt x="283713" y="440309"/>
                  <a:pt x="283713" y="440309"/>
                </a:cubicBezTo>
                <a:cubicBezTo>
                  <a:pt x="283715" y="440309"/>
                  <a:pt x="283716" y="440309"/>
                  <a:pt x="283716" y="440309"/>
                </a:cubicBezTo>
                <a:cubicBezTo>
                  <a:pt x="284020" y="440307"/>
                  <a:pt x="284230" y="440916"/>
                  <a:pt x="284238" y="441677"/>
                </a:cubicBezTo>
                <a:cubicBezTo>
                  <a:pt x="284260" y="443659"/>
                  <a:pt x="285261" y="446902"/>
                  <a:pt x="285821" y="446902"/>
                </a:cubicBezTo>
                <a:cubicBezTo>
                  <a:pt x="285821" y="446902"/>
                  <a:pt x="285821" y="446902"/>
                  <a:pt x="285823" y="446902"/>
                </a:cubicBezTo>
                <a:cubicBezTo>
                  <a:pt x="285824" y="446902"/>
                  <a:pt x="285824" y="446902"/>
                  <a:pt x="285824" y="446902"/>
                </a:cubicBezTo>
                <a:cubicBezTo>
                  <a:pt x="286128" y="446902"/>
                  <a:pt x="286345" y="448017"/>
                  <a:pt x="286359" y="449389"/>
                </a:cubicBezTo>
                <a:cubicBezTo>
                  <a:pt x="286397" y="452799"/>
                  <a:pt x="287492" y="459811"/>
                  <a:pt x="288005" y="460111"/>
                </a:cubicBezTo>
                <a:cubicBezTo>
                  <a:pt x="288261" y="460261"/>
                  <a:pt x="288629" y="461377"/>
                  <a:pt x="288846" y="462545"/>
                </a:cubicBezTo>
                <a:cubicBezTo>
                  <a:pt x="289171" y="464374"/>
                  <a:pt x="289025" y="464884"/>
                  <a:pt x="288118" y="465760"/>
                </a:cubicBezTo>
                <a:cubicBezTo>
                  <a:pt x="287565" y="466325"/>
                  <a:pt x="287062" y="466942"/>
                  <a:pt x="287066" y="467197"/>
                </a:cubicBezTo>
                <a:cubicBezTo>
                  <a:pt x="287068" y="467401"/>
                  <a:pt x="286517" y="468221"/>
                  <a:pt x="285813" y="468992"/>
                </a:cubicBezTo>
                <a:cubicBezTo>
                  <a:pt x="285109" y="469763"/>
                  <a:pt x="284560" y="470736"/>
                  <a:pt x="284563" y="471145"/>
                </a:cubicBezTo>
                <a:cubicBezTo>
                  <a:pt x="284568" y="471500"/>
                  <a:pt x="284368" y="471858"/>
                  <a:pt x="284063" y="471861"/>
                </a:cubicBezTo>
                <a:cubicBezTo>
                  <a:pt x="283758" y="471865"/>
                  <a:pt x="283570" y="473292"/>
                  <a:pt x="283590" y="475174"/>
                </a:cubicBezTo>
                <a:cubicBezTo>
                  <a:pt x="283611" y="477005"/>
                  <a:pt x="283830" y="478477"/>
                  <a:pt x="284084" y="478477"/>
                </a:cubicBezTo>
                <a:cubicBezTo>
                  <a:pt x="284084" y="478477"/>
                  <a:pt x="284084" y="478477"/>
                  <a:pt x="284084" y="478477"/>
                </a:cubicBezTo>
                <a:cubicBezTo>
                  <a:pt x="284084" y="478477"/>
                  <a:pt x="284085" y="478477"/>
                  <a:pt x="284085" y="478477"/>
                </a:cubicBezTo>
                <a:cubicBezTo>
                  <a:pt x="284289" y="478477"/>
                  <a:pt x="284662" y="480000"/>
                  <a:pt x="284835" y="481880"/>
                </a:cubicBezTo>
                <a:cubicBezTo>
                  <a:pt x="285011" y="484016"/>
                  <a:pt x="285384" y="485487"/>
                  <a:pt x="285896" y="485787"/>
                </a:cubicBezTo>
                <a:cubicBezTo>
                  <a:pt x="286410" y="486188"/>
                  <a:pt x="286733" y="487813"/>
                  <a:pt x="286922" y="491170"/>
                </a:cubicBezTo>
                <a:cubicBezTo>
                  <a:pt x="287341" y="496765"/>
                  <a:pt x="287500" y="497424"/>
                  <a:pt x="289241" y="498270"/>
                </a:cubicBezTo>
                <a:cubicBezTo>
                  <a:pt x="290265" y="498818"/>
                  <a:pt x="290475" y="499327"/>
                  <a:pt x="290496" y="501260"/>
                </a:cubicBezTo>
                <a:cubicBezTo>
                  <a:pt x="290520" y="503448"/>
                  <a:pt x="290370" y="503705"/>
                  <a:pt x="289001" y="504229"/>
                </a:cubicBezTo>
                <a:cubicBezTo>
                  <a:pt x="287734" y="504701"/>
                  <a:pt x="287484" y="505111"/>
                  <a:pt x="287500" y="506535"/>
                </a:cubicBezTo>
                <a:cubicBezTo>
                  <a:pt x="287515" y="507910"/>
                  <a:pt x="287931" y="508618"/>
                  <a:pt x="289318" y="509774"/>
                </a:cubicBezTo>
                <a:cubicBezTo>
                  <a:pt x="290293" y="510576"/>
                  <a:pt x="291118" y="511483"/>
                  <a:pt x="291121" y="511840"/>
                </a:cubicBezTo>
                <a:cubicBezTo>
                  <a:pt x="291129" y="512501"/>
                  <a:pt x="291894" y="512644"/>
                  <a:pt x="298925" y="513333"/>
                </a:cubicBezTo>
                <a:cubicBezTo>
                  <a:pt x="301932" y="513605"/>
                  <a:pt x="303616" y="513992"/>
                  <a:pt x="304028" y="514548"/>
                </a:cubicBezTo>
                <a:cubicBezTo>
                  <a:pt x="304390" y="515001"/>
                  <a:pt x="305618" y="515599"/>
                  <a:pt x="306791" y="515891"/>
                </a:cubicBezTo>
                <a:cubicBezTo>
                  <a:pt x="308986" y="516427"/>
                  <a:pt x="311551" y="518280"/>
                  <a:pt x="311563" y="519350"/>
                </a:cubicBezTo>
                <a:cubicBezTo>
                  <a:pt x="311566" y="519652"/>
                  <a:pt x="311869" y="519901"/>
                  <a:pt x="312270" y="519901"/>
                </a:cubicBezTo>
                <a:cubicBezTo>
                  <a:pt x="312274" y="519901"/>
                  <a:pt x="312278" y="519901"/>
                  <a:pt x="312281" y="519901"/>
                </a:cubicBezTo>
                <a:cubicBezTo>
                  <a:pt x="312283" y="519901"/>
                  <a:pt x="312285" y="519901"/>
                  <a:pt x="312286" y="519901"/>
                </a:cubicBezTo>
                <a:cubicBezTo>
                  <a:pt x="312693" y="519901"/>
                  <a:pt x="313203" y="520403"/>
                  <a:pt x="313414" y="521009"/>
                </a:cubicBezTo>
                <a:cubicBezTo>
                  <a:pt x="313624" y="521667"/>
                  <a:pt x="314039" y="522325"/>
                  <a:pt x="314346" y="522524"/>
                </a:cubicBezTo>
                <a:cubicBezTo>
                  <a:pt x="315013" y="522976"/>
                  <a:pt x="315096" y="544353"/>
                  <a:pt x="314441" y="544818"/>
                </a:cubicBezTo>
                <a:cubicBezTo>
                  <a:pt x="314187" y="544973"/>
                  <a:pt x="313898" y="546350"/>
                  <a:pt x="313813" y="547878"/>
                </a:cubicBezTo>
                <a:cubicBezTo>
                  <a:pt x="313677" y="549407"/>
                  <a:pt x="313284" y="550735"/>
                  <a:pt x="312980" y="550841"/>
                </a:cubicBezTo>
                <a:cubicBezTo>
                  <a:pt x="312067" y="551155"/>
                  <a:pt x="312363" y="564077"/>
                  <a:pt x="313339" y="564983"/>
                </a:cubicBezTo>
                <a:cubicBezTo>
                  <a:pt x="313751" y="565436"/>
                  <a:pt x="314120" y="566553"/>
                  <a:pt x="314131" y="567519"/>
                </a:cubicBezTo>
                <a:cubicBezTo>
                  <a:pt x="314142" y="568485"/>
                  <a:pt x="314352" y="569244"/>
                  <a:pt x="314607" y="569244"/>
                </a:cubicBezTo>
                <a:cubicBezTo>
                  <a:pt x="314607" y="569244"/>
                  <a:pt x="314608" y="569244"/>
                  <a:pt x="314608" y="569244"/>
                </a:cubicBezTo>
                <a:cubicBezTo>
                  <a:pt x="314609" y="569244"/>
                  <a:pt x="314609" y="569244"/>
                  <a:pt x="314609" y="569244"/>
                </a:cubicBezTo>
                <a:cubicBezTo>
                  <a:pt x="314864" y="569244"/>
                  <a:pt x="315234" y="570511"/>
                  <a:pt x="315453" y="572036"/>
                </a:cubicBezTo>
                <a:cubicBezTo>
                  <a:pt x="315675" y="573709"/>
                  <a:pt x="316043" y="574824"/>
                  <a:pt x="316449" y="574824"/>
                </a:cubicBezTo>
                <a:cubicBezTo>
                  <a:pt x="316450" y="574824"/>
                  <a:pt x="316451" y="574824"/>
                  <a:pt x="316451" y="574824"/>
                </a:cubicBezTo>
                <a:cubicBezTo>
                  <a:pt x="316452" y="574824"/>
                  <a:pt x="316453" y="574824"/>
                  <a:pt x="316453" y="574824"/>
                </a:cubicBezTo>
                <a:cubicBezTo>
                  <a:pt x="316859" y="574824"/>
                  <a:pt x="317283" y="576395"/>
                  <a:pt x="317672" y="579240"/>
                </a:cubicBezTo>
                <a:cubicBezTo>
                  <a:pt x="318004" y="581681"/>
                  <a:pt x="318536" y="583761"/>
                  <a:pt x="318843" y="583859"/>
                </a:cubicBezTo>
                <a:cubicBezTo>
                  <a:pt x="319148" y="583959"/>
                  <a:pt x="319408" y="584362"/>
                  <a:pt x="319411" y="584719"/>
                </a:cubicBezTo>
                <a:cubicBezTo>
                  <a:pt x="319416" y="585126"/>
                  <a:pt x="319729" y="585733"/>
                  <a:pt x="320089" y="586085"/>
                </a:cubicBezTo>
                <a:cubicBezTo>
                  <a:pt x="320448" y="586437"/>
                  <a:pt x="321032" y="588570"/>
                  <a:pt x="321361" y="590754"/>
                </a:cubicBezTo>
                <a:cubicBezTo>
                  <a:pt x="321799" y="593448"/>
                  <a:pt x="322273" y="594917"/>
                  <a:pt x="322785" y="595217"/>
                </a:cubicBezTo>
                <a:cubicBezTo>
                  <a:pt x="323348" y="595516"/>
                  <a:pt x="323612" y="596379"/>
                  <a:pt x="323630" y="597905"/>
                </a:cubicBezTo>
                <a:cubicBezTo>
                  <a:pt x="323644" y="599176"/>
                  <a:pt x="323857" y="600191"/>
                  <a:pt x="324112" y="600191"/>
                </a:cubicBezTo>
                <a:cubicBezTo>
                  <a:pt x="324112" y="600191"/>
                  <a:pt x="324113" y="600191"/>
                  <a:pt x="324113" y="600191"/>
                </a:cubicBezTo>
                <a:cubicBezTo>
                  <a:pt x="324113" y="600191"/>
                  <a:pt x="324114" y="600191"/>
                  <a:pt x="324114" y="600191"/>
                </a:cubicBezTo>
                <a:cubicBezTo>
                  <a:pt x="324369" y="600191"/>
                  <a:pt x="324681" y="600848"/>
                  <a:pt x="324842" y="601710"/>
                </a:cubicBezTo>
                <a:cubicBezTo>
                  <a:pt x="325055" y="602521"/>
                  <a:pt x="325677" y="603632"/>
                  <a:pt x="326242" y="604083"/>
                </a:cubicBezTo>
                <a:cubicBezTo>
                  <a:pt x="326807" y="604585"/>
                  <a:pt x="327276" y="605497"/>
                  <a:pt x="327283" y="606158"/>
                </a:cubicBezTo>
                <a:cubicBezTo>
                  <a:pt x="327290" y="606769"/>
                  <a:pt x="327601" y="607427"/>
                  <a:pt x="328011" y="607576"/>
                </a:cubicBezTo>
                <a:cubicBezTo>
                  <a:pt x="328420" y="607723"/>
                  <a:pt x="328885" y="608380"/>
                  <a:pt x="329046" y="609092"/>
                </a:cubicBezTo>
                <a:cubicBezTo>
                  <a:pt x="329256" y="609749"/>
                  <a:pt x="329616" y="610302"/>
                  <a:pt x="329871" y="610302"/>
                </a:cubicBezTo>
                <a:cubicBezTo>
                  <a:pt x="329872" y="610302"/>
                  <a:pt x="329873" y="610302"/>
                  <a:pt x="329873" y="610302"/>
                </a:cubicBezTo>
                <a:cubicBezTo>
                  <a:pt x="329873" y="610302"/>
                  <a:pt x="329875" y="610302"/>
                  <a:pt x="329876" y="610302"/>
                </a:cubicBezTo>
                <a:cubicBezTo>
                  <a:pt x="330129" y="610302"/>
                  <a:pt x="330493" y="611114"/>
                  <a:pt x="330707" y="612075"/>
                </a:cubicBezTo>
                <a:cubicBezTo>
                  <a:pt x="330870" y="613038"/>
                  <a:pt x="331335" y="613846"/>
                  <a:pt x="331692" y="613846"/>
                </a:cubicBezTo>
                <a:cubicBezTo>
                  <a:pt x="331692" y="613846"/>
                  <a:pt x="331693" y="613846"/>
                  <a:pt x="331693" y="613846"/>
                </a:cubicBezTo>
                <a:cubicBezTo>
                  <a:pt x="331695" y="613846"/>
                  <a:pt x="331695" y="613846"/>
                  <a:pt x="331697" y="613846"/>
                </a:cubicBezTo>
                <a:cubicBezTo>
                  <a:pt x="332103" y="613846"/>
                  <a:pt x="332519" y="614756"/>
                  <a:pt x="332735" y="615972"/>
                </a:cubicBezTo>
                <a:cubicBezTo>
                  <a:pt x="332952" y="617191"/>
                  <a:pt x="333577" y="618458"/>
                  <a:pt x="334089" y="618806"/>
                </a:cubicBezTo>
                <a:cubicBezTo>
                  <a:pt x="334653" y="619158"/>
                  <a:pt x="335068" y="619815"/>
                  <a:pt x="335073" y="620221"/>
                </a:cubicBezTo>
                <a:cubicBezTo>
                  <a:pt x="335078" y="620627"/>
                  <a:pt x="335332" y="620928"/>
                  <a:pt x="335586" y="620928"/>
                </a:cubicBezTo>
                <a:cubicBezTo>
                  <a:pt x="335587" y="620928"/>
                  <a:pt x="335588" y="620928"/>
                  <a:pt x="335589" y="620928"/>
                </a:cubicBezTo>
                <a:cubicBezTo>
                  <a:pt x="335590" y="620928"/>
                  <a:pt x="335590" y="620928"/>
                  <a:pt x="335590" y="620928"/>
                </a:cubicBezTo>
                <a:lnTo>
                  <a:pt x="335596" y="620930"/>
                </a:lnTo>
                <a:cubicBezTo>
                  <a:pt x="336554" y="620935"/>
                  <a:pt x="336192" y="624946"/>
                  <a:pt x="335137" y="626023"/>
                </a:cubicBezTo>
                <a:cubicBezTo>
                  <a:pt x="334584" y="626590"/>
                  <a:pt x="334135" y="627512"/>
                  <a:pt x="334142" y="628070"/>
                </a:cubicBezTo>
                <a:cubicBezTo>
                  <a:pt x="334149" y="628630"/>
                  <a:pt x="333950" y="629091"/>
                  <a:pt x="333644" y="629094"/>
                </a:cubicBezTo>
                <a:cubicBezTo>
                  <a:pt x="333338" y="629098"/>
                  <a:pt x="333151" y="630473"/>
                  <a:pt x="333169" y="632153"/>
                </a:cubicBezTo>
                <a:cubicBezTo>
                  <a:pt x="333188" y="633831"/>
                  <a:pt x="333406" y="635202"/>
                  <a:pt x="333609" y="635202"/>
                </a:cubicBezTo>
                <a:cubicBezTo>
                  <a:pt x="333610" y="635202"/>
                  <a:pt x="333610" y="635202"/>
                  <a:pt x="333610" y="635202"/>
                </a:cubicBezTo>
                <a:cubicBezTo>
                  <a:pt x="333610" y="635202"/>
                  <a:pt x="333610" y="635202"/>
                  <a:pt x="333610" y="635202"/>
                </a:cubicBezTo>
                <a:cubicBezTo>
                  <a:pt x="333865" y="635202"/>
                  <a:pt x="334341" y="636775"/>
                  <a:pt x="334717" y="638703"/>
                </a:cubicBezTo>
                <a:cubicBezTo>
                  <a:pt x="335095" y="640683"/>
                  <a:pt x="335572" y="642306"/>
                  <a:pt x="335828" y="642405"/>
                </a:cubicBezTo>
                <a:cubicBezTo>
                  <a:pt x="336032" y="642505"/>
                  <a:pt x="336479" y="646164"/>
                  <a:pt x="336782" y="650589"/>
                </a:cubicBezTo>
                <a:cubicBezTo>
                  <a:pt x="337204" y="656489"/>
                  <a:pt x="337535" y="658776"/>
                  <a:pt x="338047" y="659076"/>
                </a:cubicBezTo>
                <a:cubicBezTo>
                  <a:pt x="338509" y="659375"/>
                  <a:pt x="338831" y="660899"/>
                  <a:pt x="339017" y="663849"/>
                </a:cubicBezTo>
                <a:cubicBezTo>
                  <a:pt x="339145" y="666240"/>
                  <a:pt x="339472" y="668221"/>
                  <a:pt x="339675" y="668221"/>
                </a:cubicBezTo>
                <a:cubicBezTo>
                  <a:pt x="339675" y="668221"/>
                  <a:pt x="339675" y="668221"/>
                  <a:pt x="339676" y="668221"/>
                </a:cubicBezTo>
                <a:cubicBezTo>
                  <a:pt x="339676" y="668221"/>
                  <a:pt x="339676" y="668221"/>
                  <a:pt x="339676" y="668221"/>
                </a:cubicBezTo>
                <a:cubicBezTo>
                  <a:pt x="339881" y="668221"/>
                  <a:pt x="340346" y="668925"/>
                  <a:pt x="340710" y="669736"/>
                </a:cubicBezTo>
                <a:cubicBezTo>
                  <a:pt x="341075" y="670595"/>
                  <a:pt x="341540" y="671250"/>
                  <a:pt x="341795" y="671250"/>
                </a:cubicBezTo>
                <a:cubicBezTo>
                  <a:pt x="341795" y="671250"/>
                  <a:pt x="341795" y="671250"/>
                  <a:pt x="341796" y="671250"/>
                </a:cubicBezTo>
                <a:cubicBezTo>
                  <a:pt x="341797" y="671250"/>
                  <a:pt x="341797" y="671250"/>
                  <a:pt x="341797" y="671250"/>
                </a:cubicBezTo>
                <a:cubicBezTo>
                  <a:pt x="342002" y="671250"/>
                  <a:pt x="342361" y="671703"/>
                  <a:pt x="342520" y="672259"/>
                </a:cubicBezTo>
                <a:cubicBezTo>
                  <a:pt x="342678" y="672816"/>
                  <a:pt x="343188" y="673266"/>
                  <a:pt x="343593" y="673266"/>
                </a:cubicBezTo>
                <a:cubicBezTo>
                  <a:pt x="343596" y="673266"/>
                  <a:pt x="343597" y="673266"/>
                  <a:pt x="343599" y="673266"/>
                </a:cubicBezTo>
                <a:cubicBezTo>
                  <a:pt x="343600" y="673266"/>
                  <a:pt x="343600" y="673266"/>
                  <a:pt x="343602" y="673266"/>
                </a:cubicBezTo>
                <a:lnTo>
                  <a:pt x="343606" y="673267"/>
                </a:lnTo>
                <a:cubicBezTo>
                  <a:pt x="344719" y="673273"/>
                  <a:pt x="344675" y="678650"/>
                  <a:pt x="343562" y="679069"/>
                </a:cubicBezTo>
                <a:cubicBezTo>
                  <a:pt x="342853" y="679383"/>
                  <a:pt x="342757" y="679942"/>
                  <a:pt x="343046" y="683046"/>
                </a:cubicBezTo>
                <a:cubicBezTo>
                  <a:pt x="343221" y="685028"/>
                  <a:pt x="343648" y="686806"/>
                  <a:pt x="343904" y="686955"/>
                </a:cubicBezTo>
                <a:cubicBezTo>
                  <a:pt x="344212" y="687155"/>
                  <a:pt x="344579" y="688270"/>
                  <a:pt x="344797" y="689437"/>
                </a:cubicBezTo>
                <a:cubicBezTo>
                  <a:pt x="345012" y="690604"/>
                  <a:pt x="345327" y="691566"/>
                  <a:pt x="345582" y="691566"/>
                </a:cubicBezTo>
                <a:cubicBezTo>
                  <a:pt x="345582" y="691566"/>
                  <a:pt x="345583" y="691566"/>
                  <a:pt x="345583" y="691566"/>
                </a:cubicBezTo>
                <a:cubicBezTo>
                  <a:pt x="345583" y="691566"/>
                  <a:pt x="345583" y="691566"/>
                  <a:pt x="345583" y="691566"/>
                </a:cubicBezTo>
                <a:cubicBezTo>
                  <a:pt x="345838" y="691566"/>
                  <a:pt x="346055" y="692887"/>
                  <a:pt x="346075" y="694563"/>
                </a:cubicBezTo>
                <a:cubicBezTo>
                  <a:pt x="346117" y="698374"/>
                  <a:pt x="346599" y="700710"/>
                  <a:pt x="347360" y="700710"/>
                </a:cubicBezTo>
                <a:cubicBezTo>
                  <a:pt x="347361" y="700710"/>
                  <a:pt x="347362" y="700710"/>
                  <a:pt x="347364" y="700710"/>
                </a:cubicBezTo>
                <a:cubicBezTo>
                  <a:pt x="347365" y="700710"/>
                  <a:pt x="347366" y="700710"/>
                  <a:pt x="347368" y="700710"/>
                </a:cubicBezTo>
                <a:cubicBezTo>
                  <a:pt x="347726" y="700710"/>
                  <a:pt x="348441" y="701157"/>
                  <a:pt x="349054" y="701657"/>
                </a:cubicBezTo>
                <a:cubicBezTo>
                  <a:pt x="349619" y="702158"/>
                  <a:pt x="350491" y="702711"/>
                  <a:pt x="351000" y="702755"/>
                </a:cubicBezTo>
                <a:cubicBezTo>
                  <a:pt x="352429" y="703044"/>
                  <a:pt x="352811" y="705433"/>
                  <a:pt x="352250" y="709968"/>
                </a:cubicBezTo>
                <a:cubicBezTo>
                  <a:pt x="351598" y="715318"/>
                  <a:pt x="352331" y="726600"/>
                  <a:pt x="353350" y="726600"/>
                </a:cubicBezTo>
                <a:cubicBezTo>
                  <a:pt x="353350" y="726600"/>
                  <a:pt x="353350" y="726600"/>
                  <a:pt x="353351" y="726600"/>
                </a:cubicBezTo>
                <a:cubicBezTo>
                  <a:pt x="353351" y="726600"/>
                  <a:pt x="353353" y="726600"/>
                  <a:pt x="353354" y="726600"/>
                </a:cubicBezTo>
                <a:cubicBezTo>
                  <a:pt x="353710" y="726600"/>
                  <a:pt x="354172" y="727154"/>
                  <a:pt x="354382" y="727861"/>
                </a:cubicBezTo>
                <a:cubicBezTo>
                  <a:pt x="354543" y="728570"/>
                  <a:pt x="355003" y="729122"/>
                  <a:pt x="355409" y="729122"/>
                </a:cubicBezTo>
                <a:cubicBezTo>
                  <a:pt x="355411" y="729122"/>
                  <a:pt x="355413" y="729122"/>
                  <a:pt x="355415" y="729122"/>
                </a:cubicBezTo>
                <a:cubicBezTo>
                  <a:pt x="355418" y="729122"/>
                  <a:pt x="355423" y="729122"/>
                  <a:pt x="355428" y="729122"/>
                </a:cubicBezTo>
                <a:cubicBezTo>
                  <a:pt x="355829" y="729122"/>
                  <a:pt x="356129" y="729321"/>
                  <a:pt x="356132" y="729573"/>
                </a:cubicBezTo>
                <a:cubicBezTo>
                  <a:pt x="356138" y="730182"/>
                  <a:pt x="360247" y="734152"/>
                  <a:pt x="360863" y="734152"/>
                </a:cubicBezTo>
                <a:cubicBezTo>
                  <a:pt x="360863" y="734152"/>
                  <a:pt x="360864" y="734152"/>
                  <a:pt x="360866" y="734152"/>
                </a:cubicBezTo>
                <a:cubicBezTo>
                  <a:pt x="360866" y="734152"/>
                  <a:pt x="360866" y="734152"/>
                  <a:pt x="360866" y="734152"/>
                </a:cubicBezTo>
                <a:cubicBezTo>
                  <a:pt x="361068" y="734152"/>
                  <a:pt x="361292" y="735981"/>
                  <a:pt x="361317" y="738219"/>
                </a:cubicBezTo>
                <a:cubicBezTo>
                  <a:pt x="361344" y="740611"/>
                  <a:pt x="361159" y="742293"/>
                  <a:pt x="360853" y="742295"/>
                </a:cubicBezTo>
                <a:cubicBezTo>
                  <a:pt x="360599" y="742299"/>
                  <a:pt x="360351" y="742862"/>
                  <a:pt x="360359" y="743523"/>
                </a:cubicBezTo>
                <a:cubicBezTo>
                  <a:pt x="360366" y="744236"/>
                  <a:pt x="360070" y="745105"/>
                  <a:pt x="359667" y="745465"/>
                </a:cubicBezTo>
                <a:cubicBezTo>
                  <a:pt x="358711" y="746443"/>
                  <a:pt x="358232" y="749145"/>
                  <a:pt x="358659" y="750923"/>
                </a:cubicBezTo>
                <a:cubicBezTo>
                  <a:pt x="358926" y="752090"/>
                  <a:pt x="359338" y="752492"/>
                  <a:pt x="360356" y="752583"/>
                </a:cubicBezTo>
                <a:cubicBezTo>
                  <a:pt x="361325" y="752674"/>
                  <a:pt x="361787" y="753076"/>
                  <a:pt x="361897" y="753839"/>
                </a:cubicBezTo>
                <a:cubicBezTo>
                  <a:pt x="362060" y="754753"/>
                  <a:pt x="362521" y="755003"/>
                  <a:pt x="364713" y="755333"/>
                </a:cubicBezTo>
                <a:lnTo>
                  <a:pt x="367363" y="755712"/>
                </a:lnTo>
                <a:lnTo>
                  <a:pt x="367730" y="765887"/>
                </a:lnTo>
                <a:lnTo>
                  <a:pt x="368097" y="776062"/>
                </a:lnTo>
                <a:lnTo>
                  <a:pt x="369523" y="776199"/>
                </a:lnTo>
                <a:cubicBezTo>
                  <a:pt x="370288" y="776293"/>
                  <a:pt x="370902" y="776641"/>
                  <a:pt x="370907" y="777049"/>
                </a:cubicBezTo>
                <a:cubicBezTo>
                  <a:pt x="370912" y="777456"/>
                  <a:pt x="371479" y="778163"/>
                  <a:pt x="372196" y="778612"/>
                </a:cubicBezTo>
                <a:cubicBezTo>
                  <a:pt x="373478" y="779412"/>
                  <a:pt x="373479" y="779463"/>
                  <a:pt x="373564" y="787147"/>
                </a:cubicBezTo>
                <a:cubicBezTo>
                  <a:pt x="373663" y="796122"/>
                  <a:pt x="373873" y="797103"/>
                  <a:pt x="375461" y="797103"/>
                </a:cubicBezTo>
                <a:cubicBezTo>
                  <a:pt x="375475" y="797103"/>
                  <a:pt x="375490" y="797103"/>
                  <a:pt x="375507" y="797103"/>
                </a:cubicBezTo>
                <a:cubicBezTo>
                  <a:pt x="375525" y="797103"/>
                  <a:pt x="375544" y="797101"/>
                  <a:pt x="375564" y="797101"/>
                </a:cubicBezTo>
                <a:cubicBezTo>
                  <a:pt x="376482" y="797101"/>
                  <a:pt x="376731" y="797365"/>
                  <a:pt x="376743" y="798363"/>
                </a:cubicBezTo>
                <a:cubicBezTo>
                  <a:pt x="376751" y="799076"/>
                  <a:pt x="377218" y="799884"/>
                  <a:pt x="377781" y="800235"/>
                </a:cubicBezTo>
                <a:cubicBezTo>
                  <a:pt x="378345" y="800585"/>
                  <a:pt x="378810" y="801140"/>
                  <a:pt x="378812" y="801445"/>
                </a:cubicBezTo>
                <a:cubicBezTo>
                  <a:pt x="378817" y="801801"/>
                  <a:pt x="379540" y="802811"/>
                  <a:pt x="380363" y="803667"/>
                </a:cubicBezTo>
                <a:cubicBezTo>
                  <a:pt x="381393" y="804725"/>
                  <a:pt x="382174" y="806244"/>
                  <a:pt x="382549" y="807918"/>
                </a:cubicBezTo>
                <a:cubicBezTo>
                  <a:pt x="382819" y="809340"/>
                  <a:pt x="383499" y="810961"/>
                  <a:pt x="384014" y="811516"/>
                </a:cubicBezTo>
                <a:cubicBezTo>
                  <a:pt x="384529" y="812121"/>
                  <a:pt x="385162" y="814099"/>
                  <a:pt x="385493" y="816386"/>
                </a:cubicBezTo>
                <a:cubicBezTo>
                  <a:pt x="386199" y="820644"/>
                  <a:pt x="386935" y="822927"/>
                  <a:pt x="387647" y="822927"/>
                </a:cubicBezTo>
                <a:cubicBezTo>
                  <a:pt x="387648" y="822927"/>
                  <a:pt x="387649" y="822927"/>
                  <a:pt x="387650" y="822927"/>
                </a:cubicBezTo>
                <a:cubicBezTo>
                  <a:pt x="387650" y="822927"/>
                  <a:pt x="387650" y="822927"/>
                  <a:pt x="387650" y="822927"/>
                </a:cubicBezTo>
                <a:cubicBezTo>
                  <a:pt x="387905" y="822927"/>
                  <a:pt x="388281" y="824803"/>
                  <a:pt x="388512" y="827141"/>
                </a:cubicBezTo>
                <a:cubicBezTo>
                  <a:pt x="388862" y="831159"/>
                  <a:pt x="389389" y="832984"/>
                  <a:pt x="390680" y="834599"/>
                </a:cubicBezTo>
                <a:cubicBezTo>
                  <a:pt x="390991" y="835004"/>
                  <a:pt x="391528" y="837593"/>
                  <a:pt x="391813" y="840338"/>
                </a:cubicBezTo>
                <a:cubicBezTo>
                  <a:pt x="392208" y="843795"/>
                  <a:pt x="392635" y="845572"/>
                  <a:pt x="393304" y="846276"/>
                </a:cubicBezTo>
                <a:cubicBezTo>
                  <a:pt x="393871" y="846882"/>
                  <a:pt x="394347" y="848608"/>
                  <a:pt x="394681" y="851148"/>
                </a:cubicBezTo>
                <a:cubicBezTo>
                  <a:pt x="395186" y="855413"/>
                  <a:pt x="396083" y="858453"/>
                  <a:pt x="396746" y="858456"/>
                </a:cubicBezTo>
                <a:cubicBezTo>
                  <a:pt x="396746" y="858456"/>
                  <a:pt x="396747" y="858456"/>
                  <a:pt x="396748" y="858456"/>
                </a:cubicBezTo>
                <a:cubicBezTo>
                  <a:pt x="396748" y="858456"/>
                  <a:pt x="396748" y="858456"/>
                  <a:pt x="396750" y="858456"/>
                </a:cubicBezTo>
                <a:cubicBezTo>
                  <a:pt x="397003" y="858456"/>
                  <a:pt x="397320" y="859521"/>
                  <a:pt x="397537" y="860838"/>
                </a:cubicBezTo>
                <a:cubicBezTo>
                  <a:pt x="398035" y="864497"/>
                  <a:pt x="398981" y="867082"/>
                  <a:pt x="399953" y="867581"/>
                </a:cubicBezTo>
                <a:cubicBezTo>
                  <a:pt x="400413" y="867830"/>
                  <a:pt x="400984" y="868842"/>
                  <a:pt x="401148" y="869807"/>
                </a:cubicBezTo>
                <a:cubicBezTo>
                  <a:pt x="401363" y="870824"/>
                  <a:pt x="401882" y="871682"/>
                  <a:pt x="402392" y="871829"/>
                </a:cubicBezTo>
                <a:cubicBezTo>
                  <a:pt x="402903" y="872027"/>
                  <a:pt x="403576" y="873089"/>
                  <a:pt x="403998" y="874407"/>
                </a:cubicBezTo>
                <a:cubicBezTo>
                  <a:pt x="404369" y="875676"/>
                  <a:pt x="405094" y="876940"/>
                  <a:pt x="405607" y="877190"/>
                </a:cubicBezTo>
                <a:cubicBezTo>
                  <a:pt x="406322" y="877538"/>
                  <a:pt x="406537" y="878553"/>
                  <a:pt x="406774" y="881604"/>
                </a:cubicBezTo>
                <a:cubicBezTo>
                  <a:pt x="407130" y="886130"/>
                  <a:pt x="407864" y="888005"/>
                  <a:pt x="409602" y="888802"/>
                </a:cubicBezTo>
                <a:cubicBezTo>
                  <a:pt x="410268" y="889098"/>
                  <a:pt x="410834" y="889653"/>
                  <a:pt x="410839" y="890111"/>
                </a:cubicBezTo>
                <a:cubicBezTo>
                  <a:pt x="410843" y="890515"/>
                  <a:pt x="411099" y="890867"/>
                  <a:pt x="411403" y="890867"/>
                </a:cubicBezTo>
                <a:cubicBezTo>
                  <a:pt x="411404" y="890867"/>
                  <a:pt x="411406" y="890867"/>
                  <a:pt x="411407" y="890867"/>
                </a:cubicBezTo>
                <a:cubicBezTo>
                  <a:pt x="411409" y="890867"/>
                  <a:pt x="411410" y="890867"/>
                  <a:pt x="411410" y="890867"/>
                </a:cubicBezTo>
                <a:cubicBezTo>
                  <a:pt x="412075" y="890867"/>
                  <a:pt x="413922" y="892775"/>
                  <a:pt x="413930" y="893485"/>
                </a:cubicBezTo>
                <a:cubicBezTo>
                  <a:pt x="413932" y="893687"/>
                  <a:pt x="414233" y="893886"/>
                  <a:pt x="414633" y="893886"/>
                </a:cubicBezTo>
                <a:cubicBezTo>
                  <a:pt x="414638" y="893886"/>
                  <a:pt x="414643" y="893886"/>
                  <a:pt x="414647" y="893885"/>
                </a:cubicBezTo>
                <a:cubicBezTo>
                  <a:pt x="414648" y="893885"/>
                  <a:pt x="414651" y="893885"/>
                  <a:pt x="414653" y="893885"/>
                </a:cubicBezTo>
                <a:cubicBezTo>
                  <a:pt x="415059" y="893885"/>
                  <a:pt x="415569" y="894335"/>
                  <a:pt x="415727" y="894891"/>
                </a:cubicBezTo>
                <a:cubicBezTo>
                  <a:pt x="415886" y="895448"/>
                  <a:pt x="416346" y="895899"/>
                  <a:pt x="416752" y="895899"/>
                </a:cubicBezTo>
                <a:cubicBezTo>
                  <a:pt x="416753" y="895899"/>
                  <a:pt x="416755" y="895899"/>
                  <a:pt x="416758" y="895899"/>
                </a:cubicBezTo>
                <a:cubicBezTo>
                  <a:pt x="416759" y="895899"/>
                  <a:pt x="416761" y="895899"/>
                  <a:pt x="416763" y="895899"/>
                </a:cubicBezTo>
                <a:cubicBezTo>
                  <a:pt x="417169" y="895899"/>
                  <a:pt x="417628" y="896350"/>
                  <a:pt x="417787" y="896906"/>
                </a:cubicBezTo>
                <a:cubicBezTo>
                  <a:pt x="417945" y="897463"/>
                  <a:pt x="418305" y="897916"/>
                  <a:pt x="418509" y="897916"/>
                </a:cubicBezTo>
                <a:cubicBezTo>
                  <a:pt x="418509" y="897916"/>
                  <a:pt x="418510" y="897916"/>
                  <a:pt x="418511" y="897916"/>
                </a:cubicBezTo>
                <a:cubicBezTo>
                  <a:pt x="418511" y="897916"/>
                  <a:pt x="418511" y="897916"/>
                  <a:pt x="418512" y="897916"/>
                </a:cubicBezTo>
                <a:cubicBezTo>
                  <a:pt x="418767" y="897916"/>
                  <a:pt x="419232" y="898622"/>
                  <a:pt x="419596" y="899431"/>
                </a:cubicBezTo>
                <a:cubicBezTo>
                  <a:pt x="419961" y="900289"/>
                  <a:pt x="420425" y="900945"/>
                  <a:pt x="420679" y="900945"/>
                </a:cubicBezTo>
                <a:cubicBezTo>
                  <a:pt x="420681" y="900945"/>
                  <a:pt x="420681" y="900945"/>
                  <a:pt x="420682" y="900945"/>
                </a:cubicBezTo>
                <a:cubicBezTo>
                  <a:pt x="420682" y="900945"/>
                  <a:pt x="420682" y="900945"/>
                  <a:pt x="420683" y="900945"/>
                </a:cubicBezTo>
                <a:cubicBezTo>
                  <a:pt x="420936" y="900945"/>
                  <a:pt x="421148" y="901757"/>
                  <a:pt x="421158" y="902723"/>
                </a:cubicBezTo>
                <a:cubicBezTo>
                  <a:pt x="421169" y="903688"/>
                  <a:pt x="420974" y="904504"/>
                  <a:pt x="420719" y="904508"/>
                </a:cubicBezTo>
                <a:cubicBezTo>
                  <a:pt x="418989" y="904526"/>
                  <a:pt x="418195" y="915580"/>
                  <a:pt x="419793" y="917394"/>
                </a:cubicBezTo>
                <a:cubicBezTo>
                  <a:pt x="420206" y="917899"/>
                  <a:pt x="420824" y="918554"/>
                  <a:pt x="421133" y="918907"/>
                </a:cubicBezTo>
                <a:cubicBezTo>
                  <a:pt x="421443" y="919259"/>
                  <a:pt x="422017" y="920576"/>
                  <a:pt x="422389" y="921947"/>
                </a:cubicBezTo>
                <a:cubicBezTo>
                  <a:pt x="422862" y="923463"/>
                  <a:pt x="423429" y="924322"/>
                  <a:pt x="423936" y="924322"/>
                </a:cubicBezTo>
                <a:cubicBezTo>
                  <a:pt x="423939" y="924322"/>
                  <a:pt x="423940" y="924322"/>
                  <a:pt x="423942" y="924322"/>
                </a:cubicBezTo>
                <a:cubicBezTo>
                  <a:pt x="423943" y="924322"/>
                  <a:pt x="423946" y="924322"/>
                  <a:pt x="423947" y="924322"/>
                </a:cubicBezTo>
                <a:cubicBezTo>
                  <a:pt x="424504" y="924322"/>
                  <a:pt x="424921" y="925285"/>
                  <a:pt x="425405" y="927715"/>
                </a:cubicBezTo>
                <a:cubicBezTo>
                  <a:pt x="425781" y="929594"/>
                  <a:pt x="426308" y="931269"/>
                  <a:pt x="426514" y="931419"/>
                </a:cubicBezTo>
                <a:cubicBezTo>
                  <a:pt x="427385" y="931969"/>
                  <a:pt x="428016" y="933844"/>
                  <a:pt x="428409" y="937099"/>
                </a:cubicBezTo>
                <a:cubicBezTo>
                  <a:pt x="428639" y="939483"/>
                  <a:pt x="429006" y="940547"/>
                  <a:pt x="429461" y="940547"/>
                </a:cubicBezTo>
                <a:cubicBezTo>
                  <a:pt x="429464" y="940547"/>
                  <a:pt x="429464" y="940547"/>
                  <a:pt x="429465" y="940547"/>
                </a:cubicBezTo>
                <a:cubicBezTo>
                  <a:pt x="429467" y="940547"/>
                  <a:pt x="429470" y="940547"/>
                  <a:pt x="429472" y="940547"/>
                </a:cubicBezTo>
                <a:cubicBezTo>
                  <a:pt x="429877" y="940547"/>
                  <a:pt x="430336" y="940998"/>
                  <a:pt x="430494" y="941554"/>
                </a:cubicBezTo>
                <a:cubicBezTo>
                  <a:pt x="430746" y="942330"/>
                  <a:pt x="431224" y="942545"/>
                  <a:pt x="432864" y="942545"/>
                </a:cubicBezTo>
                <a:cubicBezTo>
                  <a:pt x="432940" y="942545"/>
                  <a:pt x="433019" y="942545"/>
                  <a:pt x="433101" y="942544"/>
                </a:cubicBezTo>
                <a:cubicBezTo>
                  <a:pt x="433141" y="942544"/>
                  <a:pt x="433181" y="942544"/>
                  <a:pt x="433222" y="942544"/>
                </a:cubicBezTo>
                <a:cubicBezTo>
                  <a:pt x="434388" y="942544"/>
                  <a:pt x="435343" y="942732"/>
                  <a:pt x="435346" y="943027"/>
                </a:cubicBezTo>
                <a:cubicBezTo>
                  <a:pt x="435348" y="943280"/>
                  <a:pt x="435652" y="943530"/>
                  <a:pt x="436054" y="943531"/>
                </a:cubicBezTo>
                <a:cubicBezTo>
                  <a:pt x="436058" y="943531"/>
                  <a:pt x="436061" y="943530"/>
                  <a:pt x="436065" y="943530"/>
                </a:cubicBezTo>
                <a:cubicBezTo>
                  <a:pt x="436066" y="943530"/>
                  <a:pt x="436068" y="943530"/>
                  <a:pt x="436070" y="943530"/>
                </a:cubicBezTo>
                <a:cubicBezTo>
                  <a:pt x="436476" y="943530"/>
                  <a:pt x="436987" y="943980"/>
                  <a:pt x="437145" y="944535"/>
                </a:cubicBezTo>
                <a:cubicBezTo>
                  <a:pt x="437352" y="945232"/>
                  <a:pt x="437898" y="945533"/>
                  <a:pt x="438928" y="945533"/>
                </a:cubicBezTo>
                <a:cubicBezTo>
                  <a:pt x="438948" y="945533"/>
                  <a:pt x="438967" y="945533"/>
                  <a:pt x="438988" y="945533"/>
                </a:cubicBezTo>
                <a:cubicBezTo>
                  <a:pt x="439014" y="945533"/>
                  <a:pt x="439040" y="945533"/>
                  <a:pt x="439066" y="945533"/>
                </a:cubicBezTo>
                <a:cubicBezTo>
                  <a:pt x="440124" y="945532"/>
                  <a:pt x="440467" y="945790"/>
                  <a:pt x="440474" y="946533"/>
                </a:cubicBezTo>
                <a:cubicBezTo>
                  <a:pt x="440482" y="947282"/>
                  <a:pt x="440828" y="947538"/>
                  <a:pt x="441705" y="947538"/>
                </a:cubicBezTo>
                <a:cubicBezTo>
                  <a:pt x="441722" y="947538"/>
                  <a:pt x="441740" y="947538"/>
                  <a:pt x="441757" y="947538"/>
                </a:cubicBezTo>
                <a:cubicBezTo>
                  <a:pt x="441776" y="947536"/>
                  <a:pt x="441793" y="947536"/>
                  <a:pt x="441810" y="947536"/>
                </a:cubicBezTo>
                <a:cubicBezTo>
                  <a:pt x="442687" y="947536"/>
                  <a:pt x="443033" y="947792"/>
                  <a:pt x="443041" y="948541"/>
                </a:cubicBezTo>
                <a:cubicBezTo>
                  <a:pt x="443048" y="949099"/>
                  <a:pt x="443255" y="949554"/>
                  <a:pt x="443508" y="949554"/>
                </a:cubicBezTo>
                <a:cubicBezTo>
                  <a:pt x="443509" y="949554"/>
                  <a:pt x="443509" y="949554"/>
                  <a:pt x="443511" y="949554"/>
                </a:cubicBezTo>
                <a:cubicBezTo>
                  <a:pt x="443511" y="949554"/>
                  <a:pt x="443512" y="949554"/>
                  <a:pt x="443513" y="949554"/>
                </a:cubicBezTo>
                <a:cubicBezTo>
                  <a:pt x="443768" y="949554"/>
                  <a:pt x="444178" y="950006"/>
                  <a:pt x="444335" y="950563"/>
                </a:cubicBezTo>
                <a:cubicBezTo>
                  <a:pt x="444588" y="951341"/>
                  <a:pt x="445071" y="951555"/>
                  <a:pt x="446508" y="951555"/>
                </a:cubicBezTo>
                <a:cubicBezTo>
                  <a:pt x="446566" y="951555"/>
                  <a:pt x="446627" y="951555"/>
                  <a:pt x="446688" y="951554"/>
                </a:cubicBezTo>
                <a:cubicBezTo>
                  <a:pt x="446720" y="951554"/>
                  <a:pt x="446750" y="951554"/>
                  <a:pt x="446781" y="951554"/>
                </a:cubicBezTo>
                <a:cubicBezTo>
                  <a:pt x="447809" y="951554"/>
                  <a:pt x="448675" y="951745"/>
                  <a:pt x="448678" y="952041"/>
                </a:cubicBezTo>
                <a:cubicBezTo>
                  <a:pt x="448681" y="952291"/>
                  <a:pt x="449227" y="952536"/>
                  <a:pt x="449923" y="952536"/>
                </a:cubicBezTo>
                <a:cubicBezTo>
                  <a:pt x="449935" y="952536"/>
                  <a:pt x="449945" y="952535"/>
                  <a:pt x="449956" y="952535"/>
                </a:cubicBezTo>
                <a:cubicBezTo>
                  <a:pt x="449970" y="952535"/>
                  <a:pt x="449983" y="952535"/>
                  <a:pt x="449997" y="952535"/>
                </a:cubicBezTo>
                <a:cubicBezTo>
                  <a:pt x="450689" y="952535"/>
                  <a:pt x="451230" y="952731"/>
                  <a:pt x="451233" y="953031"/>
                </a:cubicBezTo>
                <a:cubicBezTo>
                  <a:pt x="451237" y="953278"/>
                  <a:pt x="452111" y="953516"/>
                  <a:pt x="453194" y="953516"/>
                </a:cubicBezTo>
                <a:cubicBezTo>
                  <a:pt x="453220" y="953516"/>
                  <a:pt x="453247" y="953516"/>
                  <a:pt x="453275" y="953516"/>
                </a:cubicBezTo>
                <a:cubicBezTo>
                  <a:pt x="453309" y="953516"/>
                  <a:pt x="453343" y="953516"/>
                  <a:pt x="453376" y="953516"/>
                </a:cubicBezTo>
                <a:cubicBezTo>
                  <a:pt x="454449" y="953516"/>
                  <a:pt x="455313" y="953707"/>
                  <a:pt x="455316" y="954002"/>
                </a:cubicBezTo>
                <a:cubicBezTo>
                  <a:pt x="455319" y="954278"/>
                  <a:pt x="457298" y="954450"/>
                  <a:pt x="460547" y="954449"/>
                </a:cubicBezTo>
                <a:cubicBezTo>
                  <a:pt x="460911" y="954449"/>
                  <a:pt x="461290" y="954448"/>
                  <a:pt x="461684" y="954443"/>
                </a:cubicBezTo>
                <a:cubicBezTo>
                  <a:pt x="465602" y="954399"/>
                  <a:pt x="468043" y="954167"/>
                  <a:pt x="468039" y="953864"/>
                </a:cubicBezTo>
                <a:cubicBezTo>
                  <a:pt x="468036" y="953558"/>
                  <a:pt x="469204" y="953341"/>
                  <a:pt x="470579" y="953326"/>
                </a:cubicBezTo>
                <a:cubicBezTo>
                  <a:pt x="472003" y="953309"/>
                  <a:pt x="473120" y="953043"/>
                  <a:pt x="473117" y="952788"/>
                </a:cubicBezTo>
                <a:cubicBezTo>
                  <a:pt x="473113" y="952483"/>
                  <a:pt x="473670" y="952273"/>
                  <a:pt x="474383" y="952264"/>
                </a:cubicBezTo>
                <a:cubicBezTo>
                  <a:pt x="475096" y="952257"/>
                  <a:pt x="475655" y="951998"/>
                  <a:pt x="475652" y="951743"/>
                </a:cubicBezTo>
                <a:cubicBezTo>
                  <a:pt x="475648" y="951438"/>
                  <a:pt x="477325" y="951215"/>
                  <a:pt x="479718" y="951190"/>
                </a:cubicBezTo>
                <a:cubicBezTo>
                  <a:pt x="482109" y="951163"/>
                  <a:pt x="483786" y="950941"/>
                  <a:pt x="483783" y="950635"/>
                </a:cubicBezTo>
                <a:cubicBezTo>
                  <a:pt x="483779" y="950329"/>
                  <a:pt x="484133" y="950122"/>
                  <a:pt x="484541" y="950119"/>
                </a:cubicBezTo>
                <a:cubicBezTo>
                  <a:pt x="484948" y="950113"/>
                  <a:pt x="485301" y="949855"/>
                  <a:pt x="485299" y="949600"/>
                </a:cubicBezTo>
                <a:cubicBezTo>
                  <a:pt x="485294" y="949294"/>
                  <a:pt x="485750" y="949085"/>
                  <a:pt x="486310" y="949079"/>
                </a:cubicBezTo>
                <a:cubicBezTo>
                  <a:pt x="486870" y="949073"/>
                  <a:pt x="487325" y="948813"/>
                  <a:pt x="487322" y="948561"/>
                </a:cubicBezTo>
                <a:cubicBezTo>
                  <a:pt x="487320" y="948255"/>
                  <a:pt x="487774" y="948046"/>
                  <a:pt x="488335" y="948040"/>
                </a:cubicBezTo>
                <a:cubicBezTo>
                  <a:pt x="488894" y="948034"/>
                  <a:pt x="489350" y="947774"/>
                  <a:pt x="489347" y="947519"/>
                </a:cubicBezTo>
                <a:cubicBezTo>
                  <a:pt x="489343" y="947214"/>
                  <a:pt x="490359" y="946999"/>
                  <a:pt x="491631" y="946985"/>
                </a:cubicBezTo>
                <a:cubicBezTo>
                  <a:pt x="493565" y="946963"/>
                  <a:pt x="493919" y="946806"/>
                  <a:pt x="493911" y="945943"/>
                </a:cubicBezTo>
                <a:cubicBezTo>
                  <a:pt x="493901" y="945078"/>
                  <a:pt x="494255" y="944920"/>
                  <a:pt x="495986" y="944904"/>
                </a:cubicBezTo>
                <a:cubicBezTo>
                  <a:pt x="497971" y="944883"/>
                  <a:pt x="499992" y="943537"/>
                  <a:pt x="499977" y="942215"/>
                </a:cubicBezTo>
                <a:cubicBezTo>
                  <a:pt x="499975" y="942009"/>
                  <a:pt x="501347" y="941791"/>
                  <a:pt x="503026" y="941773"/>
                </a:cubicBezTo>
                <a:cubicBezTo>
                  <a:pt x="504706" y="941753"/>
                  <a:pt x="506077" y="941536"/>
                  <a:pt x="506074" y="941230"/>
                </a:cubicBezTo>
                <a:cubicBezTo>
                  <a:pt x="506071" y="940924"/>
                  <a:pt x="506628" y="940715"/>
                  <a:pt x="507340" y="940705"/>
                </a:cubicBezTo>
                <a:cubicBezTo>
                  <a:pt x="508053" y="940698"/>
                  <a:pt x="508610" y="940438"/>
                  <a:pt x="508607" y="940183"/>
                </a:cubicBezTo>
                <a:cubicBezTo>
                  <a:pt x="508603" y="939878"/>
                  <a:pt x="509619" y="939662"/>
                  <a:pt x="510891" y="939648"/>
                </a:cubicBezTo>
                <a:cubicBezTo>
                  <a:pt x="510934" y="939648"/>
                  <a:pt x="510979" y="939648"/>
                  <a:pt x="511020" y="939648"/>
                </a:cubicBezTo>
                <a:cubicBezTo>
                  <a:pt x="512232" y="939648"/>
                  <a:pt x="513184" y="939837"/>
                  <a:pt x="513187" y="940132"/>
                </a:cubicBezTo>
                <a:cubicBezTo>
                  <a:pt x="513190" y="940382"/>
                  <a:pt x="513881" y="940625"/>
                  <a:pt x="514676" y="940624"/>
                </a:cubicBezTo>
                <a:cubicBezTo>
                  <a:pt x="514691" y="940624"/>
                  <a:pt x="514705" y="940624"/>
                  <a:pt x="514719" y="940624"/>
                </a:cubicBezTo>
                <a:cubicBezTo>
                  <a:pt x="515585" y="940617"/>
                  <a:pt x="516243" y="940354"/>
                  <a:pt x="516241" y="940100"/>
                </a:cubicBezTo>
                <a:cubicBezTo>
                  <a:pt x="516238" y="939795"/>
                  <a:pt x="517864" y="939572"/>
                  <a:pt x="520052" y="939548"/>
                </a:cubicBezTo>
                <a:cubicBezTo>
                  <a:pt x="520433" y="939544"/>
                  <a:pt x="520777" y="939542"/>
                  <a:pt x="521086" y="939542"/>
                </a:cubicBezTo>
                <a:cubicBezTo>
                  <a:pt x="523587" y="939542"/>
                  <a:pt x="523871" y="939708"/>
                  <a:pt x="523880" y="940524"/>
                </a:cubicBezTo>
                <a:cubicBezTo>
                  <a:pt x="523888" y="941225"/>
                  <a:pt x="524236" y="941527"/>
                  <a:pt x="525073" y="941527"/>
                </a:cubicBezTo>
                <a:cubicBezTo>
                  <a:pt x="525086" y="941527"/>
                  <a:pt x="525100" y="941527"/>
                  <a:pt x="525113" y="941527"/>
                </a:cubicBezTo>
                <a:cubicBezTo>
                  <a:pt x="525125" y="941527"/>
                  <a:pt x="525138" y="941527"/>
                  <a:pt x="525151" y="941527"/>
                </a:cubicBezTo>
                <a:cubicBezTo>
                  <a:pt x="526038" y="941527"/>
                  <a:pt x="526393" y="941887"/>
                  <a:pt x="526656" y="943038"/>
                </a:cubicBezTo>
                <a:cubicBezTo>
                  <a:pt x="526818" y="943898"/>
                  <a:pt x="527281" y="944553"/>
                  <a:pt x="527687" y="944553"/>
                </a:cubicBezTo>
                <a:cubicBezTo>
                  <a:pt x="527688" y="944553"/>
                  <a:pt x="527689" y="944553"/>
                  <a:pt x="527692" y="944553"/>
                </a:cubicBezTo>
                <a:cubicBezTo>
                  <a:pt x="527705" y="944553"/>
                  <a:pt x="527718" y="944553"/>
                  <a:pt x="527731" y="944553"/>
                </a:cubicBezTo>
                <a:cubicBezTo>
                  <a:pt x="528458" y="944553"/>
                  <a:pt x="528575" y="944812"/>
                  <a:pt x="529514" y="948399"/>
                </a:cubicBezTo>
                <a:cubicBezTo>
                  <a:pt x="529832" y="949515"/>
                  <a:pt x="530561" y="950984"/>
                  <a:pt x="531129" y="951640"/>
                </a:cubicBezTo>
                <a:cubicBezTo>
                  <a:pt x="531901" y="952495"/>
                  <a:pt x="532166" y="953510"/>
                  <a:pt x="532191" y="955802"/>
                </a:cubicBezTo>
                <a:cubicBezTo>
                  <a:pt x="532220" y="958346"/>
                  <a:pt x="532024" y="959010"/>
                  <a:pt x="530967" y="960091"/>
                </a:cubicBezTo>
                <a:cubicBezTo>
                  <a:pt x="530262" y="960811"/>
                  <a:pt x="529715" y="961938"/>
                  <a:pt x="529723" y="962649"/>
                </a:cubicBezTo>
                <a:cubicBezTo>
                  <a:pt x="529740" y="964176"/>
                  <a:pt x="528944" y="965865"/>
                  <a:pt x="527633" y="966999"/>
                </a:cubicBezTo>
                <a:cubicBezTo>
                  <a:pt x="527129" y="967463"/>
                  <a:pt x="526731" y="968179"/>
                  <a:pt x="526736" y="968637"/>
                </a:cubicBezTo>
                <a:cubicBezTo>
                  <a:pt x="526740" y="969096"/>
                  <a:pt x="526190" y="970019"/>
                  <a:pt x="525486" y="970738"/>
                </a:cubicBezTo>
                <a:cubicBezTo>
                  <a:pt x="524782" y="971459"/>
                  <a:pt x="524235" y="972636"/>
                  <a:pt x="524243" y="973349"/>
                </a:cubicBezTo>
                <a:cubicBezTo>
                  <a:pt x="524251" y="974060"/>
                  <a:pt x="524053" y="974622"/>
                  <a:pt x="523799" y="974625"/>
                </a:cubicBezTo>
                <a:cubicBezTo>
                  <a:pt x="523544" y="974628"/>
                  <a:pt x="523143" y="975092"/>
                  <a:pt x="522995" y="975652"/>
                </a:cubicBezTo>
                <a:cubicBezTo>
                  <a:pt x="522850" y="976214"/>
                  <a:pt x="522345" y="976678"/>
                  <a:pt x="521938" y="976682"/>
                </a:cubicBezTo>
                <a:cubicBezTo>
                  <a:pt x="521531" y="976687"/>
                  <a:pt x="521230" y="977046"/>
                  <a:pt x="521235" y="977504"/>
                </a:cubicBezTo>
                <a:cubicBezTo>
                  <a:pt x="521245" y="978421"/>
                  <a:pt x="520090" y="979758"/>
                  <a:pt x="519276" y="979766"/>
                </a:cubicBezTo>
                <a:cubicBezTo>
                  <a:pt x="518970" y="979769"/>
                  <a:pt x="518718" y="979975"/>
                  <a:pt x="518721" y="980281"/>
                </a:cubicBezTo>
                <a:cubicBezTo>
                  <a:pt x="518723" y="980536"/>
                  <a:pt x="518421" y="980794"/>
                  <a:pt x="518065" y="980797"/>
                </a:cubicBezTo>
                <a:cubicBezTo>
                  <a:pt x="517708" y="980802"/>
                  <a:pt x="517103" y="981267"/>
                  <a:pt x="516703" y="981831"/>
                </a:cubicBezTo>
                <a:cubicBezTo>
                  <a:pt x="516302" y="982395"/>
                  <a:pt x="515441" y="982863"/>
                  <a:pt x="514830" y="982866"/>
                </a:cubicBezTo>
                <a:cubicBezTo>
                  <a:pt x="514168" y="982874"/>
                  <a:pt x="513661" y="983083"/>
                  <a:pt x="513666" y="983389"/>
                </a:cubicBezTo>
                <a:cubicBezTo>
                  <a:pt x="513668" y="983642"/>
                  <a:pt x="513314" y="983902"/>
                  <a:pt x="512908" y="983906"/>
                </a:cubicBezTo>
                <a:cubicBezTo>
                  <a:pt x="512499" y="983911"/>
                  <a:pt x="512149" y="984373"/>
                  <a:pt x="512155" y="984932"/>
                </a:cubicBezTo>
                <a:cubicBezTo>
                  <a:pt x="512162" y="985492"/>
                  <a:pt x="511861" y="985953"/>
                  <a:pt x="511454" y="985958"/>
                </a:cubicBezTo>
                <a:cubicBezTo>
                  <a:pt x="511047" y="985963"/>
                  <a:pt x="510544" y="986427"/>
                  <a:pt x="510397" y="986989"/>
                </a:cubicBezTo>
                <a:cubicBezTo>
                  <a:pt x="510201" y="987651"/>
                  <a:pt x="509645" y="988014"/>
                  <a:pt x="508830" y="988023"/>
                </a:cubicBezTo>
                <a:cubicBezTo>
                  <a:pt x="508169" y="988030"/>
                  <a:pt x="507611" y="988241"/>
                  <a:pt x="507615" y="988546"/>
                </a:cubicBezTo>
                <a:cubicBezTo>
                  <a:pt x="507617" y="988800"/>
                  <a:pt x="507315" y="989057"/>
                  <a:pt x="506907" y="989062"/>
                </a:cubicBezTo>
                <a:cubicBezTo>
                  <a:pt x="506501" y="989066"/>
                  <a:pt x="505996" y="989529"/>
                  <a:pt x="505850" y="990092"/>
                </a:cubicBezTo>
                <a:cubicBezTo>
                  <a:pt x="505703" y="990654"/>
                  <a:pt x="505098" y="991117"/>
                  <a:pt x="504538" y="991124"/>
                </a:cubicBezTo>
                <a:cubicBezTo>
                  <a:pt x="503826" y="991131"/>
                  <a:pt x="503474" y="991594"/>
                  <a:pt x="503283" y="992665"/>
                </a:cubicBezTo>
                <a:cubicBezTo>
                  <a:pt x="503040" y="993736"/>
                  <a:pt x="502688" y="994197"/>
                  <a:pt x="502028" y="994206"/>
                </a:cubicBezTo>
                <a:cubicBezTo>
                  <a:pt x="501468" y="994211"/>
                  <a:pt x="501063" y="994421"/>
                  <a:pt x="501066" y="994724"/>
                </a:cubicBezTo>
                <a:cubicBezTo>
                  <a:pt x="501069" y="994979"/>
                  <a:pt x="500411" y="995240"/>
                  <a:pt x="499597" y="995251"/>
                </a:cubicBezTo>
                <a:cubicBezTo>
                  <a:pt x="498527" y="995263"/>
                  <a:pt x="497971" y="995574"/>
                  <a:pt x="497776" y="996288"/>
                </a:cubicBezTo>
                <a:cubicBezTo>
                  <a:pt x="497529" y="997107"/>
                  <a:pt x="497024" y="997316"/>
                  <a:pt x="495190" y="997335"/>
                </a:cubicBezTo>
                <a:cubicBezTo>
                  <a:pt x="493968" y="997347"/>
                  <a:pt x="492953" y="997562"/>
                  <a:pt x="492956" y="997868"/>
                </a:cubicBezTo>
                <a:cubicBezTo>
                  <a:pt x="492960" y="998123"/>
                  <a:pt x="492198" y="998384"/>
                  <a:pt x="491232" y="998396"/>
                </a:cubicBezTo>
                <a:cubicBezTo>
                  <a:pt x="489909" y="998411"/>
                  <a:pt x="489402" y="998672"/>
                  <a:pt x="489157" y="999437"/>
                </a:cubicBezTo>
                <a:cubicBezTo>
                  <a:pt x="488861" y="1000356"/>
                  <a:pt x="488404" y="1000463"/>
                  <a:pt x="484944" y="1000502"/>
                </a:cubicBezTo>
                <a:cubicBezTo>
                  <a:pt x="481585" y="1000540"/>
                  <a:pt x="480875" y="1000701"/>
                  <a:pt x="480273" y="1001573"/>
                </a:cubicBezTo>
                <a:cubicBezTo>
                  <a:pt x="479872" y="1002135"/>
                  <a:pt x="479165" y="1002603"/>
                  <a:pt x="478656" y="1002609"/>
                </a:cubicBezTo>
                <a:cubicBezTo>
                  <a:pt x="478147" y="1002614"/>
                  <a:pt x="477742" y="1002821"/>
                  <a:pt x="477746" y="1003127"/>
                </a:cubicBezTo>
                <a:cubicBezTo>
                  <a:pt x="477749" y="1003382"/>
                  <a:pt x="476938" y="1003646"/>
                  <a:pt x="475970" y="1003656"/>
                </a:cubicBezTo>
                <a:cubicBezTo>
                  <a:pt x="475003" y="1003664"/>
                  <a:pt x="474191" y="1003878"/>
                  <a:pt x="474194" y="1004184"/>
                </a:cubicBezTo>
                <a:cubicBezTo>
                  <a:pt x="474197" y="1004439"/>
                  <a:pt x="473284" y="1004703"/>
                  <a:pt x="472164" y="1004715"/>
                </a:cubicBezTo>
                <a:cubicBezTo>
                  <a:pt x="471045" y="1004727"/>
                  <a:pt x="470131" y="1004942"/>
                  <a:pt x="470135" y="1005246"/>
                </a:cubicBezTo>
                <a:cubicBezTo>
                  <a:pt x="470137" y="1005500"/>
                  <a:pt x="469581" y="1005762"/>
                  <a:pt x="468868" y="1005770"/>
                </a:cubicBezTo>
                <a:cubicBezTo>
                  <a:pt x="468156" y="1005777"/>
                  <a:pt x="467598" y="1005987"/>
                  <a:pt x="467601" y="1006292"/>
                </a:cubicBezTo>
                <a:cubicBezTo>
                  <a:pt x="467604" y="1006547"/>
                  <a:pt x="466335" y="1006815"/>
                  <a:pt x="464808" y="1006833"/>
                </a:cubicBezTo>
                <a:cubicBezTo>
                  <a:pt x="463281" y="1006849"/>
                  <a:pt x="462012" y="1007068"/>
                  <a:pt x="462014" y="1007373"/>
                </a:cubicBezTo>
                <a:cubicBezTo>
                  <a:pt x="462018" y="1007628"/>
                  <a:pt x="461206" y="1007891"/>
                  <a:pt x="460239" y="1007901"/>
                </a:cubicBezTo>
                <a:cubicBezTo>
                  <a:pt x="458814" y="1007918"/>
                  <a:pt x="458460" y="1008125"/>
                  <a:pt x="458470" y="1008940"/>
                </a:cubicBezTo>
                <a:cubicBezTo>
                  <a:pt x="458479" y="1009856"/>
                  <a:pt x="458125" y="1009960"/>
                  <a:pt x="454918" y="1009997"/>
                </a:cubicBezTo>
                <a:cubicBezTo>
                  <a:pt x="452983" y="1010016"/>
                  <a:pt x="451358" y="1010240"/>
                  <a:pt x="451360" y="1010442"/>
                </a:cubicBezTo>
                <a:cubicBezTo>
                  <a:pt x="451374" y="1011765"/>
                  <a:pt x="449354" y="1013110"/>
                  <a:pt x="447420" y="1013132"/>
                </a:cubicBezTo>
                <a:cubicBezTo>
                  <a:pt x="445791" y="1013152"/>
                  <a:pt x="445285" y="1013361"/>
                  <a:pt x="445040" y="1014178"/>
                </a:cubicBezTo>
                <a:cubicBezTo>
                  <a:pt x="444843" y="1014842"/>
                  <a:pt x="444287" y="1015204"/>
                  <a:pt x="443473" y="1015212"/>
                </a:cubicBezTo>
                <a:cubicBezTo>
                  <a:pt x="442812" y="1015221"/>
                  <a:pt x="442254" y="1015430"/>
                  <a:pt x="442257" y="1015736"/>
                </a:cubicBezTo>
                <a:cubicBezTo>
                  <a:pt x="442261" y="1015989"/>
                  <a:pt x="441805" y="1016248"/>
                  <a:pt x="441246" y="1016255"/>
                </a:cubicBezTo>
                <a:cubicBezTo>
                  <a:pt x="440685" y="1016262"/>
                  <a:pt x="440229" y="1016471"/>
                  <a:pt x="440233" y="1016775"/>
                </a:cubicBezTo>
                <a:cubicBezTo>
                  <a:pt x="440235" y="1017030"/>
                  <a:pt x="439934" y="1017289"/>
                  <a:pt x="439526" y="1017294"/>
                </a:cubicBezTo>
                <a:cubicBezTo>
                  <a:pt x="439119" y="1017297"/>
                  <a:pt x="438616" y="1017761"/>
                  <a:pt x="438469" y="1018323"/>
                </a:cubicBezTo>
                <a:cubicBezTo>
                  <a:pt x="438223" y="1019088"/>
                  <a:pt x="437717" y="1019348"/>
                  <a:pt x="436342" y="1019365"/>
                </a:cubicBezTo>
                <a:cubicBezTo>
                  <a:pt x="435019" y="1019377"/>
                  <a:pt x="434209" y="1019794"/>
                  <a:pt x="433153" y="1020926"/>
                </a:cubicBezTo>
                <a:cubicBezTo>
                  <a:pt x="431996" y="1022210"/>
                  <a:pt x="431338" y="1022473"/>
                  <a:pt x="429454" y="1022493"/>
                </a:cubicBezTo>
                <a:cubicBezTo>
                  <a:pt x="427572" y="1022514"/>
                  <a:pt x="427065" y="1022724"/>
                  <a:pt x="426820" y="1023540"/>
                </a:cubicBezTo>
                <a:cubicBezTo>
                  <a:pt x="426574" y="1024408"/>
                  <a:pt x="426067" y="1024567"/>
                  <a:pt x="423472" y="1024596"/>
                </a:cubicBezTo>
                <a:cubicBezTo>
                  <a:pt x="421793" y="1024615"/>
                  <a:pt x="420472" y="1024833"/>
                  <a:pt x="420476" y="1025137"/>
                </a:cubicBezTo>
                <a:cubicBezTo>
                  <a:pt x="420478" y="1025392"/>
                  <a:pt x="420126" y="1025651"/>
                  <a:pt x="419718" y="1025655"/>
                </a:cubicBezTo>
                <a:cubicBezTo>
                  <a:pt x="419311" y="1025660"/>
                  <a:pt x="418956" y="1025868"/>
                  <a:pt x="418960" y="1026173"/>
                </a:cubicBezTo>
                <a:cubicBezTo>
                  <a:pt x="418963" y="1026428"/>
                  <a:pt x="418610" y="1026685"/>
                  <a:pt x="418203" y="1026691"/>
                </a:cubicBezTo>
                <a:cubicBezTo>
                  <a:pt x="417796" y="1026696"/>
                  <a:pt x="417441" y="1026904"/>
                  <a:pt x="417445" y="1027207"/>
                </a:cubicBezTo>
                <a:cubicBezTo>
                  <a:pt x="417447" y="1027462"/>
                  <a:pt x="416992" y="1027722"/>
                  <a:pt x="416433" y="1027728"/>
                </a:cubicBezTo>
                <a:cubicBezTo>
                  <a:pt x="415872" y="1027731"/>
                  <a:pt x="415416" y="1027941"/>
                  <a:pt x="415420" y="1028244"/>
                </a:cubicBezTo>
                <a:cubicBezTo>
                  <a:pt x="415423" y="1028499"/>
                  <a:pt x="414408" y="1028765"/>
                  <a:pt x="413136" y="1028780"/>
                </a:cubicBezTo>
                <a:cubicBezTo>
                  <a:pt x="411864" y="1028794"/>
                  <a:pt x="410847" y="1029008"/>
                  <a:pt x="410851" y="1029314"/>
                </a:cubicBezTo>
                <a:cubicBezTo>
                  <a:pt x="410854" y="1029569"/>
                  <a:pt x="410399" y="1029829"/>
                  <a:pt x="409839" y="1029835"/>
                </a:cubicBezTo>
                <a:cubicBezTo>
                  <a:pt x="409279" y="1029841"/>
                  <a:pt x="408823" y="1030050"/>
                  <a:pt x="408827" y="1030355"/>
                </a:cubicBezTo>
                <a:cubicBezTo>
                  <a:pt x="408829" y="1030609"/>
                  <a:pt x="407815" y="1030875"/>
                  <a:pt x="406542" y="1030889"/>
                </a:cubicBezTo>
                <a:cubicBezTo>
                  <a:pt x="405270" y="1030905"/>
                  <a:pt x="404255" y="1031118"/>
                  <a:pt x="404258" y="1031423"/>
                </a:cubicBezTo>
                <a:cubicBezTo>
                  <a:pt x="404262" y="1031729"/>
                  <a:pt x="401974" y="1031956"/>
                  <a:pt x="398411" y="1031998"/>
                </a:cubicBezTo>
                <a:cubicBezTo>
                  <a:pt x="398082" y="1032000"/>
                  <a:pt x="397765" y="1032001"/>
                  <a:pt x="397458" y="1032001"/>
                </a:cubicBezTo>
                <a:cubicBezTo>
                  <a:pt x="394445" y="1032001"/>
                  <a:pt x="392556" y="1031830"/>
                  <a:pt x="392553" y="1031552"/>
                </a:cubicBezTo>
                <a:cubicBezTo>
                  <a:pt x="392550" y="1031257"/>
                  <a:pt x="391599" y="1031068"/>
                  <a:pt x="390387" y="1031068"/>
                </a:cubicBezTo>
                <a:cubicBezTo>
                  <a:pt x="390344" y="1031068"/>
                  <a:pt x="390301" y="1031068"/>
                  <a:pt x="390258" y="1031070"/>
                </a:cubicBezTo>
                <a:cubicBezTo>
                  <a:pt x="390222" y="1031070"/>
                  <a:pt x="390187" y="1031070"/>
                  <a:pt x="390152" y="1031070"/>
                </a:cubicBezTo>
                <a:cubicBezTo>
                  <a:pt x="388929" y="1031070"/>
                  <a:pt x="387964" y="1030832"/>
                  <a:pt x="387962" y="1030586"/>
                </a:cubicBezTo>
                <a:cubicBezTo>
                  <a:pt x="387958" y="1030284"/>
                  <a:pt x="387607" y="1030085"/>
                  <a:pt x="387206" y="1030085"/>
                </a:cubicBezTo>
                <a:cubicBezTo>
                  <a:pt x="387201" y="1030085"/>
                  <a:pt x="387197" y="1030085"/>
                  <a:pt x="387193" y="1030085"/>
                </a:cubicBezTo>
                <a:cubicBezTo>
                  <a:pt x="387190" y="1030085"/>
                  <a:pt x="387185" y="1030085"/>
                  <a:pt x="387181" y="1030085"/>
                </a:cubicBezTo>
                <a:cubicBezTo>
                  <a:pt x="386779" y="1030085"/>
                  <a:pt x="386426" y="1029836"/>
                  <a:pt x="386423" y="1029585"/>
                </a:cubicBezTo>
                <a:cubicBezTo>
                  <a:pt x="386420" y="1029290"/>
                  <a:pt x="385605" y="1029098"/>
                  <a:pt x="384534" y="1029098"/>
                </a:cubicBezTo>
                <a:cubicBezTo>
                  <a:pt x="384501" y="1029098"/>
                  <a:pt x="384468" y="1029098"/>
                  <a:pt x="384434" y="1029098"/>
                </a:cubicBezTo>
                <a:cubicBezTo>
                  <a:pt x="384317" y="1029099"/>
                  <a:pt x="384207" y="1029100"/>
                  <a:pt x="384104" y="1029100"/>
                </a:cubicBezTo>
                <a:cubicBezTo>
                  <a:pt x="382536" y="1029100"/>
                  <a:pt x="382425" y="1028912"/>
                  <a:pt x="382073" y="1027292"/>
                </a:cubicBezTo>
                <a:cubicBezTo>
                  <a:pt x="381641" y="1025060"/>
                  <a:pt x="380755" y="1023036"/>
                  <a:pt x="380196" y="1023036"/>
                </a:cubicBezTo>
                <a:cubicBezTo>
                  <a:pt x="380195" y="1023036"/>
                  <a:pt x="380194" y="1023036"/>
                  <a:pt x="380192" y="1023036"/>
                </a:cubicBezTo>
                <a:cubicBezTo>
                  <a:pt x="380192" y="1023036"/>
                  <a:pt x="380191" y="1023036"/>
                  <a:pt x="380190" y="1023036"/>
                </a:cubicBezTo>
                <a:cubicBezTo>
                  <a:pt x="379377" y="1023036"/>
                  <a:pt x="378569" y="1018827"/>
                  <a:pt x="378898" y="1016486"/>
                </a:cubicBezTo>
                <a:cubicBezTo>
                  <a:pt x="379604" y="1011341"/>
                  <a:pt x="378533" y="1001692"/>
                  <a:pt x="377211" y="1001692"/>
                </a:cubicBezTo>
                <a:cubicBezTo>
                  <a:pt x="377210" y="1001692"/>
                  <a:pt x="377209" y="1001692"/>
                  <a:pt x="377208" y="1001692"/>
                </a:cubicBezTo>
                <a:cubicBezTo>
                  <a:pt x="377207" y="1001692"/>
                  <a:pt x="377205" y="1001692"/>
                  <a:pt x="377204" y="1001692"/>
                </a:cubicBezTo>
                <a:cubicBezTo>
                  <a:pt x="376443" y="1001691"/>
                  <a:pt x="375910" y="999409"/>
                  <a:pt x="375869" y="995750"/>
                </a:cubicBezTo>
                <a:cubicBezTo>
                  <a:pt x="375851" y="994071"/>
                  <a:pt x="375581" y="992700"/>
                  <a:pt x="375118" y="992248"/>
                </a:cubicBezTo>
                <a:cubicBezTo>
                  <a:pt x="374707" y="991895"/>
                  <a:pt x="374235" y="990628"/>
                  <a:pt x="374020" y="989511"/>
                </a:cubicBezTo>
                <a:cubicBezTo>
                  <a:pt x="373804" y="988396"/>
                  <a:pt x="373438" y="987486"/>
                  <a:pt x="373184" y="987486"/>
                </a:cubicBezTo>
                <a:cubicBezTo>
                  <a:pt x="373184" y="987486"/>
                  <a:pt x="373184" y="987486"/>
                  <a:pt x="373184" y="987486"/>
                </a:cubicBezTo>
                <a:cubicBezTo>
                  <a:pt x="373182" y="987486"/>
                  <a:pt x="373182" y="987486"/>
                  <a:pt x="373181" y="987486"/>
                </a:cubicBezTo>
                <a:cubicBezTo>
                  <a:pt x="372928" y="987486"/>
                  <a:pt x="372715" y="986622"/>
                  <a:pt x="372703" y="985505"/>
                </a:cubicBezTo>
                <a:cubicBezTo>
                  <a:pt x="372671" y="982610"/>
                  <a:pt x="372088" y="980379"/>
                  <a:pt x="371378" y="980381"/>
                </a:cubicBezTo>
                <a:cubicBezTo>
                  <a:pt x="371377" y="980381"/>
                  <a:pt x="371374" y="980381"/>
                  <a:pt x="371374" y="980381"/>
                </a:cubicBezTo>
                <a:cubicBezTo>
                  <a:pt x="371373" y="980381"/>
                  <a:pt x="371371" y="980381"/>
                  <a:pt x="371370" y="980381"/>
                </a:cubicBezTo>
                <a:cubicBezTo>
                  <a:pt x="370608" y="980381"/>
                  <a:pt x="370076" y="978098"/>
                  <a:pt x="370040" y="974745"/>
                </a:cubicBezTo>
                <a:cubicBezTo>
                  <a:pt x="370023" y="973373"/>
                  <a:pt x="369809" y="972257"/>
                  <a:pt x="369555" y="972257"/>
                </a:cubicBezTo>
                <a:cubicBezTo>
                  <a:pt x="369555" y="972257"/>
                  <a:pt x="369553" y="972257"/>
                  <a:pt x="369553" y="972257"/>
                </a:cubicBezTo>
                <a:cubicBezTo>
                  <a:pt x="369552" y="972257"/>
                  <a:pt x="369552" y="972257"/>
                  <a:pt x="369552" y="972257"/>
                </a:cubicBezTo>
                <a:cubicBezTo>
                  <a:pt x="369298" y="972257"/>
                  <a:pt x="368833" y="971550"/>
                  <a:pt x="368468" y="970741"/>
                </a:cubicBezTo>
                <a:cubicBezTo>
                  <a:pt x="368102" y="969883"/>
                  <a:pt x="367487" y="969228"/>
                  <a:pt x="367130" y="969228"/>
                </a:cubicBezTo>
                <a:cubicBezTo>
                  <a:pt x="367130" y="969228"/>
                  <a:pt x="367129" y="969228"/>
                  <a:pt x="367128" y="969228"/>
                </a:cubicBezTo>
                <a:cubicBezTo>
                  <a:pt x="367123" y="969230"/>
                  <a:pt x="367119" y="969230"/>
                  <a:pt x="367115" y="969230"/>
                </a:cubicBezTo>
                <a:cubicBezTo>
                  <a:pt x="366714" y="969230"/>
                  <a:pt x="366413" y="969032"/>
                  <a:pt x="366411" y="968830"/>
                </a:cubicBezTo>
                <a:cubicBezTo>
                  <a:pt x="366399" y="967715"/>
                  <a:pt x="364419" y="966222"/>
                  <a:pt x="362945" y="966222"/>
                </a:cubicBezTo>
                <a:cubicBezTo>
                  <a:pt x="362936" y="966222"/>
                  <a:pt x="362929" y="966222"/>
                  <a:pt x="362921" y="966222"/>
                </a:cubicBezTo>
                <a:cubicBezTo>
                  <a:pt x="362906" y="966222"/>
                  <a:pt x="362891" y="966222"/>
                  <a:pt x="362876" y="966222"/>
                </a:cubicBezTo>
                <a:cubicBezTo>
                  <a:pt x="361982" y="966222"/>
                  <a:pt x="361285" y="965927"/>
                  <a:pt x="361080" y="965428"/>
                </a:cubicBezTo>
                <a:cubicBezTo>
                  <a:pt x="360504" y="964009"/>
                  <a:pt x="360723" y="960750"/>
                  <a:pt x="361376" y="960030"/>
                </a:cubicBezTo>
                <a:cubicBezTo>
                  <a:pt x="363282" y="958081"/>
                  <a:pt x="363609" y="955038"/>
                  <a:pt x="361899" y="955035"/>
                </a:cubicBezTo>
                <a:lnTo>
                  <a:pt x="361895" y="955037"/>
                </a:lnTo>
                <a:cubicBezTo>
                  <a:pt x="361890" y="955035"/>
                  <a:pt x="361885" y="955035"/>
                  <a:pt x="361881" y="955035"/>
                </a:cubicBezTo>
                <a:cubicBezTo>
                  <a:pt x="361880" y="955035"/>
                  <a:pt x="361878" y="955035"/>
                  <a:pt x="361877" y="955035"/>
                </a:cubicBezTo>
                <a:cubicBezTo>
                  <a:pt x="361470" y="955035"/>
                  <a:pt x="361009" y="954381"/>
                  <a:pt x="360846" y="953520"/>
                </a:cubicBezTo>
                <a:cubicBezTo>
                  <a:pt x="360584" y="952280"/>
                  <a:pt x="360284" y="952013"/>
                  <a:pt x="359181" y="952013"/>
                </a:cubicBezTo>
                <a:cubicBezTo>
                  <a:pt x="359155" y="952013"/>
                  <a:pt x="359127" y="952013"/>
                  <a:pt x="359099" y="952013"/>
                </a:cubicBezTo>
                <a:cubicBezTo>
                  <a:pt x="359072" y="952013"/>
                  <a:pt x="359045" y="952013"/>
                  <a:pt x="359018" y="952013"/>
                </a:cubicBezTo>
                <a:cubicBezTo>
                  <a:pt x="357915" y="952013"/>
                  <a:pt x="357616" y="951745"/>
                  <a:pt x="357403" y="950505"/>
                </a:cubicBezTo>
                <a:cubicBezTo>
                  <a:pt x="357191" y="949644"/>
                  <a:pt x="356728" y="948989"/>
                  <a:pt x="356321" y="948989"/>
                </a:cubicBezTo>
                <a:cubicBezTo>
                  <a:pt x="356319" y="948989"/>
                  <a:pt x="356318" y="948989"/>
                  <a:pt x="356317" y="948989"/>
                </a:cubicBezTo>
                <a:cubicBezTo>
                  <a:pt x="356311" y="948989"/>
                  <a:pt x="356305" y="948989"/>
                  <a:pt x="356301" y="948989"/>
                </a:cubicBezTo>
                <a:cubicBezTo>
                  <a:pt x="355245" y="948989"/>
                  <a:pt x="354980" y="947807"/>
                  <a:pt x="354923" y="942591"/>
                </a:cubicBezTo>
                <a:cubicBezTo>
                  <a:pt x="354894" y="939946"/>
                  <a:pt x="354667" y="937814"/>
                  <a:pt x="354413" y="937814"/>
                </a:cubicBezTo>
                <a:cubicBezTo>
                  <a:pt x="354413" y="937814"/>
                  <a:pt x="354413" y="937814"/>
                  <a:pt x="354413" y="937814"/>
                </a:cubicBezTo>
                <a:cubicBezTo>
                  <a:pt x="354413" y="937814"/>
                  <a:pt x="354411" y="937814"/>
                  <a:pt x="354410" y="937814"/>
                </a:cubicBezTo>
                <a:cubicBezTo>
                  <a:pt x="354157" y="937814"/>
                  <a:pt x="353845" y="937156"/>
                  <a:pt x="353684" y="936345"/>
                </a:cubicBezTo>
                <a:cubicBezTo>
                  <a:pt x="353522" y="935532"/>
                  <a:pt x="353002" y="934521"/>
                  <a:pt x="352539" y="934067"/>
                </a:cubicBezTo>
                <a:cubicBezTo>
                  <a:pt x="351407" y="933011"/>
                  <a:pt x="350988" y="922784"/>
                  <a:pt x="352050" y="922112"/>
                </a:cubicBezTo>
                <a:cubicBezTo>
                  <a:pt x="353111" y="921438"/>
                  <a:pt x="353739" y="918378"/>
                  <a:pt x="353060" y="916807"/>
                </a:cubicBezTo>
                <a:cubicBezTo>
                  <a:pt x="352748" y="916048"/>
                  <a:pt x="352284" y="915443"/>
                  <a:pt x="352079" y="915443"/>
                </a:cubicBezTo>
                <a:cubicBezTo>
                  <a:pt x="352079" y="915443"/>
                  <a:pt x="352079" y="915443"/>
                  <a:pt x="352078" y="915443"/>
                </a:cubicBezTo>
                <a:cubicBezTo>
                  <a:pt x="352078" y="915443"/>
                  <a:pt x="352078" y="915443"/>
                  <a:pt x="352078" y="915443"/>
                </a:cubicBezTo>
                <a:cubicBezTo>
                  <a:pt x="351874" y="915444"/>
                  <a:pt x="351552" y="913972"/>
                  <a:pt x="351329" y="912143"/>
                </a:cubicBezTo>
                <a:cubicBezTo>
                  <a:pt x="350880" y="908200"/>
                  <a:pt x="350566" y="907326"/>
                  <a:pt x="349663" y="907326"/>
                </a:cubicBezTo>
                <a:cubicBezTo>
                  <a:pt x="349658" y="907326"/>
                  <a:pt x="349652" y="907326"/>
                  <a:pt x="349648" y="907326"/>
                </a:cubicBezTo>
                <a:cubicBezTo>
                  <a:pt x="349645" y="907326"/>
                  <a:pt x="349643" y="907326"/>
                  <a:pt x="349641" y="907326"/>
                </a:cubicBezTo>
                <a:cubicBezTo>
                  <a:pt x="349237" y="907326"/>
                  <a:pt x="348929" y="906874"/>
                  <a:pt x="348923" y="906317"/>
                </a:cubicBezTo>
                <a:cubicBezTo>
                  <a:pt x="348918" y="905760"/>
                  <a:pt x="348609" y="905306"/>
                  <a:pt x="348206" y="905308"/>
                </a:cubicBezTo>
                <a:cubicBezTo>
                  <a:pt x="348204" y="905308"/>
                  <a:pt x="348201" y="905308"/>
                  <a:pt x="348200" y="905308"/>
                </a:cubicBezTo>
                <a:cubicBezTo>
                  <a:pt x="348198" y="905308"/>
                  <a:pt x="348195" y="905308"/>
                  <a:pt x="348193" y="905308"/>
                </a:cubicBezTo>
                <a:cubicBezTo>
                  <a:pt x="347787" y="905308"/>
                  <a:pt x="347277" y="904856"/>
                  <a:pt x="347120" y="904301"/>
                </a:cubicBezTo>
                <a:cubicBezTo>
                  <a:pt x="346962" y="903745"/>
                  <a:pt x="346451" y="903294"/>
                  <a:pt x="346046" y="903294"/>
                </a:cubicBezTo>
                <a:cubicBezTo>
                  <a:pt x="346043" y="903294"/>
                  <a:pt x="346042" y="903294"/>
                  <a:pt x="346040" y="903294"/>
                </a:cubicBezTo>
                <a:cubicBezTo>
                  <a:pt x="346037" y="903294"/>
                  <a:pt x="346035" y="903294"/>
                  <a:pt x="346033" y="903294"/>
                </a:cubicBezTo>
                <a:cubicBezTo>
                  <a:pt x="345579" y="903294"/>
                  <a:pt x="345321" y="902741"/>
                  <a:pt x="345311" y="901779"/>
                </a:cubicBezTo>
                <a:cubicBezTo>
                  <a:pt x="345299" y="900766"/>
                  <a:pt x="345043" y="900260"/>
                  <a:pt x="344540" y="900260"/>
                </a:cubicBezTo>
                <a:cubicBezTo>
                  <a:pt x="344536" y="900260"/>
                  <a:pt x="344534" y="900260"/>
                  <a:pt x="344531" y="900260"/>
                </a:cubicBezTo>
                <a:cubicBezTo>
                  <a:pt x="344528" y="900260"/>
                  <a:pt x="344527" y="900260"/>
                  <a:pt x="344525" y="900260"/>
                </a:cubicBezTo>
                <a:cubicBezTo>
                  <a:pt x="344120" y="900260"/>
                  <a:pt x="343763" y="899808"/>
                  <a:pt x="343756" y="899251"/>
                </a:cubicBezTo>
                <a:cubicBezTo>
                  <a:pt x="343750" y="898693"/>
                  <a:pt x="343442" y="898242"/>
                  <a:pt x="343039" y="898242"/>
                </a:cubicBezTo>
                <a:cubicBezTo>
                  <a:pt x="343037" y="898242"/>
                  <a:pt x="343034" y="898242"/>
                  <a:pt x="343033" y="898242"/>
                </a:cubicBezTo>
                <a:cubicBezTo>
                  <a:pt x="343031" y="898242"/>
                  <a:pt x="343028" y="898242"/>
                  <a:pt x="343026" y="898242"/>
                </a:cubicBezTo>
                <a:cubicBezTo>
                  <a:pt x="342620" y="898242"/>
                  <a:pt x="342110" y="897791"/>
                  <a:pt x="341953" y="897235"/>
                </a:cubicBezTo>
                <a:cubicBezTo>
                  <a:pt x="341795" y="896680"/>
                  <a:pt x="341187" y="896231"/>
                  <a:pt x="340630" y="896231"/>
                </a:cubicBezTo>
                <a:cubicBezTo>
                  <a:pt x="340625" y="896231"/>
                  <a:pt x="340622" y="896231"/>
                  <a:pt x="340618" y="896231"/>
                </a:cubicBezTo>
                <a:cubicBezTo>
                  <a:pt x="340611" y="896231"/>
                  <a:pt x="340603" y="896231"/>
                  <a:pt x="340596" y="896231"/>
                </a:cubicBezTo>
                <a:cubicBezTo>
                  <a:pt x="339899" y="896233"/>
                  <a:pt x="339647" y="895874"/>
                  <a:pt x="339634" y="894715"/>
                </a:cubicBezTo>
                <a:cubicBezTo>
                  <a:pt x="339625" y="893852"/>
                  <a:pt x="339365" y="893196"/>
                  <a:pt x="339010" y="893196"/>
                </a:cubicBezTo>
                <a:cubicBezTo>
                  <a:pt x="339009" y="893196"/>
                  <a:pt x="339008" y="893196"/>
                  <a:pt x="339007" y="893196"/>
                </a:cubicBezTo>
                <a:cubicBezTo>
                  <a:pt x="339005" y="893196"/>
                  <a:pt x="339004" y="893196"/>
                  <a:pt x="339002" y="893196"/>
                </a:cubicBezTo>
                <a:cubicBezTo>
                  <a:pt x="338133" y="893196"/>
                  <a:pt x="336026" y="890679"/>
                  <a:pt x="336015" y="889613"/>
                </a:cubicBezTo>
                <a:cubicBezTo>
                  <a:pt x="335999" y="888192"/>
                  <a:pt x="335431" y="887133"/>
                  <a:pt x="334673" y="887133"/>
                </a:cubicBezTo>
                <a:cubicBezTo>
                  <a:pt x="334670" y="887133"/>
                  <a:pt x="334667" y="887133"/>
                  <a:pt x="334664" y="887133"/>
                </a:cubicBezTo>
                <a:cubicBezTo>
                  <a:pt x="334661" y="887133"/>
                  <a:pt x="334659" y="887133"/>
                  <a:pt x="334658" y="887133"/>
                </a:cubicBezTo>
                <a:cubicBezTo>
                  <a:pt x="334203" y="887133"/>
                  <a:pt x="333945" y="886577"/>
                  <a:pt x="333935" y="885615"/>
                </a:cubicBezTo>
                <a:cubicBezTo>
                  <a:pt x="333924" y="884752"/>
                  <a:pt x="333715" y="884094"/>
                  <a:pt x="333462" y="884094"/>
                </a:cubicBezTo>
                <a:cubicBezTo>
                  <a:pt x="333460" y="884094"/>
                  <a:pt x="333460" y="884094"/>
                  <a:pt x="333459" y="884094"/>
                </a:cubicBezTo>
                <a:cubicBezTo>
                  <a:pt x="333459" y="884094"/>
                  <a:pt x="333458" y="884094"/>
                  <a:pt x="333458" y="884094"/>
                </a:cubicBezTo>
                <a:cubicBezTo>
                  <a:pt x="333205" y="884094"/>
                  <a:pt x="332892" y="883386"/>
                  <a:pt x="332679" y="882575"/>
                </a:cubicBezTo>
                <a:cubicBezTo>
                  <a:pt x="332517" y="881715"/>
                  <a:pt x="332055" y="881059"/>
                  <a:pt x="331649" y="881059"/>
                </a:cubicBezTo>
                <a:cubicBezTo>
                  <a:pt x="331648" y="881059"/>
                  <a:pt x="331647" y="881059"/>
                  <a:pt x="331644" y="881059"/>
                </a:cubicBezTo>
                <a:cubicBezTo>
                  <a:pt x="331641" y="881059"/>
                  <a:pt x="331636" y="881059"/>
                  <a:pt x="331633" y="881059"/>
                </a:cubicBezTo>
                <a:cubicBezTo>
                  <a:pt x="330726" y="881059"/>
                  <a:pt x="330309" y="879942"/>
                  <a:pt x="330279" y="877206"/>
                </a:cubicBezTo>
                <a:cubicBezTo>
                  <a:pt x="330265" y="875986"/>
                  <a:pt x="330000" y="874972"/>
                  <a:pt x="329695" y="874972"/>
                </a:cubicBezTo>
                <a:cubicBezTo>
                  <a:pt x="329695" y="874972"/>
                  <a:pt x="329694" y="874972"/>
                  <a:pt x="329694" y="874972"/>
                </a:cubicBezTo>
                <a:cubicBezTo>
                  <a:pt x="329694" y="874972"/>
                  <a:pt x="329693" y="874972"/>
                  <a:pt x="329692" y="874972"/>
                </a:cubicBezTo>
                <a:cubicBezTo>
                  <a:pt x="329437" y="874973"/>
                  <a:pt x="328922" y="874266"/>
                  <a:pt x="328659" y="873456"/>
                </a:cubicBezTo>
                <a:cubicBezTo>
                  <a:pt x="328344" y="872598"/>
                  <a:pt x="327932" y="871941"/>
                  <a:pt x="327677" y="871941"/>
                </a:cubicBezTo>
                <a:cubicBezTo>
                  <a:pt x="327676" y="871941"/>
                  <a:pt x="327676" y="871941"/>
                  <a:pt x="327676" y="871941"/>
                </a:cubicBezTo>
                <a:cubicBezTo>
                  <a:pt x="327676" y="871941"/>
                  <a:pt x="327675" y="871941"/>
                  <a:pt x="327675" y="871941"/>
                </a:cubicBezTo>
                <a:cubicBezTo>
                  <a:pt x="327471" y="871941"/>
                  <a:pt x="327151" y="870571"/>
                  <a:pt x="326929" y="868946"/>
                </a:cubicBezTo>
                <a:cubicBezTo>
                  <a:pt x="326649" y="866558"/>
                  <a:pt x="326336" y="865898"/>
                  <a:pt x="325570" y="865704"/>
                </a:cubicBezTo>
                <a:cubicBezTo>
                  <a:pt x="324754" y="865510"/>
                  <a:pt x="324545" y="865002"/>
                  <a:pt x="324524" y="863119"/>
                </a:cubicBezTo>
                <a:cubicBezTo>
                  <a:pt x="324510" y="861850"/>
                  <a:pt x="324296" y="860785"/>
                  <a:pt x="323990" y="860785"/>
                </a:cubicBezTo>
                <a:cubicBezTo>
                  <a:pt x="323990" y="860785"/>
                  <a:pt x="323990" y="860785"/>
                  <a:pt x="323989" y="860785"/>
                </a:cubicBezTo>
                <a:cubicBezTo>
                  <a:pt x="323989" y="860785"/>
                  <a:pt x="323988" y="860785"/>
                  <a:pt x="323987" y="860785"/>
                </a:cubicBezTo>
                <a:cubicBezTo>
                  <a:pt x="323733" y="860785"/>
                  <a:pt x="323476" y="860334"/>
                  <a:pt x="323470" y="859827"/>
                </a:cubicBezTo>
                <a:cubicBezTo>
                  <a:pt x="323464" y="859266"/>
                  <a:pt x="322998" y="858508"/>
                  <a:pt x="322383" y="858107"/>
                </a:cubicBezTo>
                <a:cubicBezTo>
                  <a:pt x="321613" y="857556"/>
                  <a:pt x="321246" y="856593"/>
                  <a:pt x="321018" y="854457"/>
                </a:cubicBezTo>
                <a:cubicBezTo>
                  <a:pt x="320795" y="852577"/>
                  <a:pt x="320320" y="851157"/>
                  <a:pt x="319703" y="850553"/>
                </a:cubicBezTo>
                <a:cubicBezTo>
                  <a:pt x="319189" y="850049"/>
                  <a:pt x="318771" y="848985"/>
                  <a:pt x="318760" y="848122"/>
                </a:cubicBezTo>
                <a:cubicBezTo>
                  <a:pt x="318751" y="847256"/>
                  <a:pt x="318540" y="846598"/>
                  <a:pt x="318287" y="846598"/>
                </a:cubicBezTo>
                <a:cubicBezTo>
                  <a:pt x="318287" y="846598"/>
                  <a:pt x="318286" y="846598"/>
                  <a:pt x="318285" y="846598"/>
                </a:cubicBezTo>
                <a:cubicBezTo>
                  <a:pt x="318285" y="846598"/>
                  <a:pt x="318285" y="846598"/>
                  <a:pt x="318285" y="846598"/>
                </a:cubicBezTo>
                <a:cubicBezTo>
                  <a:pt x="318030" y="846598"/>
                  <a:pt x="317664" y="845586"/>
                  <a:pt x="317496" y="844318"/>
                </a:cubicBezTo>
                <a:cubicBezTo>
                  <a:pt x="317279" y="843044"/>
                  <a:pt x="316756" y="841828"/>
                  <a:pt x="316295" y="841579"/>
                </a:cubicBezTo>
                <a:cubicBezTo>
                  <a:pt x="315681" y="841280"/>
                  <a:pt x="315364" y="840216"/>
                  <a:pt x="315187" y="838029"/>
                </a:cubicBezTo>
                <a:cubicBezTo>
                  <a:pt x="315066" y="836301"/>
                  <a:pt x="314746" y="834932"/>
                  <a:pt x="314492" y="834932"/>
                </a:cubicBezTo>
                <a:cubicBezTo>
                  <a:pt x="314492" y="834932"/>
                  <a:pt x="314492" y="834932"/>
                  <a:pt x="314491" y="834932"/>
                </a:cubicBezTo>
                <a:cubicBezTo>
                  <a:pt x="314491" y="834932"/>
                  <a:pt x="314488" y="834932"/>
                  <a:pt x="314487" y="834932"/>
                </a:cubicBezTo>
                <a:cubicBezTo>
                  <a:pt x="314235" y="834932"/>
                  <a:pt x="314029" y="834628"/>
                  <a:pt x="314025" y="834275"/>
                </a:cubicBezTo>
                <a:cubicBezTo>
                  <a:pt x="314022" y="833919"/>
                  <a:pt x="313606" y="833160"/>
                  <a:pt x="313041" y="832605"/>
                </a:cubicBezTo>
                <a:cubicBezTo>
                  <a:pt x="312422" y="831952"/>
                  <a:pt x="311947" y="830378"/>
                  <a:pt x="311671" y="828499"/>
                </a:cubicBezTo>
                <a:cubicBezTo>
                  <a:pt x="311391" y="826059"/>
                  <a:pt x="311077" y="825350"/>
                  <a:pt x="310312" y="825154"/>
                </a:cubicBezTo>
                <a:cubicBezTo>
                  <a:pt x="309546" y="824959"/>
                  <a:pt x="309336" y="824452"/>
                  <a:pt x="309315" y="822570"/>
                </a:cubicBezTo>
                <a:cubicBezTo>
                  <a:pt x="309301" y="821299"/>
                  <a:pt x="309087" y="820234"/>
                  <a:pt x="308833" y="820234"/>
                </a:cubicBezTo>
                <a:cubicBezTo>
                  <a:pt x="308833" y="820234"/>
                  <a:pt x="308833" y="820234"/>
                  <a:pt x="308832" y="820234"/>
                </a:cubicBezTo>
                <a:cubicBezTo>
                  <a:pt x="308832" y="820234"/>
                  <a:pt x="308830" y="820234"/>
                  <a:pt x="308830" y="820234"/>
                </a:cubicBezTo>
                <a:cubicBezTo>
                  <a:pt x="308576" y="820234"/>
                  <a:pt x="308212" y="819426"/>
                  <a:pt x="308048" y="818462"/>
                </a:cubicBezTo>
                <a:cubicBezTo>
                  <a:pt x="307835" y="817498"/>
                  <a:pt x="307213" y="816489"/>
                  <a:pt x="306700" y="816189"/>
                </a:cubicBezTo>
                <a:cubicBezTo>
                  <a:pt x="305933" y="815789"/>
                  <a:pt x="305671" y="815131"/>
                  <a:pt x="305655" y="813655"/>
                </a:cubicBezTo>
                <a:cubicBezTo>
                  <a:pt x="305640" y="812281"/>
                  <a:pt x="305273" y="811267"/>
                  <a:pt x="304603" y="810612"/>
                </a:cubicBezTo>
                <a:cubicBezTo>
                  <a:pt x="304038" y="810059"/>
                  <a:pt x="303567" y="808944"/>
                  <a:pt x="303558" y="808080"/>
                </a:cubicBezTo>
                <a:cubicBezTo>
                  <a:pt x="303547" y="807216"/>
                  <a:pt x="303338" y="806558"/>
                  <a:pt x="303034" y="806558"/>
                </a:cubicBezTo>
                <a:cubicBezTo>
                  <a:pt x="303033" y="806558"/>
                  <a:pt x="303033" y="806558"/>
                  <a:pt x="303032" y="806558"/>
                </a:cubicBezTo>
                <a:cubicBezTo>
                  <a:pt x="303031" y="806558"/>
                  <a:pt x="303031" y="806558"/>
                  <a:pt x="303031" y="806558"/>
                </a:cubicBezTo>
                <a:cubicBezTo>
                  <a:pt x="302776" y="806558"/>
                  <a:pt x="302515" y="805850"/>
                  <a:pt x="302505" y="804987"/>
                </a:cubicBezTo>
                <a:cubicBezTo>
                  <a:pt x="302484" y="803059"/>
                  <a:pt x="301658" y="801493"/>
                  <a:pt x="300695" y="801495"/>
                </a:cubicBezTo>
                <a:cubicBezTo>
                  <a:pt x="300691" y="801495"/>
                  <a:pt x="300688" y="801495"/>
                  <a:pt x="300686" y="801495"/>
                </a:cubicBezTo>
                <a:cubicBezTo>
                  <a:pt x="300682" y="801495"/>
                  <a:pt x="300680" y="801495"/>
                  <a:pt x="300677" y="801495"/>
                </a:cubicBezTo>
                <a:cubicBezTo>
                  <a:pt x="300224" y="801495"/>
                  <a:pt x="299917" y="801042"/>
                  <a:pt x="299909" y="800331"/>
                </a:cubicBezTo>
                <a:cubicBezTo>
                  <a:pt x="299897" y="799315"/>
                  <a:pt x="299381" y="798658"/>
                  <a:pt x="297485" y="797558"/>
                </a:cubicBezTo>
                <a:cubicBezTo>
                  <a:pt x="297127" y="797360"/>
                  <a:pt x="296595" y="795277"/>
                  <a:pt x="296315" y="792940"/>
                </a:cubicBezTo>
                <a:cubicBezTo>
                  <a:pt x="295977" y="789940"/>
                  <a:pt x="295553" y="788521"/>
                  <a:pt x="294991" y="788221"/>
                </a:cubicBezTo>
                <a:cubicBezTo>
                  <a:pt x="294376" y="787871"/>
                  <a:pt x="294162" y="786958"/>
                  <a:pt x="294133" y="784260"/>
                </a:cubicBezTo>
                <a:cubicBezTo>
                  <a:pt x="294110" y="782277"/>
                  <a:pt x="293890" y="780702"/>
                  <a:pt x="293635" y="780702"/>
                </a:cubicBezTo>
                <a:cubicBezTo>
                  <a:pt x="293635" y="780702"/>
                  <a:pt x="293635" y="780702"/>
                  <a:pt x="293635" y="780702"/>
                </a:cubicBezTo>
                <a:cubicBezTo>
                  <a:pt x="293634" y="780702"/>
                  <a:pt x="293634" y="780702"/>
                  <a:pt x="293633" y="780702"/>
                </a:cubicBezTo>
                <a:cubicBezTo>
                  <a:pt x="293378" y="780702"/>
                  <a:pt x="293017" y="780148"/>
                  <a:pt x="292857" y="779439"/>
                </a:cubicBezTo>
                <a:cubicBezTo>
                  <a:pt x="292647" y="778732"/>
                  <a:pt x="292185" y="778177"/>
                  <a:pt x="291829" y="778177"/>
                </a:cubicBezTo>
                <a:cubicBezTo>
                  <a:pt x="291827" y="778177"/>
                  <a:pt x="291827" y="778177"/>
                  <a:pt x="291825" y="778177"/>
                </a:cubicBezTo>
                <a:cubicBezTo>
                  <a:pt x="291823" y="778177"/>
                  <a:pt x="291821" y="778177"/>
                  <a:pt x="291819" y="778177"/>
                </a:cubicBezTo>
                <a:cubicBezTo>
                  <a:pt x="291109" y="778177"/>
                  <a:pt x="290486" y="776711"/>
                  <a:pt x="290464" y="774732"/>
                </a:cubicBezTo>
                <a:cubicBezTo>
                  <a:pt x="290458" y="774124"/>
                  <a:pt x="290300" y="773617"/>
                  <a:pt x="290098" y="773617"/>
                </a:cubicBezTo>
                <a:cubicBezTo>
                  <a:pt x="290097" y="773617"/>
                  <a:pt x="290096" y="773617"/>
                  <a:pt x="290096" y="773617"/>
                </a:cubicBezTo>
                <a:cubicBezTo>
                  <a:pt x="290096" y="773617"/>
                  <a:pt x="290094" y="773617"/>
                  <a:pt x="290093" y="773617"/>
                </a:cubicBezTo>
                <a:cubicBezTo>
                  <a:pt x="289534" y="773617"/>
                  <a:pt x="288388" y="771090"/>
                  <a:pt x="288376" y="769972"/>
                </a:cubicBezTo>
                <a:cubicBezTo>
                  <a:pt x="288370" y="769466"/>
                  <a:pt x="288164" y="769061"/>
                  <a:pt x="287861" y="769061"/>
                </a:cubicBezTo>
                <a:cubicBezTo>
                  <a:pt x="287860" y="769061"/>
                  <a:pt x="287858" y="769061"/>
                  <a:pt x="287857" y="769061"/>
                </a:cubicBezTo>
                <a:cubicBezTo>
                  <a:pt x="287856" y="769061"/>
                  <a:pt x="287856" y="769061"/>
                  <a:pt x="287855" y="769061"/>
                </a:cubicBezTo>
                <a:cubicBezTo>
                  <a:pt x="287602" y="769061"/>
                  <a:pt x="287339" y="768251"/>
                  <a:pt x="287328" y="767286"/>
                </a:cubicBezTo>
                <a:cubicBezTo>
                  <a:pt x="287313" y="765911"/>
                  <a:pt x="286897" y="765050"/>
                  <a:pt x="285507" y="763743"/>
                </a:cubicBezTo>
                <a:cubicBezTo>
                  <a:pt x="284534" y="762790"/>
                  <a:pt x="283310" y="761993"/>
                  <a:pt x="282746" y="761993"/>
                </a:cubicBezTo>
                <a:cubicBezTo>
                  <a:pt x="282744" y="761993"/>
                  <a:pt x="282741" y="761993"/>
                  <a:pt x="282739" y="761993"/>
                </a:cubicBezTo>
                <a:cubicBezTo>
                  <a:pt x="282733" y="761993"/>
                  <a:pt x="282726" y="761993"/>
                  <a:pt x="282719" y="761993"/>
                </a:cubicBezTo>
                <a:cubicBezTo>
                  <a:pt x="281970" y="761993"/>
                  <a:pt x="281664" y="761530"/>
                  <a:pt x="281393" y="759819"/>
                </a:cubicBezTo>
                <a:cubicBezTo>
                  <a:pt x="281175" y="758650"/>
                  <a:pt x="280551" y="757284"/>
                  <a:pt x="280036" y="756781"/>
                </a:cubicBezTo>
                <a:cubicBezTo>
                  <a:pt x="279469" y="756277"/>
                  <a:pt x="279052" y="755213"/>
                  <a:pt x="279042" y="754398"/>
                </a:cubicBezTo>
                <a:cubicBezTo>
                  <a:pt x="279032" y="753535"/>
                  <a:pt x="278823" y="752877"/>
                  <a:pt x="278520" y="752877"/>
                </a:cubicBezTo>
                <a:cubicBezTo>
                  <a:pt x="278518" y="752877"/>
                  <a:pt x="278517" y="752877"/>
                  <a:pt x="278516" y="752877"/>
                </a:cubicBezTo>
                <a:cubicBezTo>
                  <a:pt x="278515" y="752877"/>
                  <a:pt x="278515" y="752877"/>
                  <a:pt x="278514" y="752877"/>
                </a:cubicBezTo>
                <a:cubicBezTo>
                  <a:pt x="278260" y="752877"/>
                  <a:pt x="278003" y="752525"/>
                  <a:pt x="277999" y="752119"/>
                </a:cubicBezTo>
                <a:cubicBezTo>
                  <a:pt x="277995" y="751712"/>
                  <a:pt x="277528" y="750902"/>
                  <a:pt x="276961" y="750347"/>
                </a:cubicBezTo>
                <a:cubicBezTo>
                  <a:pt x="276395" y="749795"/>
                  <a:pt x="275770" y="748426"/>
                  <a:pt x="275605" y="747309"/>
                </a:cubicBezTo>
                <a:cubicBezTo>
                  <a:pt x="275388" y="746193"/>
                  <a:pt x="275124" y="745281"/>
                  <a:pt x="274921" y="745281"/>
                </a:cubicBezTo>
                <a:cubicBezTo>
                  <a:pt x="274920" y="745281"/>
                  <a:pt x="274920" y="745281"/>
                  <a:pt x="274920" y="745281"/>
                </a:cubicBezTo>
                <a:cubicBezTo>
                  <a:pt x="274920" y="745281"/>
                  <a:pt x="274920" y="745281"/>
                  <a:pt x="274920" y="745281"/>
                </a:cubicBezTo>
                <a:cubicBezTo>
                  <a:pt x="274766" y="745281"/>
                  <a:pt x="274250" y="744524"/>
                  <a:pt x="273884" y="743613"/>
                </a:cubicBezTo>
                <a:cubicBezTo>
                  <a:pt x="273466" y="742752"/>
                  <a:pt x="272794" y="741692"/>
                  <a:pt x="272433" y="741339"/>
                </a:cubicBezTo>
                <a:cubicBezTo>
                  <a:pt x="272073" y="740986"/>
                  <a:pt x="271759" y="740226"/>
                  <a:pt x="271752" y="739667"/>
                </a:cubicBezTo>
                <a:cubicBezTo>
                  <a:pt x="271748" y="739161"/>
                  <a:pt x="271440" y="738707"/>
                  <a:pt x="271036" y="738707"/>
                </a:cubicBezTo>
                <a:cubicBezTo>
                  <a:pt x="271034" y="738707"/>
                  <a:pt x="271032" y="738707"/>
                  <a:pt x="271030" y="738707"/>
                </a:cubicBezTo>
                <a:cubicBezTo>
                  <a:pt x="271027" y="738707"/>
                  <a:pt x="271023" y="738707"/>
                  <a:pt x="271021" y="738707"/>
                </a:cubicBezTo>
                <a:cubicBezTo>
                  <a:pt x="270061" y="738707"/>
                  <a:pt x="269689" y="737079"/>
                  <a:pt x="269641" y="732717"/>
                </a:cubicBezTo>
                <a:cubicBezTo>
                  <a:pt x="269618" y="730633"/>
                  <a:pt x="269398" y="729059"/>
                  <a:pt x="269092" y="729059"/>
                </a:cubicBezTo>
                <a:cubicBezTo>
                  <a:pt x="269092" y="729059"/>
                  <a:pt x="269092" y="729059"/>
                  <a:pt x="269092" y="729059"/>
                </a:cubicBezTo>
                <a:cubicBezTo>
                  <a:pt x="269091" y="729059"/>
                  <a:pt x="269090" y="729059"/>
                  <a:pt x="269090" y="729059"/>
                </a:cubicBezTo>
                <a:cubicBezTo>
                  <a:pt x="268836" y="729059"/>
                  <a:pt x="268578" y="728606"/>
                  <a:pt x="268571" y="728099"/>
                </a:cubicBezTo>
                <a:cubicBezTo>
                  <a:pt x="268565" y="727538"/>
                  <a:pt x="268102" y="726984"/>
                  <a:pt x="267590" y="726786"/>
                </a:cubicBezTo>
                <a:cubicBezTo>
                  <a:pt x="266876" y="726589"/>
                  <a:pt x="266460" y="725830"/>
                  <a:pt x="266188" y="724205"/>
                </a:cubicBezTo>
                <a:cubicBezTo>
                  <a:pt x="265917" y="722492"/>
                  <a:pt x="265659" y="721980"/>
                  <a:pt x="264910" y="721980"/>
                </a:cubicBezTo>
                <a:cubicBezTo>
                  <a:pt x="264904" y="721980"/>
                  <a:pt x="264897" y="721980"/>
                  <a:pt x="264891" y="721980"/>
                </a:cubicBezTo>
                <a:cubicBezTo>
                  <a:pt x="264882" y="721980"/>
                  <a:pt x="264874" y="721980"/>
                  <a:pt x="264866" y="721980"/>
                </a:cubicBezTo>
                <a:cubicBezTo>
                  <a:pt x="264318" y="721980"/>
                  <a:pt x="263922" y="721783"/>
                  <a:pt x="263918" y="721483"/>
                </a:cubicBezTo>
                <a:cubicBezTo>
                  <a:pt x="263916" y="721228"/>
                  <a:pt x="263244" y="720320"/>
                  <a:pt x="262371" y="719564"/>
                </a:cubicBezTo>
                <a:cubicBezTo>
                  <a:pt x="261496" y="718760"/>
                  <a:pt x="260822" y="717597"/>
                  <a:pt x="260815" y="716988"/>
                </a:cubicBezTo>
                <a:cubicBezTo>
                  <a:pt x="260809" y="716428"/>
                  <a:pt x="260601" y="715924"/>
                  <a:pt x="260296" y="715924"/>
                </a:cubicBezTo>
                <a:cubicBezTo>
                  <a:pt x="260296" y="715924"/>
                  <a:pt x="260295" y="715924"/>
                  <a:pt x="260294" y="715924"/>
                </a:cubicBezTo>
                <a:cubicBezTo>
                  <a:pt x="260293" y="715924"/>
                  <a:pt x="260293" y="715924"/>
                  <a:pt x="260292" y="715924"/>
                </a:cubicBezTo>
                <a:cubicBezTo>
                  <a:pt x="260038" y="715924"/>
                  <a:pt x="259676" y="715369"/>
                  <a:pt x="259466" y="714661"/>
                </a:cubicBezTo>
                <a:cubicBezTo>
                  <a:pt x="259304" y="713951"/>
                  <a:pt x="258686" y="713143"/>
                  <a:pt x="258173" y="712843"/>
                </a:cubicBezTo>
                <a:cubicBezTo>
                  <a:pt x="257457" y="712493"/>
                  <a:pt x="257194" y="711783"/>
                  <a:pt x="257178" y="710359"/>
                </a:cubicBezTo>
                <a:cubicBezTo>
                  <a:pt x="257165" y="709240"/>
                  <a:pt x="256952" y="708328"/>
                  <a:pt x="256649" y="708328"/>
                </a:cubicBezTo>
                <a:cubicBezTo>
                  <a:pt x="256648" y="708328"/>
                  <a:pt x="256646" y="708328"/>
                  <a:pt x="256646" y="708328"/>
                </a:cubicBezTo>
                <a:cubicBezTo>
                  <a:pt x="256645" y="708328"/>
                  <a:pt x="256644" y="708328"/>
                  <a:pt x="256643" y="708328"/>
                </a:cubicBezTo>
                <a:cubicBezTo>
                  <a:pt x="256389" y="708328"/>
                  <a:pt x="256134" y="707975"/>
                  <a:pt x="256129" y="707571"/>
                </a:cubicBezTo>
                <a:cubicBezTo>
                  <a:pt x="256124" y="707165"/>
                  <a:pt x="255820" y="706815"/>
                  <a:pt x="255416" y="706815"/>
                </a:cubicBezTo>
                <a:cubicBezTo>
                  <a:pt x="255414" y="706815"/>
                  <a:pt x="255410" y="706815"/>
                  <a:pt x="255408" y="706815"/>
                </a:cubicBezTo>
                <a:cubicBezTo>
                  <a:pt x="255406" y="706815"/>
                  <a:pt x="255402" y="706815"/>
                  <a:pt x="255400" y="706815"/>
                </a:cubicBezTo>
                <a:cubicBezTo>
                  <a:pt x="254641" y="706815"/>
                  <a:pt x="254073" y="705755"/>
                  <a:pt x="254057" y="704234"/>
                </a:cubicBezTo>
                <a:cubicBezTo>
                  <a:pt x="254050" y="703675"/>
                  <a:pt x="253479" y="702662"/>
                  <a:pt x="252759" y="701958"/>
                </a:cubicBezTo>
                <a:cubicBezTo>
                  <a:pt x="252039" y="701254"/>
                  <a:pt x="251467" y="700140"/>
                  <a:pt x="251460" y="699478"/>
                </a:cubicBezTo>
                <a:cubicBezTo>
                  <a:pt x="251451" y="698768"/>
                  <a:pt x="251243" y="698212"/>
                  <a:pt x="250939" y="698212"/>
                </a:cubicBezTo>
                <a:cubicBezTo>
                  <a:pt x="250937" y="698212"/>
                  <a:pt x="250937" y="698212"/>
                  <a:pt x="250936" y="698212"/>
                </a:cubicBezTo>
                <a:cubicBezTo>
                  <a:pt x="250935" y="698212"/>
                  <a:pt x="250934" y="698212"/>
                  <a:pt x="250933" y="698212"/>
                </a:cubicBezTo>
                <a:cubicBezTo>
                  <a:pt x="250679" y="698212"/>
                  <a:pt x="250424" y="697860"/>
                  <a:pt x="250419" y="697454"/>
                </a:cubicBezTo>
                <a:cubicBezTo>
                  <a:pt x="250414" y="696996"/>
                  <a:pt x="249843" y="696035"/>
                  <a:pt x="249122" y="695280"/>
                </a:cubicBezTo>
                <a:cubicBezTo>
                  <a:pt x="248402" y="694524"/>
                  <a:pt x="247831" y="693512"/>
                  <a:pt x="247825" y="693055"/>
                </a:cubicBezTo>
                <a:cubicBezTo>
                  <a:pt x="247812" y="691886"/>
                  <a:pt x="246721" y="689611"/>
                  <a:pt x="246161" y="689611"/>
                </a:cubicBezTo>
                <a:cubicBezTo>
                  <a:pt x="246160" y="689611"/>
                  <a:pt x="246159" y="689611"/>
                  <a:pt x="246159" y="689611"/>
                </a:cubicBezTo>
                <a:cubicBezTo>
                  <a:pt x="246159" y="689611"/>
                  <a:pt x="246158" y="689611"/>
                  <a:pt x="246156" y="689611"/>
                </a:cubicBezTo>
                <a:cubicBezTo>
                  <a:pt x="245953" y="689611"/>
                  <a:pt x="245746" y="689158"/>
                  <a:pt x="245740" y="688600"/>
                </a:cubicBezTo>
                <a:cubicBezTo>
                  <a:pt x="245734" y="688042"/>
                  <a:pt x="245527" y="687588"/>
                  <a:pt x="245224" y="687588"/>
                </a:cubicBezTo>
                <a:cubicBezTo>
                  <a:pt x="245223" y="687588"/>
                  <a:pt x="245222" y="687588"/>
                  <a:pt x="245220" y="687588"/>
                </a:cubicBezTo>
                <a:cubicBezTo>
                  <a:pt x="245220" y="687588"/>
                  <a:pt x="245219" y="687588"/>
                  <a:pt x="245218" y="687588"/>
                </a:cubicBezTo>
                <a:cubicBezTo>
                  <a:pt x="244965" y="687588"/>
                  <a:pt x="244708" y="687185"/>
                  <a:pt x="244701" y="686677"/>
                </a:cubicBezTo>
                <a:cubicBezTo>
                  <a:pt x="244696" y="686169"/>
                  <a:pt x="244126" y="685259"/>
                  <a:pt x="243408" y="684656"/>
                </a:cubicBezTo>
                <a:cubicBezTo>
                  <a:pt x="242688" y="684054"/>
                  <a:pt x="241962" y="682840"/>
                  <a:pt x="241749" y="681976"/>
                </a:cubicBezTo>
                <a:cubicBezTo>
                  <a:pt x="241586" y="681011"/>
                  <a:pt x="241017" y="680254"/>
                  <a:pt x="240301" y="680007"/>
                </a:cubicBezTo>
                <a:cubicBezTo>
                  <a:pt x="239535" y="679710"/>
                  <a:pt x="239018" y="679004"/>
                  <a:pt x="238801" y="677734"/>
                </a:cubicBezTo>
                <a:cubicBezTo>
                  <a:pt x="238586" y="676769"/>
                  <a:pt x="237963" y="675655"/>
                  <a:pt x="237450" y="675304"/>
                </a:cubicBezTo>
                <a:cubicBezTo>
                  <a:pt x="236886" y="675005"/>
                  <a:pt x="236420" y="674196"/>
                  <a:pt x="236413" y="673533"/>
                </a:cubicBezTo>
                <a:cubicBezTo>
                  <a:pt x="236399" y="672367"/>
                  <a:pt x="235321" y="670909"/>
                  <a:pt x="234507" y="670909"/>
                </a:cubicBezTo>
                <a:cubicBezTo>
                  <a:pt x="234505" y="670909"/>
                  <a:pt x="234502" y="670909"/>
                  <a:pt x="234500" y="670909"/>
                </a:cubicBezTo>
                <a:cubicBezTo>
                  <a:pt x="234499" y="670909"/>
                  <a:pt x="234499" y="670909"/>
                  <a:pt x="234499" y="670909"/>
                </a:cubicBezTo>
                <a:cubicBezTo>
                  <a:pt x="234244" y="670909"/>
                  <a:pt x="233621" y="669746"/>
                  <a:pt x="233098" y="668380"/>
                </a:cubicBezTo>
                <a:cubicBezTo>
                  <a:pt x="232575" y="666962"/>
                  <a:pt x="231850" y="665854"/>
                  <a:pt x="231443" y="665854"/>
                </a:cubicBezTo>
                <a:cubicBezTo>
                  <a:pt x="231442" y="665854"/>
                  <a:pt x="231442" y="665854"/>
                  <a:pt x="231441" y="665854"/>
                </a:cubicBezTo>
                <a:cubicBezTo>
                  <a:pt x="231439" y="665854"/>
                  <a:pt x="231436" y="665854"/>
                  <a:pt x="231435" y="665854"/>
                </a:cubicBezTo>
                <a:cubicBezTo>
                  <a:pt x="231031" y="665854"/>
                  <a:pt x="230724" y="665400"/>
                  <a:pt x="230717" y="664842"/>
                </a:cubicBezTo>
                <a:cubicBezTo>
                  <a:pt x="230711" y="664285"/>
                  <a:pt x="230504" y="663830"/>
                  <a:pt x="230200" y="663830"/>
                </a:cubicBezTo>
                <a:cubicBezTo>
                  <a:pt x="230199" y="663830"/>
                  <a:pt x="230198" y="663830"/>
                  <a:pt x="230197" y="663830"/>
                </a:cubicBezTo>
                <a:cubicBezTo>
                  <a:pt x="230196" y="663830"/>
                  <a:pt x="230196" y="663830"/>
                  <a:pt x="230195" y="663830"/>
                </a:cubicBezTo>
                <a:cubicBezTo>
                  <a:pt x="229941" y="663830"/>
                  <a:pt x="229683" y="663428"/>
                  <a:pt x="229678" y="662920"/>
                </a:cubicBezTo>
                <a:cubicBezTo>
                  <a:pt x="229674" y="662462"/>
                  <a:pt x="229052" y="661503"/>
                  <a:pt x="228332" y="660848"/>
                </a:cubicBezTo>
                <a:cubicBezTo>
                  <a:pt x="227612" y="660195"/>
                  <a:pt x="226885" y="658931"/>
                  <a:pt x="226724" y="658117"/>
                </a:cubicBezTo>
                <a:cubicBezTo>
                  <a:pt x="226562" y="657305"/>
                  <a:pt x="225994" y="656496"/>
                  <a:pt x="225483" y="656402"/>
                </a:cubicBezTo>
                <a:cubicBezTo>
                  <a:pt x="224973" y="656253"/>
                  <a:pt x="224455" y="655446"/>
                  <a:pt x="224239" y="654378"/>
                </a:cubicBezTo>
                <a:cubicBezTo>
                  <a:pt x="223861" y="652347"/>
                  <a:pt x="222976" y="650625"/>
                  <a:pt x="222053" y="650025"/>
                </a:cubicBezTo>
                <a:cubicBezTo>
                  <a:pt x="221695" y="649825"/>
                  <a:pt x="221381" y="649066"/>
                  <a:pt x="221374" y="648405"/>
                </a:cubicBezTo>
                <a:cubicBezTo>
                  <a:pt x="221366" y="647694"/>
                  <a:pt x="221158" y="647138"/>
                  <a:pt x="220854" y="647138"/>
                </a:cubicBezTo>
                <a:cubicBezTo>
                  <a:pt x="220853" y="647138"/>
                  <a:pt x="220852" y="647138"/>
                  <a:pt x="220851" y="647138"/>
                </a:cubicBezTo>
                <a:cubicBezTo>
                  <a:pt x="220850" y="647138"/>
                  <a:pt x="220850" y="647138"/>
                  <a:pt x="220849" y="647138"/>
                </a:cubicBezTo>
                <a:cubicBezTo>
                  <a:pt x="220595" y="647138"/>
                  <a:pt x="220337" y="646685"/>
                  <a:pt x="220331" y="646177"/>
                </a:cubicBezTo>
                <a:cubicBezTo>
                  <a:pt x="220328" y="645618"/>
                  <a:pt x="219914" y="645063"/>
                  <a:pt x="219351" y="644866"/>
                </a:cubicBezTo>
                <a:cubicBezTo>
                  <a:pt x="218431" y="644620"/>
                  <a:pt x="217748" y="642693"/>
                  <a:pt x="217721" y="640250"/>
                </a:cubicBezTo>
                <a:cubicBezTo>
                  <a:pt x="217715" y="639640"/>
                  <a:pt x="217349" y="638778"/>
                  <a:pt x="216936" y="638325"/>
                </a:cubicBezTo>
                <a:cubicBezTo>
                  <a:pt x="216526" y="637923"/>
                  <a:pt x="216005" y="636860"/>
                  <a:pt x="215843" y="636046"/>
                </a:cubicBezTo>
                <a:cubicBezTo>
                  <a:pt x="215630" y="635186"/>
                  <a:pt x="215318" y="634476"/>
                  <a:pt x="215113" y="634476"/>
                </a:cubicBezTo>
                <a:cubicBezTo>
                  <a:pt x="215113" y="634476"/>
                  <a:pt x="215113" y="634476"/>
                  <a:pt x="215113" y="634476"/>
                </a:cubicBezTo>
                <a:cubicBezTo>
                  <a:pt x="215112" y="634476"/>
                  <a:pt x="215112" y="634476"/>
                  <a:pt x="215112" y="634476"/>
                </a:cubicBezTo>
                <a:cubicBezTo>
                  <a:pt x="214908" y="634476"/>
                  <a:pt x="214593" y="633514"/>
                  <a:pt x="214478" y="632295"/>
                </a:cubicBezTo>
                <a:cubicBezTo>
                  <a:pt x="214312" y="631127"/>
                  <a:pt x="213579" y="629251"/>
                  <a:pt x="212804" y="628192"/>
                </a:cubicBezTo>
                <a:cubicBezTo>
                  <a:pt x="212079" y="627129"/>
                  <a:pt x="211453" y="625763"/>
                  <a:pt x="211448" y="625254"/>
                </a:cubicBezTo>
                <a:cubicBezTo>
                  <a:pt x="211441" y="624693"/>
                  <a:pt x="210978" y="624139"/>
                  <a:pt x="210416" y="623993"/>
                </a:cubicBezTo>
                <a:cubicBezTo>
                  <a:pt x="209854" y="623847"/>
                  <a:pt x="209183" y="622988"/>
                  <a:pt x="208814" y="621874"/>
                </a:cubicBezTo>
                <a:cubicBezTo>
                  <a:pt x="207984" y="619423"/>
                  <a:pt x="207422" y="618801"/>
                  <a:pt x="205894" y="618801"/>
                </a:cubicBezTo>
                <a:cubicBezTo>
                  <a:pt x="205872" y="618801"/>
                  <a:pt x="205851" y="618801"/>
                  <a:pt x="205829" y="618801"/>
                </a:cubicBezTo>
                <a:cubicBezTo>
                  <a:pt x="203233" y="618830"/>
                  <a:pt x="202582" y="619804"/>
                  <a:pt x="202379" y="624388"/>
                </a:cubicBezTo>
                <a:cubicBezTo>
                  <a:pt x="202259" y="627342"/>
                  <a:pt x="202017" y="628515"/>
                  <a:pt x="201508" y="628521"/>
                </a:cubicBezTo>
                <a:cubicBezTo>
                  <a:pt x="200593" y="628531"/>
                  <a:pt x="200444" y="628888"/>
                  <a:pt x="199531" y="633785"/>
                </a:cubicBezTo>
                <a:cubicBezTo>
                  <a:pt x="199003" y="636693"/>
                  <a:pt x="198459" y="638224"/>
                  <a:pt x="198052" y="638229"/>
                </a:cubicBezTo>
                <a:cubicBezTo>
                  <a:pt x="197645" y="638233"/>
                  <a:pt x="197244" y="638798"/>
                  <a:pt x="197049" y="639512"/>
                </a:cubicBezTo>
                <a:cubicBezTo>
                  <a:pt x="196904" y="640176"/>
                  <a:pt x="196102" y="641304"/>
                  <a:pt x="195294" y="641924"/>
                </a:cubicBezTo>
                <a:cubicBezTo>
                  <a:pt x="194487" y="642595"/>
                  <a:pt x="193836" y="643519"/>
                  <a:pt x="193842" y="644026"/>
                </a:cubicBezTo>
                <a:cubicBezTo>
                  <a:pt x="193848" y="644535"/>
                  <a:pt x="193293" y="645153"/>
                  <a:pt x="192584" y="645414"/>
                </a:cubicBezTo>
                <a:cubicBezTo>
                  <a:pt x="191875" y="645678"/>
                  <a:pt x="191320" y="646138"/>
                  <a:pt x="191323" y="646444"/>
                </a:cubicBezTo>
                <a:cubicBezTo>
                  <a:pt x="191326" y="646699"/>
                  <a:pt x="190524" y="647827"/>
                  <a:pt x="189568" y="648856"/>
                </a:cubicBezTo>
                <a:cubicBezTo>
                  <a:pt x="188612" y="649886"/>
                  <a:pt x="187813" y="651268"/>
                  <a:pt x="187820" y="651878"/>
                </a:cubicBezTo>
                <a:cubicBezTo>
                  <a:pt x="187829" y="652642"/>
                  <a:pt x="187426" y="653104"/>
                  <a:pt x="186563" y="653317"/>
                </a:cubicBezTo>
                <a:cubicBezTo>
                  <a:pt x="185651" y="653582"/>
                  <a:pt x="185198" y="654097"/>
                  <a:pt x="184955" y="655219"/>
                </a:cubicBezTo>
                <a:cubicBezTo>
                  <a:pt x="184764" y="656188"/>
                  <a:pt x="184264" y="656958"/>
                  <a:pt x="183553" y="657219"/>
                </a:cubicBezTo>
                <a:cubicBezTo>
                  <a:pt x="182794" y="657533"/>
                  <a:pt x="182242" y="658303"/>
                  <a:pt x="182049" y="659271"/>
                </a:cubicBezTo>
                <a:cubicBezTo>
                  <a:pt x="181856" y="660190"/>
                  <a:pt x="181207" y="661368"/>
                  <a:pt x="180552" y="661935"/>
                </a:cubicBezTo>
                <a:cubicBezTo>
                  <a:pt x="179896" y="662503"/>
                  <a:pt x="179249" y="663732"/>
                  <a:pt x="179106" y="664649"/>
                </a:cubicBezTo>
                <a:cubicBezTo>
                  <a:pt x="178914" y="665720"/>
                  <a:pt x="178412" y="666437"/>
                  <a:pt x="177804" y="666597"/>
                </a:cubicBezTo>
                <a:cubicBezTo>
                  <a:pt x="177194" y="666756"/>
                  <a:pt x="176745" y="667524"/>
                  <a:pt x="176505" y="668800"/>
                </a:cubicBezTo>
                <a:cubicBezTo>
                  <a:pt x="176314" y="669973"/>
                  <a:pt x="175566" y="671356"/>
                  <a:pt x="174710" y="672128"/>
                </a:cubicBezTo>
                <a:cubicBezTo>
                  <a:pt x="173955" y="672900"/>
                  <a:pt x="173306" y="674077"/>
                  <a:pt x="173313" y="674739"/>
                </a:cubicBezTo>
                <a:cubicBezTo>
                  <a:pt x="173336" y="676775"/>
                  <a:pt x="172790" y="678105"/>
                  <a:pt x="171826" y="678370"/>
                </a:cubicBezTo>
                <a:cubicBezTo>
                  <a:pt x="171167" y="678530"/>
                  <a:pt x="170819" y="679298"/>
                  <a:pt x="170583" y="680981"/>
                </a:cubicBezTo>
                <a:cubicBezTo>
                  <a:pt x="170346" y="682511"/>
                  <a:pt x="169948" y="683379"/>
                  <a:pt x="169390" y="683589"/>
                </a:cubicBezTo>
                <a:cubicBezTo>
                  <a:pt x="168376" y="683906"/>
                  <a:pt x="167337" y="686615"/>
                  <a:pt x="167362" y="688854"/>
                </a:cubicBezTo>
                <a:cubicBezTo>
                  <a:pt x="167372" y="689770"/>
                  <a:pt x="167226" y="690483"/>
                  <a:pt x="166972" y="690486"/>
                </a:cubicBezTo>
                <a:cubicBezTo>
                  <a:pt x="166209" y="690495"/>
                  <a:pt x="164872" y="693868"/>
                  <a:pt x="164596" y="696569"/>
                </a:cubicBezTo>
                <a:cubicBezTo>
                  <a:pt x="164410" y="698149"/>
                  <a:pt x="163771" y="700141"/>
                  <a:pt x="163070" y="701118"/>
                </a:cubicBezTo>
                <a:cubicBezTo>
                  <a:pt x="162470" y="702090"/>
                  <a:pt x="161927" y="703623"/>
                  <a:pt x="161937" y="704540"/>
                </a:cubicBezTo>
                <a:cubicBezTo>
                  <a:pt x="161949" y="705608"/>
                  <a:pt x="161452" y="706734"/>
                  <a:pt x="160496" y="707813"/>
                </a:cubicBezTo>
                <a:cubicBezTo>
                  <a:pt x="159642" y="708789"/>
                  <a:pt x="158895" y="710374"/>
                  <a:pt x="158705" y="711497"/>
                </a:cubicBezTo>
                <a:cubicBezTo>
                  <a:pt x="158513" y="712568"/>
                  <a:pt x="158166" y="713488"/>
                  <a:pt x="157963" y="713489"/>
                </a:cubicBezTo>
                <a:cubicBezTo>
                  <a:pt x="157047" y="713500"/>
                  <a:pt x="155946" y="715192"/>
                  <a:pt x="155962" y="716566"/>
                </a:cubicBezTo>
                <a:cubicBezTo>
                  <a:pt x="155970" y="717381"/>
                  <a:pt x="155575" y="718453"/>
                  <a:pt x="155072" y="718968"/>
                </a:cubicBezTo>
                <a:cubicBezTo>
                  <a:pt x="153864" y="720203"/>
                  <a:pt x="152973" y="722452"/>
                  <a:pt x="152992" y="724233"/>
                </a:cubicBezTo>
                <a:cubicBezTo>
                  <a:pt x="153002" y="725048"/>
                  <a:pt x="152656" y="726020"/>
                  <a:pt x="152254" y="726481"/>
                </a:cubicBezTo>
                <a:cubicBezTo>
                  <a:pt x="151852" y="726893"/>
                  <a:pt x="151502" y="727457"/>
                  <a:pt x="151504" y="727761"/>
                </a:cubicBezTo>
                <a:cubicBezTo>
                  <a:pt x="151509" y="728067"/>
                  <a:pt x="151308" y="728325"/>
                  <a:pt x="151053" y="728328"/>
                </a:cubicBezTo>
                <a:cubicBezTo>
                  <a:pt x="150798" y="728331"/>
                  <a:pt x="150405" y="729607"/>
                  <a:pt x="150219" y="731187"/>
                </a:cubicBezTo>
                <a:cubicBezTo>
                  <a:pt x="150035" y="732969"/>
                  <a:pt x="149543" y="734451"/>
                  <a:pt x="148939" y="735068"/>
                </a:cubicBezTo>
                <a:cubicBezTo>
                  <a:pt x="148435" y="735582"/>
                  <a:pt x="147743" y="737371"/>
                  <a:pt x="147454" y="738953"/>
                </a:cubicBezTo>
                <a:cubicBezTo>
                  <a:pt x="147168" y="740635"/>
                  <a:pt x="146523" y="742170"/>
                  <a:pt x="146019" y="742634"/>
                </a:cubicBezTo>
                <a:cubicBezTo>
                  <a:pt x="145464" y="743048"/>
                  <a:pt x="144871" y="744632"/>
                  <a:pt x="144582" y="746163"/>
                </a:cubicBezTo>
                <a:cubicBezTo>
                  <a:pt x="144295" y="747794"/>
                  <a:pt x="143699" y="749174"/>
                  <a:pt x="143195" y="749587"/>
                </a:cubicBezTo>
                <a:cubicBezTo>
                  <a:pt x="142690" y="749950"/>
                  <a:pt x="141991" y="751179"/>
                  <a:pt x="141596" y="752304"/>
                </a:cubicBezTo>
                <a:cubicBezTo>
                  <a:pt x="141253" y="753427"/>
                  <a:pt x="140552" y="754504"/>
                  <a:pt x="140095" y="754661"/>
                </a:cubicBezTo>
                <a:cubicBezTo>
                  <a:pt x="139639" y="754819"/>
                  <a:pt x="138934" y="755539"/>
                  <a:pt x="138585" y="756204"/>
                </a:cubicBezTo>
                <a:cubicBezTo>
                  <a:pt x="138237" y="756919"/>
                  <a:pt x="137735" y="757485"/>
                  <a:pt x="137480" y="757489"/>
                </a:cubicBezTo>
                <a:cubicBezTo>
                  <a:pt x="137225" y="757491"/>
                  <a:pt x="136619" y="757905"/>
                  <a:pt x="136166" y="758368"/>
                </a:cubicBezTo>
                <a:cubicBezTo>
                  <a:pt x="135461" y="759037"/>
                  <a:pt x="135321" y="760209"/>
                  <a:pt x="135363" y="763925"/>
                </a:cubicBezTo>
                <a:cubicBezTo>
                  <a:pt x="135408" y="767996"/>
                  <a:pt x="135264" y="768812"/>
                  <a:pt x="134312" y="770197"/>
                </a:cubicBezTo>
                <a:cubicBezTo>
                  <a:pt x="133610" y="771122"/>
                  <a:pt x="133069" y="772858"/>
                  <a:pt x="132885" y="774590"/>
                </a:cubicBezTo>
                <a:cubicBezTo>
                  <a:pt x="132650" y="776424"/>
                  <a:pt x="132256" y="777598"/>
                  <a:pt x="131751" y="777910"/>
                </a:cubicBezTo>
                <a:cubicBezTo>
                  <a:pt x="131295" y="778118"/>
                  <a:pt x="130498" y="779756"/>
                  <a:pt x="130008" y="781441"/>
                </a:cubicBezTo>
                <a:cubicBezTo>
                  <a:pt x="129519" y="783227"/>
                  <a:pt x="128722" y="784815"/>
                  <a:pt x="128216" y="785073"/>
                </a:cubicBezTo>
                <a:cubicBezTo>
                  <a:pt x="127660" y="785387"/>
                  <a:pt x="127162" y="786460"/>
                  <a:pt x="126972" y="787633"/>
                </a:cubicBezTo>
                <a:cubicBezTo>
                  <a:pt x="126782" y="788805"/>
                  <a:pt x="126086" y="790340"/>
                  <a:pt x="125432" y="791060"/>
                </a:cubicBezTo>
                <a:cubicBezTo>
                  <a:pt x="124779" y="791780"/>
                  <a:pt x="124229" y="792703"/>
                  <a:pt x="124233" y="793110"/>
                </a:cubicBezTo>
                <a:cubicBezTo>
                  <a:pt x="124244" y="794076"/>
                  <a:pt x="122188" y="796849"/>
                  <a:pt x="121476" y="796856"/>
                </a:cubicBezTo>
                <a:cubicBezTo>
                  <a:pt x="121119" y="796861"/>
                  <a:pt x="120617" y="797425"/>
                  <a:pt x="120319" y="798142"/>
                </a:cubicBezTo>
                <a:cubicBezTo>
                  <a:pt x="120022" y="798857"/>
                  <a:pt x="119468" y="799422"/>
                  <a:pt x="119162" y="799424"/>
                </a:cubicBezTo>
                <a:cubicBezTo>
                  <a:pt x="118805" y="799429"/>
                  <a:pt x="117544" y="800410"/>
                  <a:pt x="116336" y="801594"/>
                </a:cubicBezTo>
                <a:cubicBezTo>
                  <a:pt x="115128" y="802829"/>
                  <a:pt x="113517" y="804425"/>
                  <a:pt x="112762" y="805146"/>
                </a:cubicBezTo>
                <a:cubicBezTo>
                  <a:pt x="112006" y="805867"/>
                  <a:pt x="110997" y="806591"/>
                  <a:pt x="110541" y="806800"/>
                </a:cubicBezTo>
                <a:cubicBezTo>
                  <a:pt x="110034" y="806959"/>
                  <a:pt x="109632" y="807473"/>
                  <a:pt x="109637" y="807879"/>
                </a:cubicBezTo>
                <a:cubicBezTo>
                  <a:pt x="109641" y="808286"/>
                  <a:pt x="109136" y="808698"/>
                  <a:pt x="108527" y="808808"/>
                </a:cubicBezTo>
                <a:cubicBezTo>
                  <a:pt x="107867" y="808916"/>
                  <a:pt x="107161" y="809484"/>
                  <a:pt x="106862" y="810149"/>
                </a:cubicBezTo>
                <a:cubicBezTo>
                  <a:pt x="106615" y="810762"/>
                  <a:pt x="106011" y="811380"/>
                  <a:pt x="105554" y="811538"/>
                </a:cubicBezTo>
                <a:cubicBezTo>
                  <a:pt x="104034" y="812064"/>
                  <a:pt x="103545" y="813902"/>
                  <a:pt x="104137" y="816797"/>
                </a:cubicBezTo>
                <a:cubicBezTo>
                  <a:pt x="104730" y="819893"/>
                  <a:pt x="103857" y="823771"/>
                  <a:pt x="102144" y="825368"/>
                </a:cubicBezTo>
                <a:cubicBezTo>
                  <a:pt x="101640" y="825832"/>
                  <a:pt x="101094" y="827060"/>
                  <a:pt x="100902" y="828080"/>
                </a:cubicBezTo>
                <a:cubicBezTo>
                  <a:pt x="100761" y="829098"/>
                  <a:pt x="100365" y="830121"/>
                  <a:pt x="100012" y="830432"/>
                </a:cubicBezTo>
                <a:cubicBezTo>
                  <a:pt x="98600" y="831718"/>
                  <a:pt x="98268" y="833911"/>
                  <a:pt x="98132" y="844551"/>
                </a:cubicBezTo>
                <a:cubicBezTo>
                  <a:pt x="97994" y="855139"/>
                  <a:pt x="97949" y="855699"/>
                  <a:pt x="96749" y="857544"/>
                </a:cubicBezTo>
                <a:cubicBezTo>
                  <a:pt x="96049" y="858723"/>
                  <a:pt x="95459" y="860611"/>
                  <a:pt x="95275" y="862446"/>
                </a:cubicBezTo>
                <a:cubicBezTo>
                  <a:pt x="95001" y="865248"/>
                  <a:pt x="94310" y="867241"/>
                  <a:pt x="93301" y="867964"/>
                </a:cubicBezTo>
                <a:cubicBezTo>
                  <a:pt x="93099" y="868170"/>
                  <a:pt x="92677" y="871382"/>
                  <a:pt x="92463" y="875101"/>
                </a:cubicBezTo>
                <a:cubicBezTo>
                  <a:pt x="92200" y="878871"/>
                  <a:pt x="91732" y="882590"/>
                  <a:pt x="91385" y="883460"/>
                </a:cubicBezTo>
                <a:cubicBezTo>
                  <a:pt x="90542" y="885404"/>
                  <a:pt x="90203" y="886985"/>
                  <a:pt x="89693" y="891469"/>
                </a:cubicBezTo>
                <a:cubicBezTo>
                  <a:pt x="89415" y="893966"/>
                  <a:pt x="89024" y="895347"/>
                  <a:pt x="88267" y="896016"/>
                </a:cubicBezTo>
                <a:cubicBezTo>
                  <a:pt x="87714" y="896583"/>
                  <a:pt x="87118" y="897964"/>
                  <a:pt x="86931" y="899389"/>
                </a:cubicBezTo>
                <a:cubicBezTo>
                  <a:pt x="86603" y="901989"/>
                  <a:pt x="86058" y="903420"/>
                  <a:pt x="84900" y="904553"/>
                </a:cubicBezTo>
                <a:cubicBezTo>
                  <a:pt x="84548" y="904912"/>
                  <a:pt x="84253" y="905832"/>
                  <a:pt x="84260" y="906595"/>
                </a:cubicBezTo>
                <a:cubicBezTo>
                  <a:pt x="84218" y="907360"/>
                  <a:pt x="84219" y="911991"/>
                  <a:pt x="84223" y="916929"/>
                </a:cubicBezTo>
                <a:cubicBezTo>
                  <a:pt x="84205" y="924512"/>
                  <a:pt x="84069" y="925990"/>
                  <a:pt x="83364" y="926710"/>
                </a:cubicBezTo>
                <a:cubicBezTo>
                  <a:pt x="82911" y="927174"/>
                  <a:pt x="82305" y="927588"/>
                  <a:pt x="82050" y="927591"/>
                </a:cubicBezTo>
                <a:cubicBezTo>
                  <a:pt x="81338" y="927598"/>
                  <a:pt x="80945" y="928875"/>
                  <a:pt x="80968" y="930962"/>
                </a:cubicBezTo>
                <a:cubicBezTo>
                  <a:pt x="80993" y="933150"/>
                  <a:pt x="81617" y="934415"/>
                  <a:pt x="83987" y="936985"/>
                </a:cubicBezTo>
                <a:cubicBezTo>
                  <a:pt x="84296" y="937337"/>
                  <a:pt x="84609" y="938046"/>
                  <a:pt x="84614" y="938453"/>
                </a:cubicBezTo>
                <a:cubicBezTo>
                  <a:pt x="84619" y="938909"/>
                  <a:pt x="84875" y="939260"/>
                  <a:pt x="85178" y="939260"/>
                </a:cubicBezTo>
                <a:cubicBezTo>
                  <a:pt x="85180" y="939260"/>
                  <a:pt x="85181" y="939260"/>
                  <a:pt x="85182" y="939260"/>
                </a:cubicBezTo>
                <a:cubicBezTo>
                  <a:pt x="85188" y="939260"/>
                  <a:pt x="85192" y="939260"/>
                  <a:pt x="85197" y="939260"/>
                </a:cubicBezTo>
                <a:cubicBezTo>
                  <a:pt x="86259" y="939260"/>
                  <a:pt x="87031" y="940574"/>
                  <a:pt x="87412" y="942952"/>
                </a:cubicBezTo>
                <a:cubicBezTo>
                  <a:pt x="87630" y="944273"/>
                  <a:pt x="88155" y="945691"/>
                  <a:pt x="88566" y="946096"/>
                </a:cubicBezTo>
                <a:cubicBezTo>
                  <a:pt x="89698" y="947200"/>
                  <a:pt x="90336" y="949686"/>
                  <a:pt x="90376" y="953300"/>
                </a:cubicBezTo>
                <a:cubicBezTo>
                  <a:pt x="90419" y="957220"/>
                  <a:pt x="90123" y="958037"/>
                  <a:pt x="88596" y="958054"/>
                </a:cubicBezTo>
                <a:cubicBezTo>
                  <a:pt x="87732" y="958064"/>
                  <a:pt x="87378" y="958374"/>
                  <a:pt x="87386" y="959086"/>
                </a:cubicBezTo>
                <a:cubicBezTo>
                  <a:pt x="87396" y="959951"/>
                  <a:pt x="87041" y="960108"/>
                  <a:pt x="85107" y="960129"/>
                </a:cubicBezTo>
                <a:cubicBezTo>
                  <a:pt x="83835" y="960144"/>
                  <a:pt x="82820" y="960359"/>
                  <a:pt x="82823" y="960613"/>
                </a:cubicBezTo>
                <a:cubicBezTo>
                  <a:pt x="82826" y="960867"/>
                  <a:pt x="82526" y="961431"/>
                  <a:pt x="82123" y="961842"/>
                </a:cubicBezTo>
                <a:cubicBezTo>
                  <a:pt x="81268" y="962717"/>
                  <a:pt x="81197" y="965517"/>
                  <a:pt x="81695" y="973656"/>
                </a:cubicBezTo>
                <a:cubicBezTo>
                  <a:pt x="82116" y="979590"/>
                  <a:pt x="82751" y="982030"/>
                  <a:pt x="83866" y="982030"/>
                </a:cubicBezTo>
                <a:cubicBezTo>
                  <a:pt x="83869" y="982030"/>
                  <a:pt x="83872" y="982030"/>
                  <a:pt x="83874" y="982030"/>
                </a:cubicBezTo>
                <a:cubicBezTo>
                  <a:pt x="83876" y="982030"/>
                  <a:pt x="83878" y="982030"/>
                  <a:pt x="83880" y="982030"/>
                </a:cubicBezTo>
                <a:cubicBezTo>
                  <a:pt x="84284" y="982030"/>
                  <a:pt x="84591" y="982483"/>
                  <a:pt x="84598" y="983040"/>
                </a:cubicBezTo>
                <a:cubicBezTo>
                  <a:pt x="84605" y="983743"/>
                  <a:pt x="84956" y="984045"/>
                  <a:pt x="85650" y="984045"/>
                </a:cubicBezTo>
                <a:cubicBezTo>
                  <a:pt x="85659" y="984045"/>
                  <a:pt x="85668" y="984045"/>
                  <a:pt x="85678" y="984045"/>
                </a:cubicBezTo>
                <a:cubicBezTo>
                  <a:pt x="85681" y="984045"/>
                  <a:pt x="85685" y="984045"/>
                  <a:pt x="85688" y="984045"/>
                </a:cubicBezTo>
                <a:cubicBezTo>
                  <a:pt x="86759" y="984045"/>
                  <a:pt x="88699" y="985746"/>
                  <a:pt x="88710" y="986658"/>
                </a:cubicBezTo>
                <a:cubicBezTo>
                  <a:pt x="88712" y="986858"/>
                  <a:pt x="89158" y="987055"/>
                  <a:pt x="89707" y="987055"/>
                </a:cubicBezTo>
                <a:cubicBezTo>
                  <a:pt x="89715" y="987055"/>
                  <a:pt x="89723" y="987055"/>
                  <a:pt x="89732" y="987055"/>
                </a:cubicBezTo>
                <a:cubicBezTo>
                  <a:pt x="89740" y="987055"/>
                  <a:pt x="89749" y="987055"/>
                  <a:pt x="89758" y="987055"/>
                </a:cubicBezTo>
                <a:cubicBezTo>
                  <a:pt x="90305" y="987055"/>
                  <a:pt x="90752" y="987249"/>
                  <a:pt x="90754" y="987451"/>
                </a:cubicBezTo>
                <a:cubicBezTo>
                  <a:pt x="90758" y="987857"/>
                  <a:pt x="91327" y="988614"/>
                  <a:pt x="93337" y="990933"/>
                </a:cubicBezTo>
                <a:cubicBezTo>
                  <a:pt x="93595" y="991285"/>
                  <a:pt x="93856" y="991894"/>
                  <a:pt x="93861" y="992352"/>
                </a:cubicBezTo>
                <a:cubicBezTo>
                  <a:pt x="93866" y="992756"/>
                  <a:pt x="94221" y="993107"/>
                  <a:pt x="94625" y="993107"/>
                </a:cubicBezTo>
                <a:cubicBezTo>
                  <a:pt x="94628" y="993107"/>
                  <a:pt x="94631" y="993107"/>
                  <a:pt x="94633" y="993107"/>
                </a:cubicBezTo>
                <a:cubicBezTo>
                  <a:pt x="94637" y="993107"/>
                  <a:pt x="94642" y="993107"/>
                  <a:pt x="94647" y="993107"/>
                </a:cubicBezTo>
                <a:cubicBezTo>
                  <a:pt x="95048" y="993107"/>
                  <a:pt x="95399" y="993305"/>
                  <a:pt x="95402" y="993607"/>
                </a:cubicBezTo>
                <a:cubicBezTo>
                  <a:pt x="95405" y="993858"/>
                  <a:pt x="95856" y="994106"/>
                  <a:pt x="96358" y="994104"/>
                </a:cubicBezTo>
                <a:cubicBezTo>
                  <a:pt x="96364" y="994104"/>
                  <a:pt x="96368" y="994104"/>
                  <a:pt x="96374" y="994104"/>
                </a:cubicBezTo>
                <a:cubicBezTo>
                  <a:pt x="96378" y="994104"/>
                  <a:pt x="96382" y="994104"/>
                  <a:pt x="96386" y="994104"/>
                </a:cubicBezTo>
                <a:cubicBezTo>
                  <a:pt x="96943" y="994104"/>
                  <a:pt x="97551" y="994553"/>
                  <a:pt x="97708" y="995108"/>
                </a:cubicBezTo>
                <a:cubicBezTo>
                  <a:pt x="97963" y="995888"/>
                  <a:pt x="98444" y="996101"/>
                  <a:pt x="99882" y="996103"/>
                </a:cubicBezTo>
                <a:cubicBezTo>
                  <a:pt x="99940" y="996103"/>
                  <a:pt x="100000" y="996103"/>
                  <a:pt x="100062" y="996101"/>
                </a:cubicBezTo>
                <a:cubicBezTo>
                  <a:pt x="100118" y="996101"/>
                  <a:pt x="100172" y="996100"/>
                  <a:pt x="100224" y="996100"/>
                </a:cubicBezTo>
                <a:cubicBezTo>
                  <a:pt x="101575" y="996100"/>
                  <a:pt x="102049" y="996305"/>
                  <a:pt x="102056" y="996894"/>
                </a:cubicBezTo>
                <a:cubicBezTo>
                  <a:pt x="102065" y="997807"/>
                  <a:pt x="103243" y="999110"/>
                  <a:pt x="104056" y="999110"/>
                </a:cubicBezTo>
                <a:cubicBezTo>
                  <a:pt x="104059" y="999110"/>
                  <a:pt x="104062" y="999110"/>
                  <a:pt x="104065" y="999110"/>
                </a:cubicBezTo>
                <a:cubicBezTo>
                  <a:pt x="104067" y="999110"/>
                  <a:pt x="104070" y="999110"/>
                  <a:pt x="104073" y="999110"/>
                </a:cubicBezTo>
                <a:cubicBezTo>
                  <a:pt x="104374" y="999110"/>
                  <a:pt x="104627" y="999311"/>
                  <a:pt x="104631" y="999613"/>
                </a:cubicBezTo>
                <a:cubicBezTo>
                  <a:pt x="104634" y="999866"/>
                  <a:pt x="104986" y="1000115"/>
                  <a:pt x="105388" y="1000115"/>
                </a:cubicBezTo>
                <a:cubicBezTo>
                  <a:pt x="105392" y="1000115"/>
                  <a:pt x="105396" y="1000115"/>
                  <a:pt x="105399" y="1000115"/>
                </a:cubicBezTo>
                <a:cubicBezTo>
                  <a:pt x="105404" y="1000115"/>
                  <a:pt x="105409" y="1000115"/>
                  <a:pt x="105413" y="1000115"/>
                </a:cubicBezTo>
                <a:cubicBezTo>
                  <a:pt x="105815" y="1000115"/>
                  <a:pt x="106165" y="1000313"/>
                  <a:pt x="106168" y="1000615"/>
                </a:cubicBezTo>
                <a:cubicBezTo>
                  <a:pt x="106171" y="1000866"/>
                  <a:pt x="106621" y="1001112"/>
                  <a:pt x="107172" y="1001112"/>
                </a:cubicBezTo>
                <a:cubicBezTo>
                  <a:pt x="107178" y="1001112"/>
                  <a:pt x="107185" y="1001112"/>
                  <a:pt x="107192" y="1001112"/>
                </a:cubicBezTo>
                <a:cubicBezTo>
                  <a:pt x="107200" y="1001112"/>
                  <a:pt x="107209" y="1001112"/>
                  <a:pt x="107217" y="1001112"/>
                </a:cubicBezTo>
                <a:cubicBezTo>
                  <a:pt x="107765" y="1001112"/>
                  <a:pt x="108212" y="1001309"/>
                  <a:pt x="108215" y="1001609"/>
                </a:cubicBezTo>
                <a:cubicBezTo>
                  <a:pt x="108218" y="1001857"/>
                  <a:pt x="109183" y="1002094"/>
                  <a:pt x="110405" y="1002094"/>
                </a:cubicBezTo>
                <a:cubicBezTo>
                  <a:pt x="110441" y="1002094"/>
                  <a:pt x="110476" y="1002094"/>
                  <a:pt x="110511" y="1002094"/>
                </a:cubicBezTo>
                <a:cubicBezTo>
                  <a:pt x="110555" y="1002092"/>
                  <a:pt x="110598" y="1002092"/>
                  <a:pt x="110642" y="1002092"/>
                </a:cubicBezTo>
                <a:cubicBezTo>
                  <a:pt x="111852" y="1002092"/>
                  <a:pt x="112803" y="1002282"/>
                  <a:pt x="112806" y="1002576"/>
                </a:cubicBezTo>
                <a:cubicBezTo>
                  <a:pt x="112809" y="1002824"/>
                  <a:pt x="113728" y="1003062"/>
                  <a:pt x="114903" y="1003062"/>
                </a:cubicBezTo>
                <a:cubicBezTo>
                  <a:pt x="114935" y="1003062"/>
                  <a:pt x="114968" y="1003062"/>
                  <a:pt x="115000" y="1003061"/>
                </a:cubicBezTo>
                <a:cubicBezTo>
                  <a:pt x="115052" y="1003061"/>
                  <a:pt x="115102" y="1003061"/>
                  <a:pt x="115152" y="1003061"/>
                </a:cubicBezTo>
                <a:cubicBezTo>
                  <a:pt x="116627" y="1003061"/>
                  <a:pt x="117362" y="1003314"/>
                  <a:pt x="117912" y="1004047"/>
                </a:cubicBezTo>
                <a:cubicBezTo>
                  <a:pt x="118473" y="1004824"/>
                  <a:pt x="119111" y="1005017"/>
                  <a:pt x="121906" y="1005017"/>
                </a:cubicBezTo>
                <a:cubicBezTo>
                  <a:pt x="122199" y="1005017"/>
                  <a:pt x="122516" y="1005014"/>
                  <a:pt x="122861" y="1005011"/>
                </a:cubicBezTo>
                <a:cubicBezTo>
                  <a:pt x="123202" y="1005007"/>
                  <a:pt x="123516" y="1005005"/>
                  <a:pt x="123807" y="1005005"/>
                </a:cubicBezTo>
                <a:cubicBezTo>
                  <a:pt x="126504" y="1005005"/>
                  <a:pt x="127086" y="1005181"/>
                  <a:pt x="127093" y="1005778"/>
                </a:cubicBezTo>
                <a:cubicBezTo>
                  <a:pt x="127105" y="1006792"/>
                  <a:pt x="128328" y="1007993"/>
                  <a:pt x="129343" y="1007993"/>
                </a:cubicBezTo>
                <a:cubicBezTo>
                  <a:pt x="129348" y="1007993"/>
                  <a:pt x="129352" y="1007993"/>
                  <a:pt x="129357" y="1007992"/>
                </a:cubicBezTo>
                <a:cubicBezTo>
                  <a:pt x="129360" y="1007992"/>
                  <a:pt x="129363" y="1007992"/>
                  <a:pt x="129366" y="1007992"/>
                </a:cubicBezTo>
                <a:cubicBezTo>
                  <a:pt x="129820" y="1007992"/>
                  <a:pt x="130176" y="1008394"/>
                  <a:pt x="130183" y="1009001"/>
                </a:cubicBezTo>
                <a:cubicBezTo>
                  <a:pt x="130190" y="1009657"/>
                  <a:pt x="130544" y="1010009"/>
                  <a:pt x="131144" y="1010009"/>
                </a:cubicBezTo>
                <a:cubicBezTo>
                  <a:pt x="131149" y="1010009"/>
                  <a:pt x="131155" y="1010009"/>
                  <a:pt x="131160" y="1010008"/>
                </a:cubicBezTo>
                <a:cubicBezTo>
                  <a:pt x="131165" y="1010008"/>
                  <a:pt x="131167" y="1010008"/>
                  <a:pt x="131171" y="1010008"/>
                </a:cubicBezTo>
                <a:cubicBezTo>
                  <a:pt x="132843" y="1010008"/>
                  <a:pt x="133503" y="1014782"/>
                  <a:pt x="132985" y="1023069"/>
                </a:cubicBezTo>
                <a:cubicBezTo>
                  <a:pt x="132462" y="1030913"/>
                  <a:pt x="132217" y="1031881"/>
                  <a:pt x="130995" y="1031896"/>
                </a:cubicBezTo>
                <a:cubicBezTo>
                  <a:pt x="130538" y="1031901"/>
                  <a:pt x="129830" y="1032367"/>
                  <a:pt x="129429" y="1032930"/>
                </a:cubicBezTo>
                <a:cubicBezTo>
                  <a:pt x="128727" y="1033907"/>
                  <a:pt x="128117" y="1033964"/>
                  <a:pt x="118651" y="1034067"/>
                </a:cubicBezTo>
                <a:cubicBezTo>
                  <a:pt x="112290" y="1034139"/>
                  <a:pt x="108578" y="1034383"/>
                  <a:pt x="108580" y="1034689"/>
                </a:cubicBezTo>
                <a:cubicBezTo>
                  <a:pt x="108584" y="1034995"/>
                  <a:pt x="104770" y="1035240"/>
                  <a:pt x="98153" y="1035312"/>
                </a:cubicBezTo>
                <a:cubicBezTo>
                  <a:pt x="97089" y="1035324"/>
                  <a:pt x="96098" y="1035330"/>
                  <a:pt x="95182" y="1035330"/>
                </a:cubicBezTo>
                <a:cubicBezTo>
                  <a:pt x="90408" y="1035330"/>
                  <a:pt x="87718" y="1035176"/>
                  <a:pt x="87715" y="1034921"/>
                </a:cubicBezTo>
                <a:cubicBezTo>
                  <a:pt x="87713" y="1034646"/>
                  <a:pt x="85668" y="1034476"/>
                  <a:pt x="82317" y="1034476"/>
                </a:cubicBezTo>
                <a:cubicBezTo>
                  <a:pt x="81927" y="1034476"/>
                  <a:pt x="81519" y="1034480"/>
                  <a:pt x="81094" y="1034485"/>
                </a:cubicBezTo>
                <a:cubicBezTo>
                  <a:pt x="80670" y="1034488"/>
                  <a:pt x="80262" y="1034492"/>
                  <a:pt x="79871" y="1034490"/>
                </a:cubicBezTo>
                <a:cubicBezTo>
                  <a:pt x="76519" y="1034490"/>
                  <a:pt x="74475" y="1034322"/>
                  <a:pt x="74472" y="1034046"/>
                </a:cubicBezTo>
                <a:cubicBezTo>
                  <a:pt x="74469" y="1033750"/>
                  <a:pt x="73836" y="1033556"/>
                  <a:pt x="73001" y="1033556"/>
                </a:cubicBezTo>
                <a:cubicBezTo>
                  <a:pt x="72981" y="1033556"/>
                  <a:pt x="72961" y="1033556"/>
                  <a:pt x="72940" y="1033556"/>
                </a:cubicBezTo>
                <a:cubicBezTo>
                  <a:pt x="72926" y="1033556"/>
                  <a:pt x="72911" y="1033556"/>
                  <a:pt x="72897" y="1033556"/>
                </a:cubicBezTo>
                <a:cubicBezTo>
                  <a:pt x="72101" y="1033556"/>
                  <a:pt x="71410" y="1033314"/>
                  <a:pt x="71407" y="1033064"/>
                </a:cubicBezTo>
                <a:cubicBezTo>
                  <a:pt x="71404" y="1032793"/>
                  <a:pt x="69278" y="1032624"/>
                  <a:pt x="65703" y="1032627"/>
                </a:cubicBezTo>
                <a:cubicBezTo>
                  <a:pt x="65251" y="1032627"/>
                  <a:pt x="64775" y="1032628"/>
                  <a:pt x="64278" y="1032634"/>
                </a:cubicBezTo>
                <a:cubicBezTo>
                  <a:pt x="59850" y="1032682"/>
                  <a:pt x="57155" y="1032916"/>
                  <a:pt x="57158" y="1033221"/>
                </a:cubicBezTo>
                <a:cubicBezTo>
                  <a:pt x="57161" y="1033474"/>
                  <a:pt x="56349" y="1033738"/>
                  <a:pt x="55383" y="1033750"/>
                </a:cubicBezTo>
                <a:cubicBezTo>
                  <a:pt x="54416" y="1033760"/>
                  <a:pt x="53604" y="1033972"/>
                  <a:pt x="53607" y="1034278"/>
                </a:cubicBezTo>
                <a:cubicBezTo>
                  <a:pt x="53610" y="1034583"/>
                  <a:pt x="50559" y="1034821"/>
                  <a:pt x="45470" y="1034878"/>
                </a:cubicBezTo>
                <a:cubicBezTo>
                  <a:pt x="44821" y="1034885"/>
                  <a:pt x="44205" y="1034888"/>
                  <a:pt x="43623" y="1034888"/>
                </a:cubicBezTo>
                <a:cubicBezTo>
                  <a:pt x="39651" y="1034887"/>
                  <a:pt x="37325" y="1034723"/>
                  <a:pt x="37322" y="1034457"/>
                </a:cubicBezTo>
                <a:cubicBezTo>
                  <a:pt x="37318" y="1034157"/>
                  <a:pt x="36872" y="1033959"/>
                  <a:pt x="36323" y="1033959"/>
                </a:cubicBezTo>
                <a:cubicBezTo>
                  <a:pt x="36315" y="1033959"/>
                  <a:pt x="36306" y="1033959"/>
                  <a:pt x="36299" y="1033959"/>
                </a:cubicBezTo>
                <a:cubicBezTo>
                  <a:pt x="36291" y="1033959"/>
                  <a:pt x="36285" y="1033959"/>
                  <a:pt x="36278" y="1033959"/>
                </a:cubicBezTo>
                <a:cubicBezTo>
                  <a:pt x="35727" y="1033959"/>
                  <a:pt x="35277" y="1033714"/>
                  <a:pt x="35275" y="1033461"/>
                </a:cubicBezTo>
                <a:cubicBezTo>
                  <a:pt x="35272" y="1033168"/>
                  <a:pt x="34100" y="1032981"/>
                  <a:pt x="32657" y="1032983"/>
                </a:cubicBezTo>
                <a:cubicBezTo>
                  <a:pt x="32596" y="1032983"/>
                  <a:pt x="32533" y="1032983"/>
                  <a:pt x="32471" y="1032983"/>
                </a:cubicBezTo>
                <a:cubicBezTo>
                  <a:pt x="32419" y="1032985"/>
                  <a:pt x="32369" y="1032985"/>
                  <a:pt x="32319" y="1032985"/>
                </a:cubicBezTo>
                <a:cubicBezTo>
                  <a:pt x="30860" y="1032985"/>
                  <a:pt x="29668" y="1032752"/>
                  <a:pt x="29666" y="1032507"/>
                </a:cubicBezTo>
                <a:cubicBezTo>
                  <a:pt x="29663" y="1032203"/>
                  <a:pt x="29311" y="1032006"/>
                  <a:pt x="28910" y="1032006"/>
                </a:cubicBezTo>
                <a:cubicBezTo>
                  <a:pt x="28906" y="1032006"/>
                  <a:pt x="28901" y="1032006"/>
                  <a:pt x="28897" y="1032006"/>
                </a:cubicBezTo>
                <a:cubicBezTo>
                  <a:pt x="28893" y="1032006"/>
                  <a:pt x="28889" y="1032006"/>
                  <a:pt x="28886" y="1032006"/>
                </a:cubicBezTo>
                <a:cubicBezTo>
                  <a:pt x="28484" y="1032006"/>
                  <a:pt x="28132" y="1031760"/>
                  <a:pt x="28129" y="1031508"/>
                </a:cubicBezTo>
                <a:cubicBezTo>
                  <a:pt x="28125" y="1031207"/>
                  <a:pt x="27679" y="1031009"/>
                  <a:pt x="27130" y="1031009"/>
                </a:cubicBezTo>
                <a:cubicBezTo>
                  <a:pt x="27122" y="1031009"/>
                  <a:pt x="27113" y="1031009"/>
                  <a:pt x="27106" y="1031009"/>
                </a:cubicBezTo>
                <a:cubicBezTo>
                  <a:pt x="27098" y="1031009"/>
                  <a:pt x="27092" y="1031009"/>
                  <a:pt x="27085" y="1031009"/>
                </a:cubicBezTo>
                <a:cubicBezTo>
                  <a:pt x="26534" y="1031009"/>
                  <a:pt x="26084" y="1030764"/>
                  <a:pt x="26082" y="1030513"/>
                </a:cubicBezTo>
                <a:cubicBezTo>
                  <a:pt x="26079" y="1030210"/>
                  <a:pt x="25728" y="1030012"/>
                  <a:pt x="25327" y="1030012"/>
                </a:cubicBezTo>
                <a:cubicBezTo>
                  <a:pt x="25322" y="1030012"/>
                  <a:pt x="25318" y="1030012"/>
                  <a:pt x="25313" y="1030012"/>
                </a:cubicBezTo>
                <a:cubicBezTo>
                  <a:pt x="25309" y="1030012"/>
                  <a:pt x="25306" y="1030012"/>
                  <a:pt x="25302" y="1030012"/>
                </a:cubicBezTo>
                <a:cubicBezTo>
                  <a:pt x="24900" y="1030012"/>
                  <a:pt x="24547" y="1029765"/>
                  <a:pt x="24544" y="1029512"/>
                </a:cubicBezTo>
                <a:cubicBezTo>
                  <a:pt x="24541" y="1029219"/>
                  <a:pt x="23413" y="1029031"/>
                  <a:pt x="22017" y="1029031"/>
                </a:cubicBezTo>
                <a:cubicBezTo>
                  <a:pt x="21959" y="1029031"/>
                  <a:pt x="21900" y="1029031"/>
                  <a:pt x="21841" y="1029034"/>
                </a:cubicBezTo>
                <a:cubicBezTo>
                  <a:pt x="21736" y="1029034"/>
                  <a:pt x="21634" y="1029035"/>
                  <a:pt x="21535" y="1029035"/>
                </a:cubicBezTo>
                <a:cubicBezTo>
                  <a:pt x="19678" y="1029031"/>
                  <a:pt x="18960" y="1028816"/>
                  <a:pt x="18419" y="1028050"/>
                </a:cubicBezTo>
                <a:cubicBezTo>
                  <a:pt x="17834" y="1027288"/>
                  <a:pt x="17164" y="1027070"/>
                  <a:pt x="15121" y="1027070"/>
                </a:cubicBezTo>
                <a:cubicBezTo>
                  <a:pt x="15001" y="1027070"/>
                  <a:pt x="14876" y="1027071"/>
                  <a:pt x="14745" y="1027073"/>
                </a:cubicBezTo>
                <a:cubicBezTo>
                  <a:pt x="14673" y="1027073"/>
                  <a:pt x="14602" y="1027075"/>
                  <a:pt x="14532" y="1027075"/>
                </a:cubicBezTo>
                <a:cubicBezTo>
                  <a:pt x="13003" y="1027075"/>
                  <a:pt x="11791" y="1026889"/>
                  <a:pt x="11788" y="1026598"/>
                </a:cubicBezTo>
                <a:cubicBezTo>
                  <a:pt x="11784" y="1026294"/>
                  <a:pt x="11434" y="1026096"/>
                  <a:pt x="11032" y="1026096"/>
                </a:cubicBezTo>
                <a:cubicBezTo>
                  <a:pt x="11028" y="1026096"/>
                  <a:pt x="11024" y="1026096"/>
                  <a:pt x="11019" y="1026097"/>
                </a:cubicBezTo>
                <a:cubicBezTo>
                  <a:pt x="11015" y="1026097"/>
                  <a:pt x="11012" y="1026097"/>
                  <a:pt x="11008" y="1026097"/>
                </a:cubicBezTo>
                <a:cubicBezTo>
                  <a:pt x="10606" y="1026097"/>
                  <a:pt x="10253" y="1025848"/>
                  <a:pt x="10250" y="1025596"/>
                </a:cubicBezTo>
                <a:cubicBezTo>
                  <a:pt x="10247" y="1025294"/>
                  <a:pt x="9896" y="1025096"/>
                  <a:pt x="9494" y="1025096"/>
                </a:cubicBezTo>
                <a:cubicBezTo>
                  <a:pt x="9489" y="1025096"/>
                  <a:pt x="9485" y="1025096"/>
                  <a:pt x="9481" y="1025096"/>
                </a:cubicBezTo>
                <a:cubicBezTo>
                  <a:pt x="9477" y="1025096"/>
                  <a:pt x="9474" y="1025096"/>
                  <a:pt x="9470" y="1025096"/>
                </a:cubicBezTo>
                <a:cubicBezTo>
                  <a:pt x="9067" y="1025096"/>
                  <a:pt x="8715" y="1024848"/>
                  <a:pt x="8712" y="1024594"/>
                </a:cubicBezTo>
                <a:cubicBezTo>
                  <a:pt x="8709" y="1024305"/>
                  <a:pt x="7419" y="1024121"/>
                  <a:pt x="5718" y="1024121"/>
                </a:cubicBezTo>
                <a:cubicBezTo>
                  <a:pt x="5629" y="1024121"/>
                  <a:pt x="5540" y="1024121"/>
                  <a:pt x="5450" y="1024122"/>
                </a:cubicBezTo>
                <a:cubicBezTo>
                  <a:pt x="5225" y="1024125"/>
                  <a:pt x="5015" y="1024127"/>
                  <a:pt x="4819" y="1024127"/>
                </a:cubicBezTo>
                <a:cubicBezTo>
                  <a:pt x="2521" y="1024127"/>
                  <a:pt x="2068" y="1023940"/>
                  <a:pt x="1825" y="1023145"/>
                </a:cubicBezTo>
                <a:cubicBezTo>
                  <a:pt x="1667" y="1022589"/>
                  <a:pt x="1157" y="1022139"/>
                  <a:pt x="751" y="1022136"/>
                </a:cubicBezTo>
                <a:cubicBezTo>
                  <a:pt x="749" y="1022136"/>
                  <a:pt x="746" y="1022136"/>
                  <a:pt x="744" y="1022136"/>
                </a:cubicBezTo>
                <a:cubicBezTo>
                  <a:pt x="742" y="1022136"/>
                  <a:pt x="741" y="1022136"/>
                  <a:pt x="738" y="1022136"/>
                </a:cubicBezTo>
                <a:cubicBezTo>
                  <a:pt x="234" y="1022136"/>
                  <a:pt x="24" y="1021425"/>
                  <a:pt x="1" y="1019346"/>
                </a:cubicBezTo>
                <a:cubicBezTo>
                  <a:pt x="-16" y="1017819"/>
                  <a:pt x="174" y="1016544"/>
                  <a:pt x="479" y="1016541"/>
                </a:cubicBezTo>
                <a:cubicBezTo>
                  <a:pt x="1142" y="1016536"/>
                  <a:pt x="1820" y="1013473"/>
                  <a:pt x="2228" y="1008991"/>
                </a:cubicBezTo>
                <a:cubicBezTo>
                  <a:pt x="2409" y="1006951"/>
                  <a:pt x="2794" y="1004962"/>
                  <a:pt x="3146" y="1004603"/>
                </a:cubicBezTo>
                <a:cubicBezTo>
                  <a:pt x="4355" y="1003368"/>
                  <a:pt x="5394" y="1000761"/>
                  <a:pt x="5375" y="998927"/>
                </a:cubicBezTo>
                <a:cubicBezTo>
                  <a:pt x="5361" y="997758"/>
                  <a:pt x="5608" y="997144"/>
                  <a:pt x="6066" y="997138"/>
                </a:cubicBezTo>
                <a:cubicBezTo>
                  <a:pt x="6729" y="997131"/>
                  <a:pt x="7375" y="995801"/>
                  <a:pt x="8109" y="993146"/>
                </a:cubicBezTo>
                <a:cubicBezTo>
                  <a:pt x="8306" y="992534"/>
                  <a:pt x="8956" y="991457"/>
                  <a:pt x="9560" y="990840"/>
                </a:cubicBezTo>
                <a:cubicBezTo>
                  <a:pt x="10214" y="990171"/>
                  <a:pt x="10863" y="989044"/>
                  <a:pt x="11059" y="988280"/>
                </a:cubicBezTo>
                <a:cubicBezTo>
                  <a:pt x="11203" y="987566"/>
                  <a:pt x="11953" y="986336"/>
                  <a:pt x="12658" y="985617"/>
                </a:cubicBezTo>
                <a:cubicBezTo>
                  <a:pt x="13815" y="984433"/>
                  <a:pt x="13913" y="984025"/>
                  <a:pt x="13635" y="981889"/>
                </a:cubicBezTo>
                <a:cubicBezTo>
                  <a:pt x="13086" y="978281"/>
                  <a:pt x="13120" y="976754"/>
                  <a:pt x="13746" y="973491"/>
                </a:cubicBezTo>
                <a:cubicBezTo>
                  <a:pt x="14132" y="971652"/>
                  <a:pt x="14579" y="970579"/>
                  <a:pt x="15036" y="970575"/>
                </a:cubicBezTo>
                <a:cubicBezTo>
                  <a:pt x="15444" y="970570"/>
                  <a:pt x="15744" y="970108"/>
                  <a:pt x="15738" y="969549"/>
                </a:cubicBezTo>
                <a:cubicBezTo>
                  <a:pt x="15731" y="968989"/>
                  <a:pt x="15930" y="968528"/>
                  <a:pt x="16184" y="968525"/>
                </a:cubicBezTo>
                <a:cubicBezTo>
                  <a:pt x="16438" y="968522"/>
                  <a:pt x="16841" y="968060"/>
                  <a:pt x="16987" y="967498"/>
                </a:cubicBezTo>
                <a:cubicBezTo>
                  <a:pt x="17134" y="966938"/>
                  <a:pt x="17586" y="966474"/>
                  <a:pt x="17994" y="966469"/>
                </a:cubicBezTo>
                <a:cubicBezTo>
                  <a:pt x="18401" y="966465"/>
                  <a:pt x="18854" y="966002"/>
                  <a:pt x="18999" y="965390"/>
                </a:cubicBezTo>
                <a:cubicBezTo>
                  <a:pt x="19392" y="964114"/>
                  <a:pt x="18860" y="961887"/>
                  <a:pt x="18201" y="961887"/>
                </a:cubicBezTo>
                <a:cubicBezTo>
                  <a:pt x="18200" y="961887"/>
                  <a:pt x="18198" y="961887"/>
                  <a:pt x="18198" y="961887"/>
                </a:cubicBezTo>
                <a:cubicBezTo>
                  <a:pt x="18196" y="961887"/>
                  <a:pt x="18195" y="961887"/>
                  <a:pt x="18195" y="961887"/>
                </a:cubicBezTo>
                <a:cubicBezTo>
                  <a:pt x="17485" y="961887"/>
                  <a:pt x="17555" y="958889"/>
                  <a:pt x="18257" y="958119"/>
                </a:cubicBezTo>
                <a:cubicBezTo>
                  <a:pt x="18610" y="957708"/>
                  <a:pt x="19262" y="956886"/>
                  <a:pt x="19662" y="956272"/>
                </a:cubicBezTo>
                <a:cubicBezTo>
                  <a:pt x="20061" y="955656"/>
                  <a:pt x="20715" y="954785"/>
                  <a:pt x="21067" y="954423"/>
                </a:cubicBezTo>
                <a:cubicBezTo>
                  <a:pt x="21604" y="953826"/>
                  <a:pt x="21619" y="953713"/>
                  <a:pt x="21061" y="953713"/>
                </a:cubicBezTo>
                <a:cubicBezTo>
                  <a:pt x="21044" y="953713"/>
                  <a:pt x="21027" y="953713"/>
                  <a:pt x="21008" y="953713"/>
                </a:cubicBezTo>
                <a:cubicBezTo>
                  <a:pt x="21007" y="953713"/>
                  <a:pt x="21005" y="953713"/>
                  <a:pt x="21004" y="953713"/>
                </a:cubicBezTo>
                <a:cubicBezTo>
                  <a:pt x="20191" y="953712"/>
                  <a:pt x="19611" y="951633"/>
                  <a:pt x="19577" y="948586"/>
                </a:cubicBezTo>
                <a:cubicBezTo>
                  <a:pt x="19562" y="947219"/>
                  <a:pt x="19353" y="946609"/>
                  <a:pt x="18800" y="946609"/>
                </a:cubicBezTo>
                <a:cubicBezTo>
                  <a:pt x="18798" y="946609"/>
                  <a:pt x="18795" y="946610"/>
                  <a:pt x="18792" y="946610"/>
                </a:cubicBezTo>
                <a:cubicBezTo>
                  <a:pt x="18791" y="946610"/>
                  <a:pt x="18789" y="946610"/>
                  <a:pt x="18788" y="946610"/>
                </a:cubicBezTo>
                <a:cubicBezTo>
                  <a:pt x="18381" y="946610"/>
                  <a:pt x="17816" y="945804"/>
                  <a:pt x="17549" y="944691"/>
                </a:cubicBezTo>
                <a:cubicBezTo>
                  <a:pt x="16705" y="941901"/>
                  <a:pt x="16797" y="941034"/>
                  <a:pt x="17967" y="941022"/>
                </a:cubicBezTo>
                <a:cubicBezTo>
                  <a:pt x="18527" y="941015"/>
                  <a:pt x="18982" y="940755"/>
                  <a:pt x="18980" y="940501"/>
                </a:cubicBezTo>
                <a:cubicBezTo>
                  <a:pt x="18976" y="940195"/>
                  <a:pt x="19432" y="939988"/>
                  <a:pt x="19941" y="939982"/>
                </a:cubicBezTo>
                <a:cubicBezTo>
                  <a:pt x="20500" y="939974"/>
                  <a:pt x="21107" y="939512"/>
                  <a:pt x="21253" y="938951"/>
                </a:cubicBezTo>
                <a:cubicBezTo>
                  <a:pt x="21499" y="938132"/>
                  <a:pt x="22005" y="937923"/>
                  <a:pt x="23583" y="937906"/>
                </a:cubicBezTo>
                <a:cubicBezTo>
                  <a:pt x="24651" y="937894"/>
                  <a:pt x="25565" y="937680"/>
                  <a:pt x="25562" y="937427"/>
                </a:cubicBezTo>
                <a:cubicBezTo>
                  <a:pt x="25560" y="937172"/>
                  <a:pt x="25909" y="936608"/>
                  <a:pt x="26312" y="936146"/>
                </a:cubicBezTo>
                <a:cubicBezTo>
                  <a:pt x="27319" y="935167"/>
                  <a:pt x="27302" y="933640"/>
                  <a:pt x="26297" y="930241"/>
                </a:cubicBezTo>
                <a:cubicBezTo>
                  <a:pt x="25134" y="926335"/>
                  <a:pt x="25121" y="920532"/>
                  <a:pt x="26316" y="918127"/>
                </a:cubicBezTo>
                <a:cubicBezTo>
                  <a:pt x="27659" y="915364"/>
                  <a:pt x="27945" y="913630"/>
                  <a:pt x="27217" y="912212"/>
                </a:cubicBezTo>
                <a:cubicBezTo>
                  <a:pt x="26906" y="911507"/>
                  <a:pt x="26242" y="910906"/>
                  <a:pt x="25684" y="910906"/>
                </a:cubicBezTo>
                <a:cubicBezTo>
                  <a:pt x="25681" y="910906"/>
                  <a:pt x="25679" y="910906"/>
                  <a:pt x="25676" y="910906"/>
                </a:cubicBezTo>
                <a:cubicBezTo>
                  <a:pt x="25671" y="910906"/>
                  <a:pt x="25666" y="910906"/>
                  <a:pt x="25662" y="910906"/>
                </a:cubicBezTo>
                <a:cubicBezTo>
                  <a:pt x="25110" y="910906"/>
                  <a:pt x="24756" y="910555"/>
                  <a:pt x="24749" y="909898"/>
                </a:cubicBezTo>
                <a:cubicBezTo>
                  <a:pt x="24741" y="909242"/>
                  <a:pt x="24388" y="908891"/>
                  <a:pt x="23787" y="908891"/>
                </a:cubicBezTo>
                <a:cubicBezTo>
                  <a:pt x="23782" y="908891"/>
                  <a:pt x="23776" y="908891"/>
                  <a:pt x="23771" y="908891"/>
                </a:cubicBezTo>
                <a:cubicBezTo>
                  <a:pt x="23768" y="908891"/>
                  <a:pt x="23765" y="908891"/>
                  <a:pt x="23762" y="908891"/>
                </a:cubicBezTo>
                <a:cubicBezTo>
                  <a:pt x="23205" y="908891"/>
                  <a:pt x="22591" y="908289"/>
                  <a:pt x="22176" y="907382"/>
                </a:cubicBezTo>
                <a:cubicBezTo>
                  <a:pt x="21811" y="906571"/>
                  <a:pt x="21086" y="905410"/>
                  <a:pt x="20569" y="904803"/>
                </a:cubicBezTo>
                <a:cubicBezTo>
                  <a:pt x="19178" y="903240"/>
                  <a:pt x="19236" y="899322"/>
                  <a:pt x="20631" y="896557"/>
                </a:cubicBezTo>
                <a:cubicBezTo>
                  <a:pt x="21428" y="894922"/>
                  <a:pt x="21715" y="893189"/>
                  <a:pt x="21875" y="889318"/>
                </a:cubicBezTo>
                <a:cubicBezTo>
                  <a:pt x="22032" y="885091"/>
                  <a:pt x="22274" y="883969"/>
                  <a:pt x="23175" y="882686"/>
                </a:cubicBezTo>
                <a:cubicBezTo>
                  <a:pt x="23828" y="881814"/>
                  <a:pt x="24471" y="880128"/>
                  <a:pt x="24660" y="878852"/>
                </a:cubicBezTo>
                <a:cubicBezTo>
                  <a:pt x="24849" y="877527"/>
                  <a:pt x="25494" y="876043"/>
                  <a:pt x="26198" y="875323"/>
                </a:cubicBezTo>
                <a:cubicBezTo>
                  <a:pt x="26853" y="874655"/>
                  <a:pt x="27403" y="873783"/>
                  <a:pt x="27399" y="873427"/>
                </a:cubicBezTo>
                <a:cubicBezTo>
                  <a:pt x="27395" y="873070"/>
                  <a:pt x="28153" y="872553"/>
                  <a:pt x="29066" y="872237"/>
                </a:cubicBezTo>
                <a:cubicBezTo>
                  <a:pt x="31600" y="871343"/>
                  <a:pt x="33151" y="868934"/>
                  <a:pt x="32767" y="866445"/>
                </a:cubicBezTo>
                <a:cubicBezTo>
                  <a:pt x="32602" y="865326"/>
                  <a:pt x="32027" y="863958"/>
                  <a:pt x="31512" y="863404"/>
                </a:cubicBezTo>
                <a:cubicBezTo>
                  <a:pt x="30688" y="862497"/>
                  <a:pt x="30575" y="861430"/>
                  <a:pt x="30495" y="854155"/>
                </a:cubicBezTo>
                <a:cubicBezTo>
                  <a:pt x="30412" y="846622"/>
                  <a:pt x="30504" y="845807"/>
                  <a:pt x="31504" y="844167"/>
                </a:cubicBezTo>
                <a:cubicBezTo>
                  <a:pt x="32303" y="842835"/>
                  <a:pt x="32741" y="840948"/>
                  <a:pt x="33054" y="837075"/>
                </a:cubicBezTo>
                <a:cubicBezTo>
                  <a:pt x="33371" y="833560"/>
                  <a:pt x="33807" y="831570"/>
                  <a:pt x="34313" y="831207"/>
                </a:cubicBezTo>
                <a:cubicBezTo>
                  <a:pt x="35120" y="830588"/>
                  <a:pt x="35996" y="826965"/>
                  <a:pt x="36017" y="824367"/>
                </a:cubicBezTo>
                <a:cubicBezTo>
                  <a:pt x="36008" y="823401"/>
                  <a:pt x="36500" y="821918"/>
                  <a:pt x="37101" y="821046"/>
                </a:cubicBezTo>
                <a:cubicBezTo>
                  <a:pt x="37952" y="819867"/>
                  <a:pt x="38391" y="818081"/>
                  <a:pt x="38759" y="814414"/>
                </a:cubicBezTo>
                <a:cubicBezTo>
                  <a:pt x="39130" y="811203"/>
                  <a:pt x="39615" y="809060"/>
                  <a:pt x="40118" y="808494"/>
                </a:cubicBezTo>
                <a:cubicBezTo>
                  <a:pt x="40672" y="807879"/>
                  <a:pt x="41107" y="805838"/>
                  <a:pt x="41427" y="802527"/>
                </a:cubicBezTo>
                <a:cubicBezTo>
                  <a:pt x="41793" y="798755"/>
                  <a:pt x="42182" y="797225"/>
                  <a:pt x="42937" y="796401"/>
                </a:cubicBezTo>
                <a:cubicBezTo>
                  <a:pt x="43540" y="795681"/>
                  <a:pt x="43982" y="794252"/>
                  <a:pt x="44165" y="792366"/>
                </a:cubicBezTo>
                <a:cubicBezTo>
                  <a:pt x="44348" y="790481"/>
                  <a:pt x="44889" y="788846"/>
                  <a:pt x="45690" y="787616"/>
                </a:cubicBezTo>
                <a:cubicBezTo>
                  <a:pt x="46440" y="786437"/>
                  <a:pt x="47031" y="784699"/>
                  <a:pt x="47167" y="783172"/>
                </a:cubicBezTo>
                <a:cubicBezTo>
                  <a:pt x="47303" y="781643"/>
                  <a:pt x="47844" y="780007"/>
                  <a:pt x="48547" y="779084"/>
                </a:cubicBezTo>
                <a:cubicBezTo>
                  <a:pt x="49147" y="778212"/>
                  <a:pt x="49842" y="776626"/>
                  <a:pt x="50034" y="775504"/>
                </a:cubicBezTo>
                <a:cubicBezTo>
                  <a:pt x="50226" y="774384"/>
                  <a:pt x="51021" y="772594"/>
                  <a:pt x="51822" y="771466"/>
                </a:cubicBezTo>
                <a:cubicBezTo>
                  <a:pt x="52575" y="770387"/>
                  <a:pt x="53221" y="769058"/>
                  <a:pt x="53216" y="768548"/>
                </a:cubicBezTo>
                <a:cubicBezTo>
                  <a:pt x="53211" y="768090"/>
                  <a:pt x="53758" y="767015"/>
                  <a:pt x="54411" y="766193"/>
                </a:cubicBezTo>
                <a:cubicBezTo>
                  <a:pt x="55063" y="765372"/>
                  <a:pt x="55759" y="763837"/>
                  <a:pt x="55951" y="762816"/>
                </a:cubicBezTo>
                <a:cubicBezTo>
                  <a:pt x="56143" y="761797"/>
                  <a:pt x="56490" y="760928"/>
                  <a:pt x="56795" y="760923"/>
                </a:cubicBezTo>
                <a:cubicBezTo>
                  <a:pt x="57049" y="760922"/>
                  <a:pt x="57700" y="759897"/>
                  <a:pt x="58245" y="758618"/>
                </a:cubicBezTo>
                <a:cubicBezTo>
                  <a:pt x="58791" y="757339"/>
                  <a:pt x="59740" y="755750"/>
                  <a:pt x="60394" y="755032"/>
                </a:cubicBezTo>
                <a:cubicBezTo>
                  <a:pt x="61048" y="754312"/>
                  <a:pt x="61695" y="752931"/>
                  <a:pt x="61836" y="751911"/>
                </a:cubicBezTo>
                <a:cubicBezTo>
                  <a:pt x="61977" y="750893"/>
                  <a:pt x="62525" y="749766"/>
                  <a:pt x="63030" y="749404"/>
                </a:cubicBezTo>
                <a:cubicBezTo>
                  <a:pt x="63787" y="748835"/>
                  <a:pt x="63881" y="748121"/>
                  <a:pt x="63749" y="745425"/>
                </a:cubicBezTo>
                <a:cubicBezTo>
                  <a:pt x="63625" y="743442"/>
                  <a:pt x="63762" y="742015"/>
                  <a:pt x="64066" y="741808"/>
                </a:cubicBezTo>
                <a:cubicBezTo>
                  <a:pt x="64369" y="741601"/>
                  <a:pt x="64617" y="741037"/>
                  <a:pt x="64612" y="740530"/>
                </a:cubicBezTo>
                <a:cubicBezTo>
                  <a:pt x="64606" y="740071"/>
                  <a:pt x="65054" y="739150"/>
                  <a:pt x="65607" y="738533"/>
                </a:cubicBezTo>
                <a:cubicBezTo>
                  <a:pt x="66764" y="737298"/>
                  <a:pt x="67607" y="735253"/>
                  <a:pt x="67590" y="733777"/>
                </a:cubicBezTo>
                <a:cubicBezTo>
                  <a:pt x="67585" y="733268"/>
                  <a:pt x="68032" y="732348"/>
                  <a:pt x="68586" y="731782"/>
                </a:cubicBezTo>
                <a:cubicBezTo>
                  <a:pt x="69140" y="731217"/>
                  <a:pt x="69837" y="729783"/>
                  <a:pt x="70129" y="728559"/>
                </a:cubicBezTo>
                <a:cubicBezTo>
                  <a:pt x="70567" y="726722"/>
                  <a:pt x="70917" y="726209"/>
                  <a:pt x="72387" y="725685"/>
                </a:cubicBezTo>
                <a:cubicBezTo>
                  <a:pt x="73350" y="725317"/>
                  <a:pt x="74106" y="724696"/>
                  <a:pt x="74102" y="724290"/>
                </a:cubicBezTo>
                <a:cubicBezTo>
                  <a:pt x="74098" y="723884"/>
                  <a:pt x="74298" y="723574"/>
                  <a:pt x="74502" y="723573"/>
                </a:cubicBezTo>
                <a:cubicBezTo>
                  <a:pt x="75163" y="723566"/>
                  <a:pt x="76103" y="721162"/>
                  <a:pt x="76085" y="719534"/>
                </a:cubicBezTo>
                <a:cubicBezTo>
                  <a:pt x="76077" y="718720"/>
                  <a:pt x="76573" y="717545"/>
                  <a:pt x="77277" y="716773"/>
                </a:cubicBezTo>
                <a:cubicBezTo>
                  <a:pt x="78332" y="715590"/>
                  <a:pt x="78476" y="714825"/>
                  <a:pt x="78769" y="709070"/>
                </a:cubicBezTo>
                <a:cubicBezTo>
                  <a:pt x="78933" y="705455"/>
                  <a:pt x="79305" y="702346"/>
                  <a:pt x="79658" y="701985"/>
                </a:cubicBezTo>
                <a:cubicBezTo>
                  <a:pt x="80563" y="700961"/>
                  <a:pt x="81411" y="699424"/>
                  <a:pt x="82005" y="697890"/>
                </a:cubicBezTo>
                <a:cubicBezTo>
                  <a:pt x="82302" y="697124"/>
                  <a:pt x="82956" y="696504"/>
                  <a:pt x="83466" y="696501"/>
                </a:cubicBezTo>
                <a:cubicBezTo>
                  <a:pt x="84839" y="696484"/>
                  <a:pt x="85971" y="693011"/>
                  <a:pt x="85188" y="691238"/>
                </a:cubicBezTo>
                <a:cubicBezTo>
                  <a:pt x="84980" y="690781"/>
                  <a:pt x="84908" y="688851"/>
                  <a:pt x="84990" y="687016"/>
                </a:cubicBezTo>
                <a:cubicBezTo>
                  <a:pt x="85114" y="684420"/>
                  <a:pt x="85409" y="683449"/>
                  <a:pt x="86165" y="682830"/>
                </a:cubicBezTo>
                <a:cubicBezTo>
                  <a:pt x="86770" y="682314"/>
                  <a:pt x="87470" y="681238"/>
                  <a:pt x="87818" y="680420"/>
                </a:cubicBezTo>
                <a:cubicBezTo>
                  <a:pt x="88163" y="679448"/>
                  <a:pt x="88968" y="678625"/>
                  <a:pt x="89880" y="678259"/>
                </a:cubicBezTo>
                <a:cubicBezTo>
                  <a:pt x="90894" y="677890"/>
                  <a:pt x="91397" y="677326"/>
                  <a:pt x="91390" y="676665"/>
                </a:cubicBezTo>
                <a:cubicBezTo>
                  <a:pt x="91384" y="676104"/>
                  <a:pt x="91631" y="675541"/>
                  <a:pt x="91936" y="675436"/>
                </a:cubicBezTo>
                <a:cubicBezTo>
                  <a:pt x="92798" y="675120"/>
                  <a:pt x="93288" y="668805"/>
                  <a:pt x="93278" y="658726"/>
                </a:cubicBezTo>
                <a:cubicBezTo>
                  <a:pt x="93208" y="647835"/>
                  <a:pt x="93651" y="641774"/>
                  <a:pt x="94727" y="637894"/>
                </a:cubicBezTo>
                <a:cubicBezTo>
                  <a:pt x="95168" y="636362"/>
                  <a:pt x="95725" y="631520"/>
                  <a:pt x="95983" y="627191"/>
                </a:cubicBezTo>
                <a:cubicBezTo>
                  <a:pt x="96498" y="618532"/>
                  <a:pt x="96495" y="618277"/>
                  <a:pt x="95984" y="613449"/>
                </a:cubicBezTo>
                <a:cubicBezTo>
                  <a:pt x="95753" y="610957"/>
                  <a:pt x="95793" y="610040"/>
                  <a:pt x="96348" y="609626"/>
                </a:cubicBezTo>
                <a:cubicBezTo>
                  <a:pt x="98316" y="608027"/>
                  <a:pt x="98755" y="606341"/>
                  <a:pt x="98696" y="600898"/>
                </a:cubicBezTo>
                <a:cubicBezTo>
                  <a:pt x="98637" y="595604"/>
                  <a:pt x="99025" y="593818"/>
                  <a:pt x="100490" y="592735"/>
                </a:cubicBezTo>
                <a:cubicBezTo>
                  <a:pt x="100843" y="592425"/>
                  <a:pt x="101286" y="591047"/>
                  <a:pt x="101423" y="589671"/>
                </a:cubicBezTo>
                <a:cubicBezTo>
                  <a:pt x="101611" y="588243"/>
                  <a:pt x="102199" y="586201"/>
                  <a:pt x="102747" y="585075"/>
                </a:cubicBezTo>
                <a:cubicBezTo>
                  <a:pt x="103694" y="583283"/>
                  <a:pt x="103782" y="582061"/>
                  <a:pt x="103757" y="575241"/>
                </a:cubicBezTo>
                <a:cubicBezTo>
                  <a:pt x="103674" y="567708"/>
                  <a:pt x="103620" y="567404"/>
                  <a:pt x="102490" y="566500"/>
                </a:cubicBezTo>
                <a:cubicBezTo>
                  <a:pt x="101462" y="565697"/>
                  <a:pt x="101355" y="565138"/>
                  <a:pt x="101309" y="560966"/>
                </a:cubicBezTo>
                <a:cubicBezTo>
                  <a:pt x="101263" y="556793"/>
                  <a:pt x="101359" y="556282"/>
                  <a:pt x="102516" y="554999"/>
                </a:cubicBezTo>
                <a:cubicBezTo>
                  <a:pt x="103220" y="554226"/>
                  <a:pt x="103919" y="552997"/>
                  <a:pt x="104064" y="552283"/>
                </a:cubicBezTo>
                <a:cubicBezTo>
                  <a:pt x="104209" y="551569"/>
                  <a:pt x="104402" y="550701"/>
                  <a:pt x="104500" y="550394"/>
                </a:cubicBezTo>
                <a:cubicBezTo>
                  <a:pt x="104599" y="550089"/>
                  <a:pt x="104461" y="546832"/>
                  <a:pt x="104166" y="543170"/>
                </a:cubicBezTo>
                <a:cubicBezTo>
                  <a:pt x="103693" y="537221"/>
                  <a:pt x="103479" y="536307"/>
                  <a:pt x="102238" y="534488"/>
                </a:cubicBezTo>
                <a:cubicBezTo>
                  <a:pt x="101048" y="532719"/>
                  <a:pt x="100888" y="532059"/>
                  <a:pt x="101066" y="529818"/>
                </a:cubicBezTo>
                <a:cubicBezTo>
                  <a:pt x="101204" y="528392"/>
                  <a:pt x="101544" y="527066"/>
                  <a:pt x="101848" y="526857"/>
                </a:cubicBezTo>
                <a:cubicBezTo>
                  <a:pt x="102859" y="526235"/>
                  <a:pt x="103441" y="523684"/>
                  <a:pt x="103404" y="520274"/>
                </a:cubicBezTo>
                <a:cubicBezTo>
                  <a:pt x="103359" y="516155"/>
                  <a:pt x="103993" y="513655"/>
                  <a:pt x="105255" y="512723"/>
                </a:cubicBezTo>
                <a:cubicBezTo>
                  <a:pt x="106114" y="512154"/>
                  <a:pt x="106256" y="511185"/>
                  <a:pt x="106407" y="506450"/>
                </a:cubicBezTo>
                <a:cubicBezTo>
                  <a:pt x="106554" y="501358"/>
                  <a:pt x="106700" y="500796"/>
                  <a:pt x="107904" y="499256"/>
                </a:cubicBezTo>
                <a:cubicBezTo>
                  <a:pt x="108709" y="498331"/>
                  <a:pt x="109254" y="497002"/>
                  <a:pt x="109244" y="496137"/>
                </a:cubicBezTo>
                <a:cubicBezTo>
                  <a:pt x="109232" y="495016"/>
                  <a:pt x="109583" y="494505"/>
                  <a:pt x="110494" y="494036"/>
                </a:cubicBezTo>
                <a:cubicBezTo>
                  <a:pt x="111203" y="493723"/>
                  <a:pt x="111757" y="493258"/>
                  <a:pt x="111755" y="493055"/>
                </a:cubicBezTo>
                <a:cubicBezTo>
                  <a:pt x="111752" y="492800"/>
                  <a:pt x="112505" y="491825"/>
                  <a:pt x="113462" y="490898"/>
                </a:cubicBezTo>
                <a:cubicBezTo>
                  <a:pt x="114821" y="489509"/>
                  <a:pt x="115217" y="488538"/>
                  <a:pt x="115499" y="486396"/>
                </a:cubicBezTo>
                <a:cubicBezTo>
                  <a:pt x="115685" y="484867"/>
                  <a:pt x="116277" y="483130"/>
                  <a:pt x="116728" y="482464"/>
                </a:cubicBezTo>
                <a:cubicBezTo>
                  <a:pt x="117229" y="481847"/>
                  <a:pt x="117824" y="480313"/>
                  <a:pt x="117963" y="479141"/>
                </a:cubicBezTo>
                <a:cubicBezTo>
                  <a:pt x="118154" y="477967"/>
                  <a:pt x="118800" y="476535"/>
                  <a:pt x="119454" y="475917"/>
                </a:cubicBezTo>
                <a:cubicBezTo>
                  <a:pt x="120059" y="475354"/>
                  <a:pt x="120706" y="473972"/>
                  <a:pt x="120898" y="472901"/>
                </a:cubicBezTo>
                <a:cubicBezTo>
                  <a:pt x="121089" y="471779"/>
                  <a:pt x="121785" y="470245"/>
                  <a:pt x="122438" y="469474"/>
                </a:cubicBezTo>
                <a:cubicBezTo>
                  <a:pt x="123693" y="467933"/>
                  <a:pt x="124471" y="464616"/>
                  <a:pt x="123893" y="462995"/>
                </a:cubicBezTo>
                <a:cubicBezTo>
                  <a:pt x="123681" y="462283"/>
                  <a:pt x="122811" y="461785"/>
                  <a:pt x="121433" y="461444"/>
                </a:cubicBezTo>
                <a:cubicBezTo>
                  <a:pt x="120259" y="461151"/>
                  <a:pt x="118624" y="460658"/>
                  <a:pt x="117756" y="460363"/>
                </a:cubicBezTo>
                <a:cubicBezTo>
                  <a:pt x="116939" y="460117"/>
                  <a:pt x="115306" y="459678"/>
                  <a:pt x="114182" y="459435"/>
                </a:cubicBezTo>
                <a:cubicBezTo>
                  <a:pt x="109796" y="458567"/>
                  <a:pt x="109234" y="458370"/>
                  <a:pt x="108815" y="457206"/>
                </a:cubicBezTo>
                <a:cubicBezTo>
                  <a:pt x="108553" y="456597"/>
                  <a:pt x="107883" y="455841"/>
                  <a:pt x="107371" y="455541"/>
                </a:cubicBezTo>
                <a:cubicBezTo>
                  <a:pt x="106501" y="455093"/>
                  <a:pt x="106288" y="454230"/>
                  <a:pt x="105934" y="449907"/>
                </a:cubicBezTo>
                <a:cubicBezTo>
                  <a:pt x="105640" y="446296"/>
                  <a:pt x="105210" y="444266"/>
                  <a:pt x="104483" y="442900"/>
                </a:cubicBezTo>
                <a:cubicBezTo>
                  <a:pt x="103652" y="441432"/>
                  <a:pt x="103271" y="439248"/>
                  <a:pt x="102691" y="432842"/>
                </a:cubicBezTo>
                <a:cubicBezTo>
                  <a:pt x="102170" y="427097"/>
                  <a:pt x="101680" y="424201"/>
                  <a:pt x="101057" y="422986"/>
                </a:cubicBezTo>
                <a:cubicBezTo>
                  <a:pt x="100381" y="421721"/>
                  <a:pt x="99996" y="419130"/>
                  <a:pt x="99572" y="413127"/>
                </a:cubicBezTo>
                <a:cubicBezTo>
                  <a:pt x="99029" y="405447"/>
                  <a:pt x="98920" y="404787"/>
                  <a:pt x="97467" y="402309"/>
                </a:cubicBezTo>
                <a:cubicBezTo>
                  <a:pt x="96586" y="400842"/>
                  <a:pt x="95452" y="399531"/>
                  <a:pt x="94942" y="399385"/>
                </a:cubicBezTo>
                <a:cubicBezTo>
                  <a:pt x="94380" y="399238"/>
                  <a:pt x="93252" y="398486"/>
                  <a:pt x="92429" y="397733"/>
                </a:cubicBezTo>
                <a:cubicBezTo>
                  <a:pt x="89965" y="395472"/>
                  <a:pt x="86688" y="393121"/>
                  <a:pt x="86019" y="393121"/>
                </a:cubicBezTo>
                <a:cubicBezTo>
                  <a:pt x="86018" y="393121"/>
                  <a:pt x="86017" y="393121"/>
                  <a:pt x="86016" y="393121"/>
                </a:cubicBezTo>
                <a:cubicBezTo>
                  <a:pt x="86015" y="393121"/>
                  <a:pt x="86014" y="393121"/>
                  <a:pt x="86013" y="393121"/>
                </a:cubicBezTo>
                <a:cubicBezTo>
                  <a:pt x="85707" y="393121"/>
                  <a:pt x="85145" y="392671"/>
                  <a:pt x="84784" y="392117"/>
                </a:cubicBezTo>
                <a:cubicBezTo>
                  <a:pt x="84421" y="391511"/>
                  <a:pt x="83599" y="390858"/>
                  <a:pt x="82934" y="390610"/>
                </a:cubicBezTo>
                <a:cubicBezTo>
                  <a:pt x="82169" y="390365"/>
                  <a:pt x="81651" y="389606"/>
                  <a:pt x="81438" y="388644"/>
                </a:cubicBezTo>
                <a:cubicBezTo>
                  <a:pt x="81225" y="387781"/>
                  <a:pt x="80601" y="386618"/>
                  <a:pt x="79982" y="386013"/>
                </a:cubicBezTo>
                <a:cubicBezTo>
                  <a:pt x="79365" y="385408"/>
                  <a:pt x="78638" y="384093"/>
                  <a:pt x="78372" y="383078"/>
                </a:cubicBezTo>
                <a:cubicBezTo>
                  <a:pt x="78056" y="382114"/>
                  <a:pt x="77276" y="380597"/>
                  <a:pt x="76606" y="379840"/>
                </a:cubicBezTo>
                <a:cubicBezTo>
                  <a:pt x="75730" y="378832"/>
                  <a:pt x="75362" y="377766"/>
                  <a:pt x="75346" y="376291"/>
                </a:cubicBezTo>
                <a:cubicBezTo>
                  <a:pt x="75307" y="372881"/>
                  <a:pt x="75839" y="370331"/>
                  <a:pt x="76602" y="370322"/>
                </a:cubicBezTo>
                <a:cubicBezTo>
                  <a:pt x="77010" y="370318"/>
                  <a:pt x="77607" y="369089"/>
                  <a:pt x="78098" y="367454"/>
                </a:cubicBezTo>
                <a:cubicBezTo>
                  <a:pt x="78539" y="365872"/>
                  <a:pt x="79236" y="364489"/>
                  <a:pt x="79692" y="364331"/>
                </a:cubicBezTo>
                <a:cubicBezTo>
                  <a:pt x="80858" y="363862"/>
                  <a:pt x="81308" y="363145"/>
                  <a:pt x="81290" y="361465"/>
                </a:cubicBezTo>
                <a:cubicBezTo>
                  <a:pt x="81281" y="360702"/>
                  <a:pt x="81673" y="359323"/>
                  <a:pt x="82120" y="358403"/>
                </a:cubicBezTo>
                <a:cubicBezTo>
                  <a:pt x="83067" y="356558"/>
                  <a:pt x="82995" y="354676"/>
                  <a:pt x="81966" y="353620"/>
                </a:cubicBezTo>
                <a:cubicBezTo>
                  <a:pt x="81555" y="353267"/>
                  <a:pt x="81087" y="352459"/>
                  <a:pt x="80878" y="351849"/>
                </a:cubicBezTo>
                <a:cubicBezTo>
                  <a:pt x="80718" y="351241"/>
                  <a:pt x="79995" y="350230"/>
                  <a:pt x="79325" y="349575"/>
                </a:cubicBezTo>
                <a:cubicBezTo>
                  <a:pt x="78502" y="348771"/>
                  <a:pt x="78083" y="347808"/>
                  <a:pt x="78070" y="346586"/>
                </a:cubicBezTo>
                <a:cubicBezTo>
                  <a:pt x="78050" y="344705"/>
                  <a:pt x="79140" y="341994"/>
                  <a:pt x="80053" y="341680"/>
                </a:cubicBezTo>
                <a:cubicBezTo>
                  <a:pt x="80358" y="341576"/>
                  <a:pt x="80749" y="340147"/>
                  <a:pt x="80883" y="338465"/>
                </a:cubicBezTo>
                <a:cubicBezTo>
                  <a:pt x="81112" y="336171"/>
                  <a:pt x="81457" y="335099"/>
                  <a:pt x="82363" y="334274"/>
                </a:cubicBezTo>
                <a:cubicBezTo>
                  <a:pt x="82967" y="333656"/>
                  <a:pt x="83517" y="332787"/>
                  <a:pt x="83512" y="332327"/>
                </a:cubicBezTo>
                <a:cubicBezTo>
                  <a:pt x="83508" y="331920"/>
                  <a:pt x="83758" y="331562"/>
                  <a:pt x="84013" y="331559"/>
                </a:cubicBezTo>
                <a:cubicBezTo>
                  <a:pt x="84318" y="331554"/>
                  <a:pt x="84517" y="331196"/>
                  <a:pt x="84513" y="330789"/>
                </a:cubicBezTo>
                <a:cubicBezTo>
                  <a:pt x="84509" y="330382"/>
                  <a:pt x="84759" y="330023"/>
                  <a:pt x="85064" y="330019"/>
                </a:cubicBezTo>
                <a:cubicBezTo>
                  <a:pt x="85828" y="330011"/>
                  <a:pt x="87536" y="328007"/>
                  <a:pt x="87526" y="327091"/>
                </a:cubicBezTo>
                <a:cubicBezTo>
                  <a:pt x="87522" y="326734"/>
                  <a:pt x="87722" y="326427"/>
                  <a:pt x="87926" y="326425"/>
                </a:cubicBezTo>
                <a:cubicBezTo>
                  <a:pt x="88180" y="326422"/>
                  <a:pt x="88631" y="325807"/>
                  <a:pt x="88979" y="325089"/>
                </a:cubicBezTo>
                <a:cubicBezTo>
                  <a:pt x="89575" y="323657"/>
                  <a:pt x="89022" y="315163"/>
                  <a:pt x="87709" y="306831"/>
                </a:cubicBezTo>
                <a:cubicBezTo>
                  <a:pt x="87379" y="304647"/>
                  <a:pt x="87082" y="300680"/>
                  <a:pt x="87002" y="298034"/>
                </a:cubicBezTo>
                <a:cubicBezTo>
                  <a:pt x="86906" y="294015"/>
                  <a:pt x="87049" y="293148"/>
                  <a:pt x="87806" y="292579"/>
                </a:cubicBezTo>
                <a:cubicBezTo>
                  <a:pt x="88513" y="292062"/>
                  <a:pt x="88854" y="290685"/>
                  <a:pt x="89219" y="286913"/>
                </a:cubicBezTo>
                <a:cubicBezTo>
                  <a:pt x="89585" y="283092"/>
                  <a:pt x="89926" y="281765"/>
                  <a:pt x="90632" y="281147"/>
                </a:cubicBezTo>
                <a:cubicBezTo>
                  <a:pt x="91237" y="280632"/>
                  <a:pt x="91681" y="279353"/>
                  <a:pt x="91866" y="277773"/>
                </a:cubicBezTo>
                <a:cubicBezTo>
                  <a:pt x="92140" y="274920"/>
                  <a:pt x="92927" y="272417"/>
                  <a:pt x="93538" y="272411"/>
                </a:cubicBezTo>
                <a:cubicBezTo>
                  <a:pt x="94098" y="272404"/>
                  <a:pt x="94882" y="269749"/>
                  <a:pt x="95255" y="266640"/>
                </a:cubicBezTo>
                <a:cubicBezTo>
                  <a:pt x="95393" y="265314"/>
                  <a:pt x="95738" y="264242"/>
                  <a:pt x="95992" y="264240"/>
                </a:cubicBezTo>
                <a:cubicBezTo>
                  <a:pt x="96704" y="264232"/>
                  <a:pt x="97484" y="261067"/>
                  <a:pt x="97746" y="257096"/>
                </a:cubicBezTo>
                <a:cubicBezTo>
                  <a:pt x="97875" y="255007"/>
                  <a:pt x="98303" y="252304"/>
                  <a:pt x="98748" y="251079"/>
                </a:cubicBezTo>
                <a:cubicBezTo>
                  <a:pt x="99192" y="249749"/>
                  <a:pt x="99376" y="248067"/>
                  <a:pt x="99209" y="246747"/>
                </a:cubicBezTo>
                <a:cubicBezTo>
                  <a:pt x="97500" y="234854"/>
                  <a:pt x="97513" y="231496"/>
                  <a:pt x="99217" y="229084"/>
                </a:cubicBezTo>
                <a:cubicBezTo>
                  <a:pt x="99770" y="228366"/>
                  <a:pt x="100361" y="226579"/>
                  <a:pt x="100599" y="225100"/>
                </a:cubicBezTo>
                <a:cubicBezTo>
                  <a:pt x="100836" y="223520"/>
                  <a:pt x="101429" y="221935"/>
                  <a:pt x="102084" y="221266"/>
                </a:cubicBezTo>
                <a:cubicBezTo>
                  <a:pt x="102686" y="220547"/>
                  <a:pt x="103132" y="219423"/>
                  <a:pt x="103121" y="218506"/>
                </a:cubicBezTo>
                <a:cubicBezTo>
                  <a:pt x="103110" y="217437"/>
                  <a:pt x="103607" y="216364"/>
                  <a:pt x="104663" y="215232"/>
                </a:cubicBezTo>
                <a:cubicBezTo>
                  <a:pt x="105518" y="214307"/>
                  <a:pt x="106521" y="212870"/>
                  <a:pt x="106969" y="212001"/>
                </a:cubicBezTo>
                <a:cubicBezTo>
                  <a:pt x="107418" y="211180"/>
                  <a:pt x="108068" y="210156"/>
                  <a:pt x="108420" y="209745"/>
                </a:cubicBezTo>
                <a:cubicBezTo>
                  <a:pt x="108823" y="209384"/>
                  <a:pt x="109121" y="208720"/>
                  <a:pt x="109117" y="208363"/>
                </a:cubicBezTo>
                <a:cubicBezTo>
                  <a:pt x="109113" y="207956"/>
                  <a:pt x="109766" y="207185"/>
                  <a:pt x="110624" y="206564"/>
                </a:cubicBezTo>
                <a:cubicBezTo>
                  <a:pt x="111482" y="205944"/>
                  <a:pt x="112135" y="205122"/>
                  <a:pt x="112131" y="204715"/>
                </a:cubicBezTo>
                <a:cubicBezTo>
                  <a:pt x="112126" y="204308"/>
                  <a:pt x="112581" y="203997"/>
                  <a:pt x="113141" y="203991"/>
                </a:cubicBezTo>
                <a:cubicBezTo>
                  <a:pt x="113700" y="203985"/>
                  <a:pt x="114156" y="203776"/>
                  <a:pt x="114153" y="203521"/>
                </a:cubicBezTo>
                <a:cubicBezTo>
                  <a:pt x="114146" y="202861"/>
                  <a:pt x="116408" y="200391"/>
                  <a:pt x="117019" y="200385"/>
                </a:cubicBezTo>
                <a:cubicBezTo>
                  <a:pt x="117274" y="200382"/>
                  <a:pt x="117776" y="199818"/>
                  <a:pt x="118074" y="199101"/>
                </a:cubicBezTo>
                <a:cubicBezTo>
                  <a:pt x="118522" y="198130"/>
                  <a:pt x="119027" y="197818"/>
                  <a:pt x="120198" y="197808"/>
                </a:cubicBezTo>
                <a:cubicBezTo>
                  <a:pt x="121012" y="197798"/>
                  <a:pt x="121722" y="197537"/>
                  <a:pt x="121719" y="197282"/>
                </a:cubicBezTo>
                <a:cubicBezTo>
                  <a:pt x="121716" y="196976"/>
                  <a:pt x="122069" y="196768"/>
                  <a:pt x="122477" y="196765"/>
                </a:cubicBezTo>
                <a:cubicBezTo>
                  <a:pt x="122884" y="196760"/>
                  <a:pt x="123236" y="196400"/>
                  <a:pt x="123231" y="195940"/>
                </a:cubicBezTo>
                <a:cubicBezTo>
                  <a:pt x="123226" y="195485"/>
                  <a:pt x="123932" y="194866"/>
                  <a:pt x="124743" y="194551"/>
                </a:cubicBezTo>
                <a:cubicBezTo>
                  <a:pt x="125654" y="194184"/>
                  <a:pt x="126410" y="193463"/>
                  <a:pt x="126556" y="192800"/>
                </a:cubicBezTo>
                <a:cubicBezTo>
                  <a:pt x="126751" y="192136"/>
                  <a:pt x="127051" y="191623"/>
                  <a:pt x="127306" y="191621"/>
                </a:cubicBezTo>
                <a:cubicBezTo>
                  <a:pt x="127611" y="191617"/>
                  <a:pt x="128418" y="190946"/>
                  <a:pt x="129223" y="190122"/>
                </a:cubicBezTo>
                <a:cubicBezTo>
                  <a:pt x="129977" y="189300"/>
                  <a:pt x="131088" y="188473"/>
                  <a:pt x="131646" y="188314"/>
                </a:cubicBezTo>
                <a:cubicBezTo>
                  <a:pt x="132255" y="188104"/>
                  <a:pt x="132808" y="187487"/>
                  <a:pt x="132955" y="186976"/>
                </a:cubicBezTo>
                <a:cubicBezTo>
                  <a:pt x="133100" y="186364"/>
                  <a:pt x="133656" y="185950"/>
                  <a:pt x="134318" y="185943"/>
                </a:cubicBezTo>
                <a:cubicBezTo>
                  <a:pt x="134877" y="185937"/>
                  <a:pt x="136091" y="185212"/>
                  <a:pt x="136997" y="184335"/>
                </a:cubicBezTo>
                <a:cubicBezTo>
                  <a:pt x="137904" y="183461"/>
                  <a:pt x="139115" y="182581"/>
                  <a:pt x="139724" y="182323"/>
                </a:cubicBezTo>
                <a:cubicBezTo>
                  <a:pt x="140332" y="182061"/>
                  <a:pt x="141237" y="181083"/>
                  <a:pt x="141634" y="180163"/>
                </a:cubicBezTo>
                <a:cubicBezTo>
                  <a:pt x="144120" y="174892"/>
                  <a:pt x="147534" y="170529"/>
                  <a:pt x="149111" y="170512"/>
                </a:cubicBezTo>
                <a:cubicBezTo>
                  <a:pt x="150130" y="170500"/>
                  <a:pt x="152459" y="169406"/>
                  <a:pt x="152453" y="168897"/>
                </a:cubicBezTo>
                <a:cubicBezTo>
                  <a:pt x="152450" y="168693"/>
                  <a:pt x="153257" y="168073"/>
                  <a:pt x="154218" y="167451"/>
                </a:cubicBezTo>
                <a:cubicBezTo>
                  <a:pt x="156241" y="166260"/>
                  <a:pt x="156287" y="165800"/>
                  <a:pt x="155129" y="162454"/>
                </a:cubicBezTo>
                <a:cubicBezTo>
                  <a:pt x="154342" y="160274"/>
                  <a:pt x="154339" y="159969"/>
                  <a:pt x="155088" y="158687"/>
                </a:cubicBezTo>
                <a:cubicBezTo>
                  <a:pt x="155537" y="157919"/>
                  <a:pt x="155884" y="156999"/>
                  <a:pt x="155879" y="156593"/>
                </a:cubicBezTo>
                <a:cubicBezTo>
                  <a:pt x="155875" y="156186"/>
                  <a:pt x="156425" y="155314"/>
                  <a:pt x="157130" y="154644"/>
                </a:cubicBezTo>
                <a:cubicBezTo>
                  <a:pt x="157785" y="154027"/>
                  <a:pt x="158635" y="152642"/>
                  <a:pt x="158929" y="151621"/>
                </a:cubicBezTo>
                <a:cubicBezTo>
                  <a:pt x="159274" y="150600"/>
                  <a:pt x="159923" y="149473"/>
                  <a:pt x="160428" y="149111"/>
                </a:cubicBezTo>
                <a:cubicBezTo>
                  <a:pt x="160934" y="148749"/>
                  <a:pt x="161581" y="147521"/>
                  <a:pt x="161875" y="146448"/>
                </a:cubicBezTo>
                <a:cubicBezTo>
                  <a:pt x="162167" y="145325"/>
                  <a:pt x="162966" y="143840"/>
                  <a:pt x="163620" y="143172"/>
                </a:cubicBezTo>
                <a:cubicBezTo>
                  <a:pt x="164325" y="142452"/>
                  <a:pt x="164875" y="141682"/>
                  <a:pt x="164873" y="141427"/>
                </a:cubicBezTo>
                <a:cubicBezTo>
                  <a:pt x="164871" y="141173"/>
                  <a:pt x="165425" y="140708"/>
                  <a:pt x="166133" y="140395"/>
                </a:cubicBezTo>
                <a:cubicBezTo>
                  <a:pt x="166844" y="140082"/>
                  <a:pt x="167396" y="139465"/>
                  <a:pt x="167391" y="139058"/>
                </a:cubicBezTo>
                <a:cubicBezTo>
                  <a:pt x="167382" y="138243"/>
                  <a:pt x="168446" y="137722"/>
                  <a:pt x="170226" y="137703"/>
                </a:cubicBezTo>
                <a:cubicBezTo>
                  <a:pt x="171855" y="137683"/>
                  <a:pt x="173474" y="136802"/>
                  <a:pt x="173464" y="135936"/>
                </a:cubicBezTo>
                <a:cubicBezTo>
                  <a:pt x="173461" y="135580"/>
                  <a:pt x="174011" y="134657"/>
                  <a:pt x="174664" y="133937"/>
                </a:cubicBezTo>
                <a:cubicBezTo>
                  <a:pt x="175670" y="132858"/>
                  <a:pt x="175913" y="131836"/>
                  <a:pt x="176184" y="128628"/>
                </a:cubicBezTo>
                <a:cubicBezTo>
                  <a:pt x="176312" y="126439"/>
                  <a:pt x="176492" y="124298"/>
                  <a:pt x="176539" y="123891"/>
                </a:cubicBezTo>
                <a:cubicBezTo>
                  <a:pt x="176619" y="123249"/>
                  <a:pt x="178967" y="122883"/>
                  <a:pt x="181299" y="122883"/>
                </a:cubicBezTo>
                <a:cubicBezTo>
                  <a:pt x="183043" y="122883"/>
                  <a:pt x="184776" y="123088"/>
                  <a:pt x="185544" y="123538"/>
                </a:cubicBezTo>
                <a:cubicBezTo>
                  <a:pt x="186261" y="123937"/>
                  <a:pt x="187387" y="124484"/>
                  <a:pt x="188103" y="124832"/>
                </a:cubicBezTo>
                <a:cubicBezTo>
                  <a:pt x="188847" y="125148"/>
                  <a:pt x="191250" y="125298"/>
                  <a:pt x="193913" y="125298"/>
                </a:cubicBezTo>
                <a:cubicBezTo>
                  <a:pt x="197109" y="125298"/>
                  <a:pt x="200678" y="125082"/>
                  <a:pt x="202200" y="124677"/>
                </a:cubicBezTo>
                <a:cubicBezTo>
                  <a:pt x="206005" y="123617"/>
                  <a:pt x="208155" y="120183"/>
                  <a:pt x="207353" y="116628"/>
                </a:cubicBezTo>
                <a:cubicBezTo>
                  <a:pt x="207087" y="115563"/>
                  <a:pt x="206638" y="111800"/>
                  <a:pt x="206294" y="108343"/>
                </a:cubicBezTo>
                <a:cubicBezTo>
                  <a:pt x="205553" y="100900"/>
                  <a:pt x="205233" y="99663"/>
                  <a:pt x="204326" y="99663"/>
                </a:cubicBezTo>
                <a:cubicBezTo>
                  <a:pt x="204322" y="99663"/>
                  <a:pt x="204318" y="99663"/>
                  <a:pt x="204315" y="99663"/>
                </a:cubicBezTo>
                <a:cubicBezTo>
                  <a:pt x="204303" y="99663"/>
                  <a:pt x="204293" y="99663"/>
                  <a:pt x="204281" y="99663"/>
                </a:cubicBezTo>
                <a:cubicBezTo>
                  <a:pt x="203600" y="99663"/>
                  <a:pt x="203533" y="99387"/>
                  <a:pt x="202528" y="94541"/>
                </a:cubicBezTo>
                <a:cubicBezTo>
                  <a:pt x="202204" y="92966"/>
                  <a:pt x="201525" y="91294"/>
                  <a:pt x="200959" y="90792"/>
                </a:cubicBezTo>
                <a:cubicBezTo>
                  <a:pt x="200239" y="90189"/>
                  <a:pt x="199920" y="88869"/>
                  <a:pt x="199579" y="85567"/>
                </a:cubicBezTo>
                <a:cubicBezTo>
                  <a:pt x="199291" y="82516"/>
                  <a:pt x="198916" y="80942"/>
                  <a:pt x="198299" y="80287"/>
                </a:cubicBezTo>
                <a:cubicBezTo>
                  <a:pt x="197114" y="79028"/>
                  <a:pt x="196733" y="76741"/>
                  <a:pt x="196663" y="70431"/>
                </a:cubicBezTo>
                <a:cubicBezTo>
                  <a:pt x="196595" y="64324"/>
                  <a:pt x="196880" y="62488"/>
                  <a:pt x="198087" y="61151"/>
                </a:cubicBezTo>
                <a:cubicBezTo>
                  <a:pt x="198692" y="60534"/>
                  <a:pt x="199131" y="58899"/>
                  <a:pt x="199309" y="56658"/>
                </a:cubicBezTo>
                <a:cubicBezTo>
                  <a:pt x="199492" y="54722"/>
                  <a:pt x="200075" y="52272"/>
                  <a:pt x="200573" y="51249"/>
                </a:cubicBezTo>
                <a:cubicBezTo>
                  <a:pt x="201171" y="50020"/>
                  <a:pt x="201508" y="48285"/>
                  <a:pt x="201486" y="46352"/>
                </a:cubicBezTo>
                <a:cubicBezTo>
                  <a:pt x="201449" y="42893"/>
                  <a:pt x="202668" y="38147"/>
                  <a:pt x="203682" y="37779"/>
                </a:cubicBezTo>
                <a:cubicBezTo>
                  <a:pt x="204087" y="37621"/>
                  <a:pt x="204734" y="36240"/>
                  <a:pt x="205125" y="34760"/>
                </a:cubicBezTo>
                <a:cubicBezTo>
                  <a:pt x="205566" y="33277"/>
                  <a:pt x="206262" y="31795"/>
                  <a:pt x="206666" y="31434"/>
                </a:cubicBezTo>
                <a:cubicBezTo>
                  <a:pt x="207069" y="31073"/>
                  <a:pt x="207565" y="29897"/>
                  <a:pt x="207705" y="28826"/>
                </a:cubicBezTo>
                <a:cubicBezTo>
                  <a:pt x="207897" y="27704"/>
                  <a:pt x="208192" y="26837"/>
                  <a:pt x="208447" y="26833"/>
                </a:cubicBezTo>
                <a:cubicBezTo>
                  <a:pt x="208702" y="26830"/>
                  <a:pt x="208901" y="26420"/>
                  <a:pt x="208895" y="25911"/>
                </a:cubicBezTo>
                <a:cubicBezTo>
                  <a:pt x="208888" y="25351"/>
                  <a:pt x="209337" y="24532"/>
                  <a:pt x="209891" y="24017"/>
                </a:cubicBezTo>
                <a:cubicBezTo>
                  <a:pt x="210446" y="23502"/>
                  <a:pt x="210895" y="22631"/>
                  <a:pt x="210889" y="22123"/>
                </a:cubicBezTo>
                <a:cubicBezTo>
                  <a:pt x="210883" y="21614"/>
                  <a:pt x="211432" y="20589"/>
                  <a:pt x="212135" y="19870"/>
                </a:cubicBezTo>
                <a:cubicBezTo>
                  <a:pt x="212841" y="19149"/>
                  <a:pt x="213392" y="18379"/>
                  <a:pt x="213389" y="18124"/>
                </a:cubicBezTo>
                <a:cubicBezTo>
                  <a:pt x="213386" y="17820"/>
                  <a:pt x="213639" y="17614"/>
                  <a:pt x="213893" y="17611"/>
                </a:cubicBezTo>
                <a:cubicBezTo>
                  <a:pt x="214198" y="17608"/>
                  <a:pt x="214398" y="17198"/>
                  <a:pt x="214391" y="16640"/>
                </a:cubicBezTo>
                <a:cubicBezTo>
                  <a:pt x="214379" y="15570"/>
                  <a:pt x="217393" y="11974"/>
                  <a:pt x="218309" y="11964"/>
                </a:cubicBezTo>
                <a:cubicBezTo>
                  <a:pt x="218665" y="11960"/>
                  <a:pt x="218916" y="11602"/>
                  <a:pt x="218912" y="11194"/>
                </a:cubicBezTo>
                <a:cubicBezTo>
                  <a:pt x="218906" y="10735"/>
                  <a:pt x="219511" y="10169"/>
                  <a:pt x="220271" y="9854"/>
                </a:cubicBezTo>
                <a:cubicBezTo>
                  <a:pt x="222399" y="9016"/>
                  <a:pt x="225767" y="5161"/>
                  <a:pt x="226152" y="3122"/>
                </a:cubicBezTo>
                <a:cubicBezTo>
                  <a:pt x="226439" y="1491"/>
                  <a:pt x="226640" y="1285"/>
                  <a:pt x="228520" y="958"/>
                </a:cubicBezTo>
                <a:cubicBezTo>
                  <a:pt x="229183" y="836"/>
                  <a:pt x="230438" y="772"/>
                  <a:pt x="231855" y="771"/>
                </a:cubicBezTo>
                <a:cubicBezTo>
                  <a:pt x="232934" y="771"/>
                  <a:pt x="234108" y="810"/>
                  <a:pt x="235187" y="887"/>
                </a:cubicBezTo>
                <a:cubicBezTo>
                  <a:pt x="238753" y="1151"/>
                  <a:pt x="239977" y="1393"/>
                  <a:pt x="240697" y="2148"/>
                </a:cubicBezTo>
                <a:cubicBezTo>
                  <a:pt x="241142" y="2622"/>
                  <a:pt x="241631" y="2861"/>
                  <a:pt x="242198" y="2861"/>
                </a:cubicBezTo>
                <a:cubicBezTo>
                  <a:pt x="243076" y="2861"/>
                  <a:pt x="244143" y="2287"/>
                  <a:pt x="245522" y="1127"/>
                </a:cubicBezTo>
                <a:cubicBezTo>
                  <a:pt x="246468" y="303"/>
                  <a:pt x="246927" y="0"/>
                  <a:pt x="248217" y="0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13" name="图形 3">
            <a:extLst>
              <a:ext uri="{FF2B5EF4-FFF2-40B4-BE49-F238E27FC236}">
                <a16:creationId xmlns:a16="http://schemas.microsoft.com/office/drawing/2014/main" id="{43437651-A0CF-13E2-BA3A-D03A043E7E69}"/>
              </a:ext>
            </a:extLst>
          </p:cNvPr>
          <p:cNvGrpSpPr/>
          <p:nvPr/>
        </p:nvGrpSpPr>
        <p:grpSpPr>
          <a:xfrm>
            <a:off x="5838782" y="1587330"/>
            <a:ext cx="634475" cy="1979195"/>
            <a:chOff x="5495743" y="11047354"/>
            <a:chExt cx="349578" cy="1090482"/>
          </a:xfrm>
          <a:solidFill>
            <a:srgbClr val="000000"/>
          </a:solidFill>
        </p:grpSpPr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17DF42CF-4FB5-44EF-85EE-6F7E20FFA558}"/>
                </a:ext>
              </a:extLst>
            </p:cNvPr>
            <p:cNvSpPr/>
            <p:nvPr/>
          </p:nvSpPr>
          <p:spPr>
            <a:xfrm>
              <a:off x="5639117" y="12050872"/>
              <a:ext cx="145740" cy="86964"/>
            </a:xfrm>
            <a:custGeom>
              <a:avLst/>
              <a:gdLst>
                <a:gd name="connsiteX0" fmla="*/ 7722 w 145740"/>
                <a:gd name="connsiteY0" fmla="*/ 5859 h 86964"/>
                <a:gd name="connsiteX1" fmla="*/ 4336 w 145740"/>
                <a:gd name="connsiteY1" fmla="*/ 17221 h 86964"/>
                <a:gd name="connsiteX2" fmla="*/ 16 w 145740"/>
                <a:gd name="connsiteY2" fmla="*/ 40260 h 86964"/>
                <a:gd name="connsiteX3" fmla="*/ 0 w 145740"/>
                <a:gd name="connsiteY3" fmla="*/ 63490 h 86964"/>
                <a:gd name="connsiteX4" fmla="*/ 8597 w 145740"/>
                <a:gd name="connsiteY4" fmla="*/ 68811 h 86964"/>
                <a:gd name="connsiteX5" fmla="*/ 89639 w 145740"/>
                <a:gd name="connsiteY5" fmla="*/ 80520 h 86964"/>
                <a:gd name="connsiteX6" fmla="*/ 122737 w 145740"/>
                <a:gd name="connsiteY6" fmla="*/ 86964 h 86964"/>
                <a:gd name="connsiteX7" fmla="*/ 143352 w 145740"/>
                <a:gd name="connsiteY7" fmla="*/ 79067 h 86964"/>
                <a:gd name="connsiteX8" fmla="*/ 145741 w 145740"/>
                <a:gd name="connsiteY8" fmla="*/ 70329 h 86964"/>
                <a:gd name="connsiteX9" fmla="*/ 117139 w 145740"/>
                <a:gd name="connsiteY9" fmla="*/ 48606 h 86964"/>
                <a:gd name="connsiteX10" fmla="*/ 105935 w 145740"/>
                <a:gd name="connsiteY10" fmla="*/ 38886 h 86964"/>
                <a:gd name="connsiteX11" fmla="*/ 94025 w 145740"/>
                <a:gd name="connsiteY11" fmla="*/ 33724 h 86964"/>
                <a:gd name="connsiteX12" fmla="*/ 87246 w 145740"/>
                <a:gd name="connsiteY12" fmla="*/ 29240 h 86964"/>
                <a:gd name="connsiteX13" fmla="*/ 58948 w 145740"/>
                <a:gd name="connsiteY13" fmla="*/ 0 h 86964"/>
                <a:gd name="connsiteX14" fmla="*/ 7722 w 145740"/>
                <a:gd name="connsiteY14" fmla="*/ 5859 h 869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45740" h="86964">
                  <a:moveTo>
                    <a:pt x="7722" y="5859"/>
                  </a:moveTo>
                  <a:lnTo>
                    <a:pt x="4336" y="17221"/>
                  </a:lnTo>
                  <a:lnTo>
                    <a:pt x="16" y="40260"/>
                  </a:lnTo>
                  <a:lnTo>
                    <a:pt x="0" y="63490"/>
                  </a:lnTo>
                  <a:lnTo>
                    <a:pt x="8597" y="68811"/>
                  </a:lnTo>
                  <a:lnTo>
                    <a:pt x="89639" y="80520"/>
                  </a:lnTo>
                  <a:lnTo>
                    <a:pt x="122737" y="86964"/>
                  </a:lnTo>
                  <a:lnTo>
                    <a:pt x="143352" y="79067"/>
                  </a:lnTo>
                  <a:lnTo>
                    <a:pt x="145741" y="70329"/>
                  </a:lnTo>
                  <a:lnTo>
                    <a:pt x="117139" y="48606"/>
                  </a:lnTo>
                  <a:lnTo>
                    <a:pt x="105935" y="38886"/>
                  </a:lnTo>
                  <a:lnTo>
                    <a:pt x="94025" y="33724"/>
                  </a:lnTo>
                  <a:cubicBezTo>
                    <a:pt x="91578" y="32441"/>
                    <a:pt x="89318" y="30947"/>
                    <a:pt x="87246" y="29240"/>
                  </a:cubicBezTo>
                  <a:cubicBezTo>
                    <a:pt x="84607" y="27563"/>
                    <a:pt x="75174" y="17818"/>
                    <a:pt x="58948" y="0"/>
                  </a:cubicBezTo>
                  <a:lnTo>
                    <a:pt x="7722" y="5859"/>
                  </a:lnTo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5841B39B-B705-5171-06B2-DD1CA4F4170A}"/>
                </a:ext>
              </a:extLst>
            </p:cNvPr>
            <p:cNvSpPr/>
            <p:nvPr/>
          </p:nvSpPr>
          <p:spPr>
            <a:xfrm>
              <a:off x="5495743" y="11958540"/>
              <a:ext cx="79844" cy="161456"/>
            </a:xfrm>
            <a:custGeom>
              <a:avLst/>
              <a:gdLst>
                <a:gd name="connsiteX0" fmla="*/ 23662 w 79844"/>
                <a:gd name="connsiteY0" fmla="*/ 0 h 161456"/>
                <a:gd name="connsiteX1" fmla="*/ 19320 w 79844"/>
                <a:gd name="connsiteY1" fmla="*/ 2943 h 161456"/>
                <a:gd name="connsiteX2" fmla="*/ 6944 w 79844"/>
                <a:gd name="connsiteY2" fmla="*/ 14389 h 161456"/>
                <a:gd name="connsiteX3" fmla="*/ 6198 w 79844"/>
                <a:gd name="connsiteY3" fmla="*/ 15227 h 161456"/>
                <a:gd name="connsiteX4" fmla="*/ 5400 w 79844"/>
                <a:gd name="connsiteY4" fmla="*/ 16027 h 161456"/>
                <a:gd name="connsiteX5" fmla="*/ 4576 w 79844"/>
                <a:gd name="connsiteY5" fmla="*/ 16809 h 161456"/>
                <a:gd name="connsiteX6" fmla="*/ 3752 w 79844"/>
                <a:gd name="connsiteY6" fmla="*/ 17592 h 161456"/>
                <a:gd name="connsiteX7" fmla="*/ 2955 w 79844"/>
                <a:gd name="connsiteY7" fmla="*/ 18392 h 161456"/>
                <a:gd name="connsiteX8" fmla="*/ 2207 w 79844"/>
                <a:gd name="connsiteY8" fmla="*/ 19228 h 161456"/>
                <a:gd name="connsiteX9" fmla="*/ 1537 w 79844"/>
                <a:gd name="connsiteY9" fmla="*/ 20117 h 161456"/>
                <a:gd name="connsiteX10" fmla="*/ 969 w 79844"/>
                <a:gd name="connsiteY10" fmla="*/ 21079 h 161456"/>
                <a:gd name="connsiteX11" fmla="*/ 529 w 79844"/>
                <a:gd name="connsiteY11" fmla="*/ 22129 h 161456"/>
                <a:gd name="connsiteX12" fmla="*/ 235 w 79844"/>
                <a:gd name="connsiteY12" fmla="*/ 23281 h 161456"/>
                <a:gd name="connsiteX13" fmla="*/ 68 w 79844"/>
                <a:gd name="connsiteY13" fmla="*/ 24522 h 161456"/>
                <a:gd name="connsiteX14" fmla="*/ 4 w 79844"/>
                <a:gd name="connsiteY14" fmla="*/ 25836 h 161456"/>
                <a:gd name="connsiteX15" fmla="*/ 16 w 79844"/>
                <a:gd name="connsiteY15" fmla="*/ 27201 h 161456"/>
                <a:gd name="connsiteX16" fmla="*/ 79 w 79844"/>
                <a:gd name="connsiteY16" fmla="*/ 28604 h 161456"/>
                <a:gd name="connsiteX17" fmla="*/ 169 w 79844"/>
                <a:gd name="connsiteY17" fmla="*/ 30024 h 161456"/>
                <a:gd name="connsiteX18" fmla="*/ 259 w 79844"/>
                <a:gd name="connsiteY18" fmla="*/ 31445 h 161456"/>
                <a:gd name="connsiteX19" fmla="*/ 322 w 79844"/>
                <a:gd name="connsiteY19" fmla="*/ 32846 h 161456"/>
                <a:gd name="connsiteX20" fmla="*/ 335 w 79844"/>
                <a:gd name="connsiteY20" fmla="*/ 34213 h 161456"/>
                <a:gd name="connsiteX21" fmla="*/ 2101 w 79844"/>
                <a:gd name="connsiteY21" fmla="*/ 40536 h 161456"/>
                <a:gd name="connsiteX22" fmla="*/ 4270 w 79844"/>
                <a:gd name="connsiteY22" fmla="*/ 45884 h 161456"/>
                <a:gd name="connsiteX23" fmla="*/ 7593 w 79844"/>
                <a:gd name="connsiteY23" fmla="*/ 82369 h 161456"/>
                <a:gd name="connsiteX24" fmla="*/ 16103 w 79844"/>
                <a:gd name="connsiteY24" fmla="*/ 117995 h 161456"/>
                <a:gd name="connsiteX25" fmla="*/ 28221 w 79844"/>
                <a:gd name="connsiteY25" fmla="*/ 137617 h 161456"/>
                <a:gd name="connsiteX26" fmla="*/ 41919 w 79844"/>
                <a:gd name="connsiteY26" fmla="*/ 150422 h 161456"/>
                <a:gd name="connsiteX27" fmla="*/ 52797 w 79844"/>
                <a:gd name="connsiteY27" fmla="*/ 157172 h 161456"/>
                <a:gd name="connsiteX28" fmla="*/ 64380 w 79844"/>
                <a:gd name="connsiteY28" fmla="*/ 161456 h 161456"/>
                <a:gd name="connsiteX29" fmla="*/ 65761 w 79844"/>
                <a:gd name="connsiteY29" fmla="*/ 160831 h 161456"/>
                <a:gd name="connsiteX30" fmla="*/ 67212 w 79844"/>
                <a:gd name="connsiteY30" fmla="*/ 160351 h 161456"/>
                <a:gd name="connsiteX31" fmla="*/ 68697 w 79844"/>
                <a:gd name="connsiteY31" fmla="*/ 159943 h 161456"/>
                <a:gd name="connsiteX32" fmla="*/ 70184 w 79844"/>
                <a:gd name="connsiteY32" fmla="*/ 159540 h 161456"/>
                <a:gd name="connsiteX33" fmla="*/ 71635 w 79844"/>
                <a:gd name="connsiteY33" fmla="*/ 159060 h 161456"/>
                <a:gd name="connsiteX34" fmla="*/ 73016 w 79844"/>
                <a:gd name="connsiteY34" fmla="*/ 158430 h 161456"/>
                <a:gd name="connsiteX35" fmla="*/ 74291 w 79844"/>
                <a:gd name="connsiteY35" fmla="*/ 157575 h 161456"/>
                <a:gd name="connsiteX36" fmla="*/ 75425 w 79844"/>
                <a:gd name="connsiteY36" fmla="*/ 156420 h 161456"/>
                <a:gd name="connsiteX37" fmla="*/ 76384 w 79844"/>
                <a:gd name="connsiteY37" fmla="*/ 154888 h 161456"/>
                <a:gd name="connsiteX38" fmla="*/ 77143 w 79844"/>
                <a:gd name="connsiteY38" fmla="*/ 152933 h 161456"/>
                <a:gd name="connsiteX39" fmla="*/ 77727 w 79844"/>
                <a:gd name="connsiteY39" fmla="*/ 150602 h 161456"/>
                <a:gd name="connsiteX40" fmla="*/ 78170 w 79844"/>
                <a:gd name="connsiteY40" fmla="*/ 147970 h 161456"/>
                <a:gd name="connsiteX41" fmla="*/ 78508 w 79844"/>
                <a:gd name="connsiteY41" fmla="*/ 145113 h 161456"/>
                <a:gd name="connsiteX42" fmla="*/ 78775 w 79844"/>
                <a:gd name="connsiteY42" fmla="*/ 142105 h 161456"/>
                <a:gd name="connsiteX43" fmla="*/ 79007 w 79844"/>
                <a:gd name="connsiteY43" fmla="*/ 139023 h 161456"/>
                <a:gd name="connsiteX44" fmla="*/ 79239 w 79844"/>
                <a:gd name="connsiteY44" fmla="*/ 135941 h 161456"/>
                <a:gd name="connsiteX45" fmla="*/ 79506 w 79844"/>
                <a:gd name="connsiteY45" fmla="*/ 132934 h 161456"/>
                <a:gd name="connsiteX46" fmla="*/ 79844 w 79844"/>
                <a:gd name="connsiteY46" fmla="*/ 130077 h 161456"/>
                <a:gd name="connsiteX47" fmla="*/ 77329 w 79844"/>
                <a:gd name="connsiteY47" fmla="*/ 101389 h 161456"/>
                <a:gd name="connsiteX48" fmla="*/ 74819 w 79844"/>
                <a:gd name="connsiteY48" fmla="*/ 72901 h 161456"/>
                <a:gd name="connsiteX49" fmla="*/ 70527 w 79844"/>
                <a:gd name="connsiteY49" fmla="*/ 50896 h 161456"/>
                <a:gd name="connsiteX50" fmla="*/ 71940 w 79844"/>
                <a:gd name="connsiteY50" fmla="*/ 39414 h 1614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79844" h="161456">
                  <a:moveTo>
                    <a:pt x="23662" y="0"/>
                  </a:moveTo>
                  <a:lnTo>
                    <a:pt x="19320" y="2943"/>
                  </a:lnTo>
                  <a:lnTo>
                    <a:pt x="6944" y="14389"/>
                  </a:lnTo>
                  <a:cubicBezTo>
                    <a:pt x="6695" y="14668"/>
                    <a:pt x="6453" y="14953"/>
                    <a:pt x="6198" y="15227"/>
                  </a:cubicBezTo>
                  <a:cubicBezTo>
                    <a:pt x="5939" y="15500"/>
                    <a:pt x="5670" y="15764"/>
                    <a:pt x="5400" y="16027"/>
                  </a:cubicBezTo>
                  <a:lnTo>
                    <a:pt x="4576" y="16809"/>
                  </a:lnTo>
                  <a:lnTo>
                    <a:pt x="3752" y="17592"/>
                  </a:lnTo>
                  <a:cubicBezTo>
                    <a:pt x="3483" y="17856"/>
                    <a:pt x="3213" y="18119"/>
                    <a:pt x="2955" y="18392"/>
                  </a:cubicBezTo>
                  <a:cubicBezTo>
                    <a:pt x="2697" y="18663"/>
                    <a:pt x="2444" y="18938"/>
                    <a:pt x="2207" y="19228"/>
                  </a:cubicBezTo>
                  <a:cubicBezTo>
                    <a:pt x="1971" y="19515"/>
                    <a:pt x="1743" y="19808"/>
                    <a:pt x="1537" y="20117"/>
                  </a:cubicBezTo>
                  <a:cubicBezTo>
                    <a:pt x="1330" y="20428"/>
                    <a:pt x="1136" y="20746"/>
                    <a:pt x="969" y="21079"/>
                  </a:cubicBezTo>
                  <a:cubicBezTo>
                    <a:pt x="799" y="21417"/>
                    <a:pt x="650" y="21768"/>
                    <a:pt x="529" y="22129"/>
                  </a:cubicBezTo>
                  <a:cubicBezTo>
                    <a:pt x="404" y="22504"/>
                    <a:pt x="310" y="22893"/>
                    <a:pt x="235" y="23281"/>
                  </a:cubicBezTo>
                  <a:cubicBezTo>
                    <a:pt x="156" y="23692"/>
                    <a:pt x="106" y="24107"/>
                    <a:pt x="68" y="24522"/>
                  </a:cubicBezTo>
                  <a:cubicBezTo>
                    <a:pt x="28" y="24958"/>
                    <a:pt x="12" y="25397"/>
                    <a:pt x="4" y="25836"/>
                  </a:cubicBezTo>
                  <a:cubicBezTo>
                    <a:pt x="-6" y="26290"/>
                    <a:pt x="4" y="26746"/>
                    <a:pt x="16" y="27201"/>
                  </a:cubicBezTo>
                  <a:cubicBezTo>
                    <a:pt x="29" y="27669"/>
                    <a:pt x="54" y="28135"/>
                    <a:pt x="79" y="28604"/>
                  </a:cubicBezTo>
                  <a:cubicBezTo>
                    <a:pt x="105" y="29077"/>
                    <a:pt x="140" y="29552"/>
                    <a:pt x="169" y="30024"/>
                  </a:cubicBezTo>
                  <a:cubicBezTo>
                    <a:pt x="199" y="30498"/>
                    <a:pt x="233" y="30970"/>
                    <a:pt x="259" y="31445"/>
                  </a:cubicBezTo>
                  <a:cubicBezTo>
                    <a:pt x="284" y="31911"/>
                    <a:pt x="309" y="32379"/>
                    <a:pt x="322" y="32846"/>
                  </a:cubicBezTo>
                  <a:cubicBezTo>
                    <a:pt x="335" y="33303"/>
                    <a:pt x="331" y="33757"/>
                    <a:pt x="335" y="34213"/>
                  </a:cubicBezTo>
                  <a:lnTo>
                    <a:pt x="2101" y="40536"/>
                  </a:lnTo>
                  <a:lnTo>
                    <a:pt x="4270" y="45884"/>
                  </a:lnTo>
                  <a:lnTo>
                    <a:pt x="7593" y="82369"/>
                  </a:lnTo>
                  <a:lnTo>
                    <a:pt x="16103" y="117995"/>
                  </a:lnTo>
                  <a:lnTo>
                    <a:pt x="28221" y="137617"/>
                  </a:lnTo>
                  <a:lnTo>
                    <a:pt x="41919" y="150422"/>
                  </a:lnTo>
                  <a:lnTo>
                    <a:pt x="52797" y="157172"/>
                  </a:lnTo>
                  <a:lnTo>
                    <a:pt x="64380" y="161456"/>
                  </a:lnTo>
                  <a:cubicBezTo>
                    <a:pt x="64840" y="161247"/>
                    <a:pt x="65290" y="161015"/>
                    <a:pt x="65761" y="160831"/>
                  </a:cubicBezTo>
                  <a:cubicBezTo>
                    <a:pt x="66235" y="160644"/>
                    <a:pt x="66724" y="160497"/>
                    <a:pt x="67212" y="160351"/>
                  </a:cubicBezTo>
                  <a:lnTo>
                    <a:pt x="68697" y="159943"/>
                  </a:lnTo>
                  <a:lnTo>
                    <a:pt x="70184" y="159540"/>
                  </a:lnTo>
                  <a:cubicBezTo>
                    <a:pt x="70672" y="159394"/>
                    <a:pt x="71160" y="159246"/>
                    <a:pt x="71635" y="159060"/>
                  </a:cubicBezTo>
                  <a:cubicBezTo>
                    <a:pt x="72106" y="158876"/>
                    <a:pt x="72574" y="158678"/>
                    <a:pt x="73016" y="158430"/>
                  </a:cubicBezTo>
                  <a:cubicBezTo>
                    <a:pt x="73462" y="158180"/>
                    <a:pt x="73898" y="157903"/>
                    <a:pt x="74291" y="157575"/>
                  </a:cubicBezTo>
                  <a:cubicBezTo>
                    <a:pt x="74705" y="157229"/>
                    <a:pt x="75093" y="156846"/>
                    <a:pt x="75425" y="156420"/>
                  </a:cubicBezTo>
                  <a:cubicBezTo>
                    <a:pt x="75795" y="155945"/>
                    <a:pt x="76118" y="155430"/>
                    <a:pt x="76384" y="154888"/>
                  </a:cubicBezTo>
                  <a:cubicBezTo>
                    <a:pt x="76693" y="154263"/>
                    <a:pt x="76935" y="153601"/>
                    <a:pt x="77143" y="152933"/>
                  </a:cubicBezTo>
                  <a:cubicBezTo>
                    <a:pt x="77383" y="152169"/>
                    <a:pt x="77565" y="151386"/>
                    <a:pt x="77727" y="150602"/>
                  </a:cubicBezTo>
                  <a:cubicBezTo>
                    <a:pt x="77907" y="149730"/>
                    <a:pt x="78045" y="148851"/>
                    <a:pt x="78170" y="147970"/>
                  </a:cubicBezTo>
                  <a:cubicBezTo>
                    <a:pt x="78305" y="147021"/>
                    <a:pt x="78409" y="146067"/>
                    <a:pt x="78508" y="145113"/>
                  </a:cubicBezTo>
                  <a:cubicBezTo>
                    <a:pt x="78611" y="144112"/>
                    <a:pt x="78693" y="143109"/>
                    <a:pt x="78775" y="142105"/>
                  </a:cubicBezTo>
                  <a:cubicBezTo>
                    <a:pt x="78859" y="141079"/>
                    <a:pt x="78930" y="140051"/>
                    <a:pt x="79007" y="139023"/>
                  </a:cubicBezTo>
                  <a:cubicBezTo>
                    <a:pt x="79084" y="137996"/>
                    <a:pt x="79155" y="136967"/>
                    <a:pt x="79239" y="135941"/>
                  </a:cubicBezTo>
                  <a:cubicBezTo>
                    <a:pt x="79322" y="134938"/>
                    <a:pt x="79403" y="133935"/>
                    <a:pt x="79506" y="132934"/>
                  </a:cubicBezTo>
                  <a:cubicBezTo>
                    <a:pt x="79605" y="131980"/>
                    <a:pt x="79731" y="131029"/>
                    <a:pt x="79844" y="130077"/>
                  </a:cubicBezTo>
                  <a:lnTo>
                    <a:pt x="77329" y="101389"/>
                  </a:lnTo>
                  <a:lnTo>
                    <a:pt x="74819" y="72901"/>
                  </a:lnTo>
                  <a:lnTo>
                    <a:pt x="70527" y="50896"/>
                  </a:lnTo>
                  <a:lnTo>
                    <a:pt x="71940" y="39414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5ED4D003-BBB7-E899-45B8-A622422D8A07}"/>
                </a:ext>
              </a:extLst>
            </p:cNvPr>
            <p:cNvSpPr/>
            <p:nvPr/>
          </p:nvSpPr>
          <p:spPr>
            <a:xfrm>
              <a:off x="5671805" y="11047354"/>
              <a:ext cx="115912" cy="137800"/>
            </a:xfrm>
            <a:custGeom>
              <a:avLst/>
              <a:gdLst>
                <a:gd name="connsiteX0" fmla="*/ 107178 w 115912"/>
                <a:gd name="connsiteY0" fmla="*/ 41728 h 137800"/>
                <a:gd name="connsiteX1" fmla="*/ 109420 w 115912"/>
                <a:gd name="connsiteY1" fmla="*/ 38603 h 137800"/>
                <a:gd name="connsiteX2" fmla="*/ 114662 w 115912"/>
                <a:gd name="connsiteY2" fmla="*/ 28109 h 137800"/>
                <a:gd name="connsiteX3" fmla="*/ 115913 w 115912"/>
                <a:gd name="connsiteY3" fmla="*/ 20971 h 137800"/>
                <a:gd name="connsiteX4" fmla="*/ 113079 w 115912"/>
                <a:gd name="connsiteY4" fmla="*/ 13208 h 137800"/>
                <a:gd name="connsiteX5" fmla="*/ 108105 w 115912"/>
                <a:gd name="connsiteY5" fmla="*/ 8775 h 137800"/>
                <a:gd name="connsiteX6" fmla="*/ 103927 w 115912"/>
                <a:gd name="connsiteY6" fmla="*/ 6383 h 137800"/>
                <a:gd name="connsiteX7" fmla="*/ 90893 w 115912"/>
                <a:gd name="connsiteY7" fmla="*/ 5203 h 137800"/>
                <a:gd name="connsiteX8" fmla="*/ 69557 w 115912"/>
                <a:gd name="connsiteY8" fmla="*/ 5222 h 137800"/>
                <a:gd name="connsiteX9" fmla="*/ 63926 w 115912"/>
                <a:gd name="connsiteY9" fmla="*/ 4488 h 137800"/>
                <a:gd name="connsiteX10" fmla="*/ 52289 w 115912"/>
                <a:gd name="connsiteY10" fmla="*/ 0 h 137800"/>
                <a:gd name="connsiteX11" fmla="*/ 46648 w 115912"/>
                <a:gd name="connsiteY11" fmla="*/ 4397 h 137800"/>
                <a:gd name="connsiteX12" fmla="*/ 44936 w 115912"/>
                <a:gd name="connsiteY12" fmla="*/ 2084 h 137800"/>
                <a:gd name="connsiteX13" fmla="*/ 44357 w 115912"/>
                <a:gd name="connsiteY13" fmla="*/ 2021 h 137800"/>
                <a:gd name="connsiteX14" fmla="*/ 41387 w 115912"/>
                <a:gd name="connsiteY14" fmla="*/ 6171 h 137800"/>
                <a:gd name="connsiteX15" fmla="*/ 40042 w 115912"/>
                <a:gd name="connsiteY15" fmla="*/ 7222 h 137800"/>
                <a:gd name="connsiteX16" fmla="*/ 38761 w 115912"/>
                <a:gd name="connsiteY16" fmla="*/ 7261 h 137800"/>
                <a:gd name="connsiteX17" fmla="*/ 33401 w 115912"/>
                <a:gd name="connsiteY17" fmla="*/ 5960 h 137800"/>
                <a:gd name="connsiteX18" fmla="*/ 25347 w 115912"/>
                <a:gd name="connsiteY18" fmla="*/ 9112 h 137800"/>
                <a:gd name="connsiteX19" fmla="*/ 23374 w 115912"/>
                <a:gd name="connsiteY19" fmla="*/ 11044 h 137800"/>
                <a:gd name="connsiteX20" fmla="*/ 19073 w 115912"/>
                <a:gd name="connsiteY20" fmla="*/ 17563 h 137800"/>
                <a:gd name="connsiteX21" fmla="*/ 11296 w 115912"/>
                <a:gd name="connsiteY21" fmla="*/ 27560 h 137800"/>
                <a:gd name="connsiteX22" fmla="*/ 1512 w 115912"/>
                <a:gd name="connsiteY22" fmla="*/ 45196 h 137800"/>
                <a:gd name="connsiteX23" fmla="*/ 38 w 115912"/>
                <a:gd name="connsiteY23" fmla="*/ 55513 h 137800"/>
                <a:gd name="connsiteX24" fmla="*/ 429 w 115912"/>
                <a:gd name="connsiteY24" fmla="*/ 67890 h 137800"/>
                <a:gd name="connsiteX25" fmla="*/ 4942 w 115912"/>
                <a:gd name="connsiteY25" fmla="*/ 101529 h 137800"/>
                <a:gd name="connsiteX26" fmla="*/ 8347 w 115912"/>
                <a:gd name="connsiteY26" fmla="*/ 109935 h 137800"/>
                <a:gd name="connsiteX27" fmla="*/ 13130 w 115912"/>
                <a:gd name="connsiteY27" fmla="*/ 117557 h 137800"/>
                <a:gd name="connsiteX28" fmla="*/ 13678 w 115912"/>
                <a:gd name="connsiteY28" fmla="*/ 119375 h 137800"/>
                <a:gd name="connsiteX29" fmla="*/ 8762 w 115912"/>
                <a:gd name="connsiteY29" fmla="*/ 137801 h 137800"/>
                <a:gd name="connsiteX30" fmla="*/ 14266 w 115912"/>
                <a:gd name="connsiteY30" fmla="*/ 133812 h 137800"/>
                <a:gd name="connsiteX31" fmla="*/ 107178 w 115912"/>
                <a:gd name="connsiteY31" fmla="*/ 41728 h 137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15912" h="137800">
                  <a:moveTo>
                    <a:pt x="107178" y="41728"/>
                  </a:moveTo>
                  <a:lnTo>
                    <a:pt x="109420" y="38603"/>
                  </a:lnTo>
                  <a:lnTo>
                    <a:pt x="114662" y="28109"/>
                  </a:lnTo>
                  <a:lnTo>
                    <a:pt x="115913" y="20971"/>
                  </a:lnTo>
                  <a:lnTo>
                    <a:pt x="113079" y="13208"/>
                  </a:lnTo>
                  <a:lnTo>
                    <a:pt x="108105" y="8775"/>
                  </a:lnTo>
                  <a:lnTo>
                    <a:pt x="103927" y="6383"/>
                  </a:lnTo>
                  <a:cubicBezTo>
                    <a:pt x="102709" y="6547"/>
                    <a:pt x="98364" y="6154"/>
                    <a:pt x="90893" y="5203"/>
                  </a:cubicBezTo>
                  <a:cubicBezTo>
                    <a:pt x="86480" y="4680"/>
                    <a:pt x="79368" y="4686"/>
                    <a:pt x="69557" y="5222"/>
                  </a:cubicBezTo>
                  <a:lnTo>
                    <a:pt x="63926" y="4488"/>
                  </a:lnTo>
                  <a:cubicBezTo>
                    <a:pt x="60099" y="2473"/>
                    <a:pt x="56220" y="978"/>
                    <a:pt x="52289" y="0"/>
                  </a:cubicBezTo>
                  <a:cubicBezTo>
                    <a:pt x="48846" y="3070"/>
                    <a:pt x="46966" y="4536"/>
                    <a:pt x="46648" y="4397"/>
                  </a:cubicBezTo>
                  <a:cubicBezTo>
                    <a:pt x="46170" y="4771"/>
                    <a:pt x="45599" y="4000"/>
                    <a:pt x="44936" y="2084"/>
                  </a:cubicBezTo>
                  <a:cubicBezTo>
                    <a:pt x="44786" y="1918"/>
                    <a:pt x="44593" y="1898"/>
                    <a:pt x="44357" y="2021"/>
                  </a:cubicBezTo>
                  <a:lnTo>
                    <a:pt x="41387" y="6171"/>
                  </a:lnTo>
                  <a:cubicBezTo>
                    <a:pt x="40964" y="6695"/>
                    <a:pt x="40516" y="7045"/>
                    <a:pt x="40042" y="7222"/>
                  </a:cubicBezTo>
                  <a:cubicBezTo>
                    <a:pt x="39574" y="7347"/>
                    <a:pt x="39147" y="7360"/>
                    <a:pt x="38761" y="7261"/>
                  </a:cubicBezTo>
                  <a:cubicBezTo>
                    <a:pt x="36006" y="6138"/>
                    <a:pt x="34220" y="5704"/>
                    <a:pt x="33401" y="5960"/>
                  </a:cubicBezTo>
                  <a:cubicBezTo>
                    <a:pt x="30793" y="6396"/>
                    <a:pt x="28109" y="7446"/>
                    <a:pt x="25347" y="9112"/>
                  </a:cubicBezTo>
                  <a:cubicBezTo>
                    <a:pt x="24661" y="9568"/>
                    <a:pt x="24003" y="10212"/>
                    <a:pt x="23374" y="11044"/>
                  </a:cubicBezTo>
                  <a:lnTo>
                    <a:pt x="19073" y="17563"/>
                  </a:lnTo>
                  <a:lnTo>
                    <a:pt x="11296" y="27560"/>
                  </a:lnTo>
                  <a:cubicBezTo>
                    <a:pt x="8727" y="31017"/>
                    <a:pt x="5465" y="36895"/>
                    <a:pt x="1512" y="45196"/>
                  </a:cubicBezTo>
                  <a:cubicBezTo>
                    <a:pt x="571" y="47448"/>
                    <a:pt x="79" y="50886"/>
                    <a:pt x="38" y="55513"/>
                  </a:cubicBezTo>
                  <a:cubicBezTo>
                    <a:pt x="-72" y="60640"/>
                    <a:pt x="58" y="64766"/>
                    <a:pt x="429" y="67890"/>
                  </a:cubicBezTo>
                  <a:cubicBezTo>
                    <a:pt x="1556" y="72506"/>
                    <a:pt x="3060" y="83718"/>
                    <a:pt x="4942" y="101529"/>
                  </a:cubicBezTo>
                  <a:cubicBezTo>
                    <a:pt x="5039" y="102601"/>
                    <a:pt x="6174" y="105403"/>
                    <a:pt x="8347" y="109935"/>
                  </a:cubicBezTo>
                  <a:cubicBezTo>
                    <a:pt x="10126" y="113906"/>
                    <a:pt x="11721" y="116446"/>
                    <a:pt x="13130" y="117557"/>
                  </a:cubicBezTo>
                  <a:cubicBezTo>
                    <a:pt x="13438" y="118127"/>
                    <a:pt x="13621" y="118732"/>
                    <a:pt x="13678" y="119375"/>
                  </a:cubicBezTo>
                  <a:cubicBezTo>
                    <a:pt x="14316" y="120135"/>
                    <a:pt x="12678" y="126276"/>
                    <a:pt x="8762" y="137801"/>
                  </a:cubicBezTo>
                  <a:lnTo>
                    <a:pt x="14266" y="133812"/>
                  </a:lnTo>
                  <a:lnTo>
                    <a:pt x="107178" y="41728"/>
                  </a:lnTo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1F04B678-B151-4390-1E72-568CBA08A3F9}"/>
                </a:ext>
              </a:extLst>
            </p:cNvPr>
            <p:cNvSpPr/>
            <p:nvPr/>
          </p:nvSpPr>
          <p:spPr>
            <a:xfrm>
              <a:off x="5682247" y="11080429"/>
              <a:ext cx="108931" cy="178378"/>
            </a:xfrm>
            <a:custGeom>
              <a:avLst/>
              <a:gdLst>
                <a:gd name="connsiteX0" fmla="*/ 51639 w 108931"/>
                <a:gd name="connsiteY0" fmla="*/ 178378 h 178378"/>
                <a:gd name="connsiteX1" fmla="*/ 52303 w 108931"/>
                <a:gd name="connsiteY1" fmla="*/ 174069 h 178378"/>
                <a:gd name="connsiteX2" fmla="*/ 57202 w 108931"/>
                <a:gd name="connsiteY2" fmla="*/ 133078 h 178378"/>
                <a:gd name="connsiteX3" fmla="*/ 58431 w 108931"/>
                <a:gd name="connsiteY3" fmla="*/ 129650 h 178378"/>
                <a:gd name="connsiteX4" fmla="*/ 64544 w 108931"/>
                <a:gd name="connsiteY4" fmla="*/ 120425 h 178378"/>
                <a:gd name="connsiteX5" fmla="*/ 66041 w 108931"/>
                <a:gd name="connsiteY5" fmla="*/ 117156 h 178378"/>
                <a:gd name="connsiteX6" fmla="*/ 67123 w 108931"/>
                <a:gd name="connsiteY6" fmla="*/ 116218 h 178378"/>
                <a:gd name="connsiteX7" fmla="*/ 87061 w 108931"/>
                <a:gd name="connsiteY7" fmla="*/ 115723 h 178378"/>
                <a:gd name="connsiteX8" fmla="*/ 91582 w 108931"/>
                <a:gd name="connsiteY8" fmla="*/ 113108 h 178378"/>
                <a:gd name="connsiteX9" fmla="*/ 95980 w 108931"/>
                <a:gd name="connsiteY9" fmla="*/ 102482 h 178378"/>
                <a:gd name="connsiteX10" fmla="*/ 95961 w 108931"/>
                <a:gd name="connsiteY10" fmla="*/ 98220 h 178378"/>
                <a:gd name="connsiteX11" fmla="*/ 94526 w 108931"/>
                <a:gd name="connsiteY11" fmla="*/ 93872 h 178378"/>
                <a:gd name="connsiteX12" fmla="*/ 94502 w 108931"/>
                <a:gd name="connsiteY12" fmla="*/ 92159 h 178378"/>
                <a:gd name="connsiteX13" fmla="*/ 98580 w 108931"/>
                <a:gd name="connsiteY13" fmla="*/ 87530 h 178378"/>
                <a:gd name="connsiteX14" fmla="*/ 99591 w 108931"/>
                <a:gd name="connsiteY14" fmla="*/ 84865 h 178378"/>
                <a:gd name="connsiteX15" fmla="*/ 101143 w 108931"/>
                <a:gd name="connsiteY15" fmla="*/ 73434 h 178378"/>
                <a:gd name="connsiteX16" fmla="*/ 101032 w 108931"/>
                <a:gd name="connsiteY16" fmla="*/ 72293 h 178378"/>
                <a:gd name="connsiteX17" fmla="*/ 100152 w 108931"/>
                <a:gd name="connsiteY17" fmla="*/ 69783 h 178378"/>
                <a:gd name="connsiteX18" fmla="*/ 101354 w 108931"/>
                <a:gd name="connsiteY18" fmla="*/ 69042 h 178378"/>
                <a:gd name="connsiteX19" fmla="*/ 107592 w 108931"/>
                <a:gd name="connsiteY19" fmla="*/ 67845 h 178378"/>
                <a:gd name="connsiteX20" fmla="*/ 108667 w 108931"/>
                <a:gd name="connsiteY20" fmla="*/ 66673 h 178378"/>
                <a:gd name="connsiteX21" fmla="*/ 102323 w 108931"/>
                <a:gd name="connsiteY21" fmla="*/ 49556 h 178378"/>
                <a:gd name="connsiteX22" fmla="*/ 102816 w 108931"/>
                <a:gd name="connsiteY22" fmla="*/ 48049 h 178378"/>
                <a:gd name="connsiteX23" fmla="*/ 107344 w 108931"/>
                <a:gd name="connsiteY23" fmla="*/ 42709 h 178378"/>
                <a:gd name="connsiteX24" fmla="*/ 107935 w 108931"/>
                <a:gd name="connsiteY24" fmla="*/ 36408 h 178378"/>
                <a:gd name="connsiteX25" fmla="*/ 100794 w 108931"/>
                <a:gd name="connsiteY25" fmla="*/ 12058 h 178378"/>
                <a:gd name="connsiteX26" fmla="*/ 90443 w 108931"/>
                <a:gd name="connsiteY26" fmla="*/ 2233 h 178378"/>
                <a:gd name="connsiteX27" fmla="*/ 71849 w 108931"/>
                <a:gd name="connsiteY27" fmla="*/ 26 h 178378"/>
                <a:gd name="connsiteX28" fmla="*/ 58001 w 108931"/>
                <a:gd name="connsiteY28" fmla="*/ 4430 h 178378"/>
                <a:gd name="connsiteX29" fmla="*/ 53923 w 108931"/>
                <a:gd name="connsiteY29" fmla="*/ 3547 h 178378"/>
                <a:gd name="connsiteX30" fmla="*/ 52685 w 108931"/>
                <a:gd name="connsiteY30" fmla="*/ 5446 h 178378"/>
                <a:gd name="connsiteX31" fmla="*/ 50841 w 108931"/>
                <a:gd name="connsiteY31" fmla="*/ 16393 h 178378"/>
                <a:gd name="connsiteX32" fmla="*/ 41181 w 108931"/>
                <a:gd name="connsiteY32" fmla="*/ 26741 h 178378"/>
                <a:gd name="connsiteX33" fmla="*/ 36675 w 108931"/>
                <a:gd name="connsiteY33" fmla="*/ 42633 h 178378"/>
                <a:gd name="connsiteX34" fmla="*/ 32199 w 108931"/>
                <a:gd name="connsiteY34" fmla="*/ 45403 h 178378"/>
                <a:gd name="connsiteX35" fmla="*/ 26603 w 108931"/>
                <a:gd name="connsiteY35" fmla="*/ 37254 h 178378"/>
                <a:gd name="connsiteX36" fmla="*/ 13195 w 108931"/>
                <a:gd name="connsiteY36" fmla="*/ 34101 h 178378"/>
                <a:gd name="connsiteX37" fmla="*/ 583 w 108931"/>
                <a:gd name="connsiteY37" fmla="*/ 45811 h 178378"/>
                <a:gd name="connsiteX38" fmla="*/ 435 w 108931"/>
                <a:gd name="connsiteY38" fmla="*/ 69551 h 178378"/>
                <a:gd name="connsiteX39" fmla="*/ 1090 w 108931"/>
                <a:gd name="connsiteY39" fmla="*/ 73127 h 178378"/>
                <a:gd name="connsiteX40" fmla="*/ 3533 w 108931"/>
                <a:gd name="connsiteY40" fmla="*/ 78925 h 178378"/>
                <a:gd name="connsiteX41" fmla="*/ 4364 w 108931"/>
                <a:gd name="connsiteY41" fmla="*/ 87220 h 178378"/>
                <a:gd name="connsiteX42" fmla="*/ 3731 w 108931"/>
                <a:gd name="connsiteY42" fmla="*/ 96811 h 178378"/>
                <a:gd name="connsiteX43" fmla="*/ 820 w 108931"/>
                <a:gd name="connsiteY43" fmla="*/ 100176 h 178378"/>
                <a:gd name="connsiteX44" fmla="*/ 208 w 108931"/>
                <a:gd name="connsiteY44" fmla="*/ 101656 h 178378"/>
                <a:gd name="connsiteX45" fmla="*/ 1023 w 108931"/>
                <a:gd name="connsiteY45" fmla="*/ 106121 h 178378"/>
                <a:gd name="connsiteX46" fmla="*/ 12279 w 108931"/>
                <a:gd name="connsiteY46" fmla="*/ 124564 h 178378"/>
                <a:gd name="connsiteX47" fmla="*/ 51639 w 108931"/>
                <a:gd name="connsiteY47" fmla="*/ 178378 h 1783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108931" h="178378">
                  <a:moveTo>
                    <a:pt x="51639" y="178378"/>
                  </a:moveTo>
                  <a:lnTo>
                    <a:pt x="52303" y="174069"/>
                  </a:lnTo>
                  <a:cubicBezTo>
                    <a:pt x="56138" y="150800"/>
                    <a:pt x="57771" y="137135"/>
                    <a:pt x="57202" y="133078"/>
                  </a:cubicBezTo>
                  <a:cubicBezTo>
                    <a:pt x="57285" y="132210"/>
                    <a:pt x="57694" y="131067"/>
                    <a:pt x="58431" y="129650"/>
                  </a:cubicBezTo>
                  <a:cubicBezTo>
                    <a:pt x="58772" y="128794"/>
                    <a:pt x="60810" y="125719"/>
                    <a:pt x="64544" y="120425"/>
                  </a:cubicBezTo>
                  <a:lnTo>
                    <a:pt x="66041" y="117156"/>
                  </a:lnTo>
                  <a:cubicBezTo>
                    <a:pt x="66315" y="116748"/>
                    <a:pt x="66676" y="116436"/>
                    <a:pt x="67123" y="116218"/>
                  </a:cubicBezTo>
                  <a:cubicBezTo>
                    <a:pt x="67113" y="115295"/>
                    <a:pt x="73759" y="115130"/>
                    <a:pt x="87061" y="115723"/>
                  </a:cubicBezTo>
                  <a:cubicBezTo>
                    <a:pt x="88994" y="115414"/>
                    <a:pt x="90502" y="114541"/>
                    <a:pt x="91582" y="113108"/>
                  </a:cubicBezTo>
                  <a:cubicBezTo>
                    <a:pt x="93636" y="110165"/>
                    <a:pt x="95102" y="106623"/>
                    <a:pt x="95980" y="102482"/>
                  </a:cubicBezTo>
                  <a:cubicBezTo>
                    <a:pt x="96153" y="101318"/>
                    <a:pt x="96146" y="99897"/>
                    <a:pt x="95961" y="98220"/>
                  </a:cubicBezTo>
                  <a:lnTo>
                    <a:pt x="94526" y="93872"/>
                  </a:lnTo>
                  <a:cubicBezTo>
                    <a:pt x="94369" y="93243"/>
                    <a:pt x="94361" y="92672"/>
                    <a:pt x="94502" y="92159"/>
                  </a:cubicBezTo>
                  <a:cubicBezTo>
                    <a:pt x="94205" y="91903"/>
                    <a:pt x="95565" y="90360"/>
                    <a:pt x="98580" y="87530"/>
                  </a:cubicBezTo>
                  <a:cubicBezTo>
                    <a:pt x="98999" y="86968"/>
                    <a:pt x="99336" y="86079"/>
                    <a:pt x="99591" y="84865"/>
                  </a:cubicBezTo>
                  <a:lnTo>
                    <a:pt x="101143" y="73434"/>
                  </a:lnTo>
                  <a:cubicBezTo>
                    <a:pt x="101162" y="73011"/>
                    <a:pt x="101125" y="72631"/>
                    <a:pt x="101032" y="72293"/>
                  </a:cubicBezTo>
                  <a:lnTo>
                    <a:pt x="100152" y="69783"/>
                  </a:lnTo>
                  <a:cubicBezTo>
                    <a:pt x="100290" y="69447"/>
                    <a:pt x="100691" y="69199"/>
                    <a:pt x="101354" y="69042"/>
                  </a:cubicBezTo>
                  <a:lnTo>
                    <a:pt x="107592" y="67845"/>
                  </a:lnTo>
                  <a:cubicBezTo>
                    <a:pt x="108120" y="67697"/>
                    <a:pt x="108478" y="67306"/>
                    <a:pt x="108667" y="66673"/>
                  </a:cubicBezTo>
                  <a:cubicBezTo>
                    <a:pt x="109723" y="63995"/>
                    <a:pt x="107608" y="58289"/>
                    <a:pt x="102323" y="49556"/>
                  </a:cubicBezTo>
                  <a:cubicBezTo>
                    <a:pt x="102216" y="49171"/>
                    <a:pt x="102381" y="48669"/>
                    <a:pt x="102816" y="48049"/>
                  </a:cubicBezTo>
                  <a:cubicBezTo>
                    <a:pt x="105019" y="45803"/>
                    <a:pt x="106528" y="44023"/>
                    <a:pt x="107344" y="42709"/>
                  </a:cubicBezTo>
                  <a:cubicBezTo>
                    <a:pt x="107798" y="41308"/>
                    <a:pt x="107994" y="39208"/>
                    <a:pt x="107935" y="36408"/>
                  </a:cubicBezTo>
                  <a:cubicBezTo>
                    <a:pt x="108422" y="34651"/>
                    <a:pt x="106041" y="26534"/>
                    <a:pt x="100794" y="12058"/>
                  </a:cubicBezTo>
                  <a:cubicBezTo>
                    <a:pt x="98820" y="6310"/>
                    <a:pt x="95370" y="3034"/>
                    <a:pt x="90443" y="2233"/>
                  </a:cubicBezTo>
                  <a:lnTo>
                    <a:pt x="71849" y="26"/>
                  </a:lnTo>
                  <a:cubicBezTo>
                    <a:pt x="69949" y="-219"/>
                    <a:pt x="65333" y="1248"/>
                    <a:pt x="58001" y="4430"/>
                  </a:cubicBezTo>
                  <a:lnTo>
                    <a:pt x="53923" y="3547"/>
                  </a:lnTo>
                  <a:cubicBezTo>
                    <a:pt x="53319" y="3791"/>
                    <a:pt x="52906" y="4425"/>
                    <a:pt x="52685" y="5446"/>
                  </a:cubicBezTo>
                  <a:cubicBezTo>
                    <a:pt x="52039" y="12062"/>
                    <a:pt x="51424" y="15711"/>
                    <a:pt x="50841" y="16393"/>
                  </a:cubicBezTo>
                  <a:cubicBezTo>
                    <a:pt x="50556" y="17953"/>
                    <a:pt x="47336" y="21403"/>
                    <a:pt x="41181" y="26741"/>
                  </a:cubicBezTo>
                  <a:lnTo>
                    <a:pt x="36675" y="42633"/>
                  </a:lnTo>
                  <a:lnTo>
                    <a:pt x="32199" y="45403"/>
                  </a:lnTo>
                  <a:cubicBezTo>
                    <a:pt x="30024" y="40326"/>
                    <a:pt x="28158" y="37610"/>
                    <a:pt x="26603" y="37254"/>
                  </a:cubicBezTo>
                  <a:cubicBezTo>
                    <a:pt x="23753" y="35686"/>
                    <a:pt x="19284" y="34635"/>
                    <a:pt x="13195" y="34101"/>
                  </a:cubicBezTo>
                  <a:cubicBezTo>
                    <a:pt x="5678" y="36597"/>
                    <a:pt x="1474" y="40502"/>
                    <a:pt x="583" y="45811"/>
                  </a:cubicBezTo>
                  <a:cubicBezTo>
                    <a:pt x="-141" y="53541"/>
                    <a:pt x="-191" y="61454"/>
                    <a:pt x="435" y="69551"/>
                  </a:cubicBezTo>
                  <a:cubicBezTo>
                    <a:pt x="582" y="71081"/>
                    <a:pt x="801" y="72273"/>
                    <a:pt x="1090" y="73127"/>
                  </a:cubicBezTo>
                  <a:lnTo>
                    <a:pt x="3533" y="78925"/>
                  </a:lnTo>
                  <a:cubicBezTo>
                    <a:pt x="3800" y="79799"/>
                    <a:pt x="4077" y="82564"/>
                    <a:pt x="4364" y="87220"/>
                  </a:cubicBezTo>
                  <a:lnTo>
                    <a:pt x="3731" y="96811"/>
                  </a:lnTo>
                  <a:cubicBezTo>
                    <a:pt x="3661" y="97401"/>
                    <a:pt x="2691" y="98522"/>
                    <a:pt x="820" y="100176"/>
                  </a:cubicBezTo>
                  <a:cubicBezTo>
                    <a:pt x="534" y="100531"/>
                    <a:pt x="330" y="101024"/>
                    <a:pt x="208" y="101656"/>
                  </a:cubicBezTo>
                  <a:cubicBezTo>
                    <a:pt x="38" y="102882"/>
                    <a:pt x="309" y="104370"/>
                    <a:pt x="1023" y="106121"/>
                  </a:cubicBezTo>
                  <a:cubicBezTo>
                    <a:pt x="2118" y="109255"/>
                    <a:pt x="5870" y="115403"/>
                    <a:pt x="12279" y="124564"/>
                  </a:cubicBezTo>
                  <a:cubicBezTo>
                    <a:pt x="12311" y="124929"/>
                    <a:pt x="25431" y="142866"/>
                    <a:pt x="51639" y="178378"/>
                  </a:cubicBezTo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F8EC620F-9A43-6C69-0961-4E9D4510F127}"/>
                </a:ext>
              </a:extLst>
            </p:cNvPr>
            <p:cNvSpPr/>
            <p:nvPr/>
          </p:nvSpPr>
          <p:spPr>
            <a:xfrm>
              <a:off x="5763563" y="11465161"/>
              <a:ext cx="81758" cy="158254"/>
            </a:xfrm>
            <a:custGeom>
              <a:avLst/>
              <a:gdLst>
                <a:gd name="connsiteX0" fmla="*/ 8785 w 81758"/>
                <a:gd name="connsiteY0" fmla="*/ 80165 h 158254"/>
                <a:gd name="connsiteX1" fmla="*/ 11446 w 81758"/>
                <a:gd name="connsiteY1" fmla="*/ 82909 h 158254"/>
                <a:gd name="connsiteX2" fmla="*/ 29289 w 81758"/>
                <a:gd name="connsiteY2" fmla="*/ 101185 h 158254"/>
                <a:gd name="connsiteX3" fmla="*/ 30966 w 81758"/>
                <a:gd name="connsiteY3" fmla="*/ 103741 h 158254"/>
                <a:gd name="connsiteX4" fmla="*/ 31516 w 81758"/>
                <a:gd name="connsiteY4" fmla="*/ 106268 h 158254"/>
                <a:gd name="connsiteX5" fmla="*/ 31453 w 81758"/>
                <a:gd name="connsiteY5" fmla="*/ 112573 h 158254"/>
                <a:gd name="connsiteX6" fmla="*/ 32228 w 81758"/>
                <a:gd name="connsiteY6" fmla="*/ 115460 h 158254"/>
                <a:gd name="connsiteX7" fmla="*/ 37700 w 81758"/>
                <a:gd name="connsiteY7" fmla="*/ 125441 h 158254"/>
                <a:gd name="connsiteX8" fmla="*/ 43403 w 81758"/>
                <a:gd name="connsiteY8" fmla="*/ 137863 h 158254"/>
                <a:gd name="connsiteX9" fmla="*/ 47340 w 81758"/>
                <a:gd name="connsiteY9" fmla="*/ 144380 h 158254"/>
                <a:gd name="connsiteX10" fmla="*/ 38711 w 81758"/>
                <a:gd name="connsiteY10" fmla="*/ 146570 h 158254"/>
                <a:gd name="connsiteX11" fmla="*/ 36405 w 81758"/>
                <a:gd name="connsiteY11" fmla="*/ 147898 h 158254"/>
                <a:gd name="connsiteX12" fmla="*/ 41059 w 81758"/>
                <a:gd name="connsiteY12" fmla="*/ 154378 h 158254"/>
                <a:gd name="connsiteX13" fmla="*/ 53378 w 81758"/>
                <a:gd name="connsiteY13" fmla="*/ 158092 h 158254"/>
                <a:gd name="connsiteX14" fmla="*/ 67876 w 81758"/>
                <a:gd name="connsiteY14" fmla="*/ 156499 h 158254"/>
                <a:gd name="connsiteX15" fmla="*/ 80413 w 81758"/>
                <a:gd name="connsiteY15" fmla="*/ 144295 h 158254"/>
                <a:gd name="connsiteX16" fmla="*/ 81683 w 81758"/>
                <a:gd name="connsiteY16" fmla="*/ 135980 h 158254"/>
                <a:gd name="connsiteX17" fmla="*/ 79432 w 81758"/>
                <a:gd name="connsiteY17" fmla="*/ 124274 h 158254"/>
                <a:gd name="connsiteX18" fmla="*/ 72069 w 81758"/>
                <a:gd name="connsiteY18" fmla="*/ 108226 h 158254"/>
                <a:gd name="connsiteX19" fmla="*/ 63336 w 81758"/>
                <a:gd name="connsiteY19" fmla="*/ 94174 h 158254"/>
                <a:gd name="connsiteX20" fmla="*/ 50882 w 81758"/>
                <a:gd name="connsiteY20" fmla="*/ 79595 h 158254"/>
                <a:gd name="connsiteX21" fmla="*/ 42563 w 81758"/>
                <a:gd name="connsiteY21" fmla="*/ 68297 h 158254"/>
                <a:gd name="connsiteX22" fmla="*/ 35599 w 81758"/>
                <a:gd name="connsiteY22" fmla="*/ 55980 h 158254"/>
                <a:gd name="connsiteX23" fmla="*/ 12761 w 81758"/>
                <a:gd name="connsiteY23" fmla="*/ 12471 h 158254"/>
                <a:gd name="connsiteX24" fmla="*/ 5490 w 81758"/>
                <a:gd name="connsiteY24" fmla="*/ 1234 h 158254"/>
                <a:gd name="connsiteX25" fmla="*/ 3555 w 81758"/>
                <a:gd name="connsiteY25" fmla="*/ 0 h 158254"/>
                <a:gd name="connsiteX26" fmla="*/ 0 w 81758"/>
                <a:gd name="connsiteY26" fmla="*/ 299 h 158254"/>
                <a:gd name="connsiteX27" fmla="*/ 8785 w 81758"/>
                <a:gd name="connsiteY27" fmla="*/ 80165 h 158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81758" h="158254">
                  <a:moveTo>
                    <a:pt x="8785" y="80165"/>
                  </a:moveTo>
                  <a:lnTo>
                    <a:pt x="11446" y="82909"/>
                  </a:lnTo>
                  <a:lnTo>
                    <a:pt x="29289" y="101185"/>
                  </a:lnTo>
                  <a:cubicBezTo>
                    <a:pt x="30004" y="101918"/>
                    <a:pt x="30562" y="102770"/>
                    <a:pt x="30966" y="103741"/>
                  </a:cubicBezTo>
                  <a:cubicBezTo>
                    <a:pt x="31297" y="104509"/>
                    <a:pt x="31480" y="105352"/>
                    <a:pt x="31516" y="106268"/>
                  </a:cubicBezTo>
                  <a:cubicBezTo>
                    <a:pt x="31350" y="110040"/>
                    <a:pt x="31330" y="112141"/>
                    <a:pt x="31453" y="112573"/>
                  </a:cubicBezTo>
                  <a:cubicBezTo>
                    <a:pt x="31546" y="113474"/>
                    <a:pt x="31805" y="114437"/>
                    <a:pt x="32228" y="115460"/>
                  </a:cubicBezTo>
                  <a:cubicBezTo>
                    <a:pt x="32102" y="115627"/>
                    <a:pt x="33926" y="118954"/>
                    <a:pt x="37700" y="125441"/>
                  </a:cubicBezTo>
                  <a:lnTo>
                    <a:pt x="43403" y="137863"/>
                  </a:lnTo>
                  <a:cubicBezTo>
                    <a:pt x="44061" y="139247"/>
                    <a:pt x="45373" y="141419"/>
                    <a:pt x="47340" y="144380"/>
                  </a:cubicBezTo>
                  <a:lnTo>
                    <a:pt x="38711" y="146570"/>
                  </a:lnTo>
                  <a:cubicBezTo>
                    <a:pt x="37392" y="147031"/>
                    <a:pt x="36624" y="147474"/>
                    <a:pt x="36405" y="147898"/>
                  </a:cubicBezTo>
                  <a:cubicBezTo>
                    <a:pt x="35709" y="149178"/>
                    <a:pt x="37260" y="151337"/>
                    <a:pt x="41059" y="154378"/>
                  </a:cubicBezTo>
                  <a:cubicBezTo>
                    <a:pt x="43174" y="156595"/>
                    <a:pt x="47281" y="157832"/>
                    <a:pt x="53378" y="158092"/>
                  </a:cubicBezTo>
                  <a:cubicBezTo>
                    <a:pt x="54521" y="158557"/>
                    <a:pt x="59354" y="158026"/>
                    <a:pt x="67876" y="156499"/>
                  </a:cubicBezTo>
                  <a:cubicBezTo>
                    <a:pt x="69375" y="156386"/>
                    <a:pt x="73554" y="152317"/>
                    <a:pt x="80413" y="144295"/>
                  </a:cubicBezTo>
                  <a:cubicBezTo>
                    <a:pt x="81522" y="143037"/>
                    <a:pt x="81946" y="140265"/>
                    <a:pt x="81683" y="135980"/>
                  </a:cubicBezTo>
                  <a:cubicBezTo>
                    <a:pt x="81361" y="131671"/>
                    <a:pt x="80610" y="127769"/>
                    <a:pt x="79432" y="124274"/>
                  </a:cubicBezTo>
                  <a:cubicBezTo>
                    <a:pt x="76724" y="117301"/>
                    <a:pt x="74270" y="111951"/>
                    <a:pt x="72069" y="108226"/>
                  </a:cubicBezTo>
                  <a:cubicBezTo>
                    <a:pt x="67865" y="100867"/>
                    <a:pt x="64954" y="96184"/>
                    <a:pt x="63336" y="94174"/>
                  </a:cubicBezTo>
                  <a:lnTo>
                    <a:pt x="50882" y="79595"/>
                  </a:lnTo>
                  <a:cubicBezTo>
                    <a:pt x="46209" y="73783"/>
                    <a:pt x="43436" y="70017"/>
                    <a:pt x="42563" y="68297"/>
                  </a:cubicBezTo>
                  <a:cubicBezTo>
                    <a:pt x="40385" y="64745"/>
                    <a:pt x="38064" y="60639"/>
                    <a:pt x="35599" y="55980"/>
                  </a:cubicBezTo>
                  <a:cubicBezTo>
                    <a:pt x="20658" y="27168"/>
                    <a:pt x="13045" y="12666"/>
                    <a:pt x="12761" y="12471"/>
                  </a:cubicBezTo>
                  <a:cubicBezTo>
                    <a:pt x="9511" y="6554"/>
                    <a:pt x="7087" y="2809"/>
                    <a:pt x="5490" y="1234"/>
                  </a:cubicBezTo>
                  <a:cubicBezTo>
                    <a:pt x="4732" y="470"/>
                    <a:pt x="4087" y="58"/>
                    <a:pt x="3555" y="0"/>
                  </a:cubicBezTo>
                  <a:cubicBezTo>
                    <a:pt x="1608" y="785"/>
                    <a:pt x="423" y="884"/>
                    <a:pt x="0" y="299"/>
                  </a:cubicBezTo>
                  <a:lnTo>
                    <a:pt x="8785" y="80165"/>
                  </a:lnTo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32E046ED-8586-0158-976B-A43152B2985D}"/>
                </a:ext>
              </a:extLst>
            </p:cNvPr>
            <p:cNvSpPr/>
            <p:nvPr/>
          </p:nvSpPr>
          <p:spPr>
            <a:xfrm>
              <a:off x="5549475" y="11403633"/>
              <a:ext cx="78893" cy="235191"/>
            </a:xfrm>
            <a:custGeom>
              <a:avLst/>
              <a:gdLst>
                <a:gd name="connsiteX0" fmla="*/ 51229 w 78893"/>
                <a:gd name="connsiteY0" fmla="*/ 0 h 235191"/>
                <a:gd name="connsiteX1" fmla="*/ 52154 w 78893"/>
                <a:gd name="connsiteY1" fmla="*/ 7444 h 235191"/>
                <a:gd name="connsiteX2" fmla="*/ 64360 w 78893"/>
                <a:gd name="connsiteY2" fmla="*/ 103896 h 235191"/>
                <a:gd name="connsiteX3" fmla="*/ 68502 w 78893"/>
                <a:gd name="connsiteY3" fmla="*/ 130468 h 235191"/>
                <a:gd name="connsiteX4" fmla="*/ 70094 w 78893"/>
                <a:gd name="connsiteY4" fmla="*/ 156602 h 235191"/>
                <a:gd name="connsiteX5" fmla="*/ 70910 w 78893"/>
                <a:gd name="connsiteY5" fmla="*/ 165064 h 235191"/>
                <a:gd name="connsiteX6" fmla="*/ 72196 w 78893"/>
                <a:gd name="connsiteY6" fmla="*/ 170376 h 235191"/>
                <a:gd name="connsiteX7" fmla="*/ 76216 w 78893"/>
                <a:gd name="connsiteY7" fmla="*/ 178069 h 235191"/>
                <a:gd name="connsiteX8" fmla="*/ 78346 w 78893"/>
                <a:gd name="connsiteY8" fmla="*/ 188086 h 235191"/>
                <a:gd name="connsiteX9" fmla="*/ 78893 w 78893"/>
                <a:gd name="connsiteY9" fmla="*/ 195313 h 235191"/>
                <a:gd name="connsiteX10" fmla="*/ 78893 w 78893"/>
                <a:gd name="connsiteY10" fmla="*/ 213067 h 235191"/>
                <a:gd name="connsiteX11" fmla="*/ 74227 w 78893"/>
                <a:gd name="connsiteY11" fmla="*/ 220926 h 235191"/>
                <a:gd name="connsiteX12" fmla="*/ 69873 w 78893"/>
                <a:gd name="connsiteY12" fmla="*/ 219919 h 235191"/>
                <a:gd name="connsiteX13" fmla="*/ 67742 w 78893"/>
                <a:gd name="connsiteY13" fmla="*/ 230160 h 235191"/>
                <a:gd name="connsiteX14" fmla="*/ 66656 w 78893"/>
                <a:gd name="connsiteY14" fmla="*/ 232025 h 235191"/>
                <a:gd name="connsiteX15" fmla="*/ 53505 w 78893"/>
                <a:gd name="connsiteY15" fmla="*/ 235191 h 235191"/>
                <a:gd name="connsiteX16" fmla="*/ 44297 w 78893"/>
                <a:gd name="connsiteY16" fmla="*/ 231579 h 235191"/>
                <a:gd name="connsiteX17" fmla="*/ 35196 w 78893"/>
                <a:gd name="connsiteY17" fmla="*/ 225621 h 235191"/>
                <a:gd name="connsiteX18" fmla="*/ 29585 w 78893"/>
                <a:gd name="connsiteY18" fmla="*/ 217544 h 235191"/>
                <a:gd name="connsiteX19" fmla="*/ 23746 w 78893"/>
                <a:gd name="connsiteY19" fmla="*/ 206150 h 235191"/>
                <a:gd name="connsiteX20" fmla="*/ 22927 w 78893"/>
                <a:gd name="connsiteY20" fmla="*/ 195940 h 235191"/>
                <a:gd name="connsiteX21" fmla="*/ 22737 w 78893"/>
                <a:gd name="connsiteY21" fmla="*/ 177068 h 235191"/>
                <a:gd name="connsiteX22" fmla="*/ 24704 w 78893"/>
                <a:gd name="connsiteY22" fmla="*/ 159281 h 235191"/>
                <a:gd name="connsiteX23" fmla="*/ 27291 w 78893"/>
                <a:gd name="connsiteY23" fmla="*/ 144805 h 235191"/>
                <a:gd name="connsiteX24" fmla="*/ 29000 w 78893"/>
                <a:gd name="connsiteY24" fmla="*/ 125670 h 235191"/>
                <a:gd name="connsiteX25" fmla="*/ 12974 w 78893"/>
                <a:gd name="connsiteY25" fmla="*/ 63893 h 235191"/>
                <a:gd name="connsiteX26" fmla="*/ 0 w 78893"/>
                <a:gd name="connsiteY26" fmla="*/ 1602 h 235191"/>
                <a:gd name="connsiteX27" fmla="*/ 51229 w 78893"/>
                <a:gd name="connsiteY27" fmla="*/ 0 h 2351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78893" h="235191">
                  <a:moveTo>
                    <a:pt x="51229" y="0"/>
                  </a:moveTo>
                  <a:lnTo>
                    <a:pt x="52154" y="7444"/>
                  </a:lnTo>
                  <a:cubicBezTo>
                    <a:pt x="54621" y="27806"/>
                    <a:pt x="58689" y="59958"/>
                    <a:pt x="64360" y="103896"/>
                  </a:cubicBezTo>
                  <a:cubicBezTo>
                    <a:pt x="65303" y="111711"/>
                    <a:pt x="66683" y="120568"/>
                    <a:pt x="68502" y="130468"/>
                  </a:cubicBezTo>
                  <a:lnTo>
                    <a:pt x="70094" y="156602"/>
                  </a:lnTo>
                  <a:cubicBezTo>
                    <a:pt x="70330" y="160093"/>
                    <a:pt x="70602" y="162912"/>
                    <a:pt x="70910" y="165064"/>
                  </a:cubicBezTo>
                  <a:cubicBezTo>
                    <a:pt x="71209" y="167269"/>
                    <a:pt x="71638" y="169040"/>
                    <a:pt x="72196" y="170376"/>
                  </a:cubicBezTo>
                  <a:lnTo>
                    <a:pt x="76216" y="178069"/>
                  </a:lnTo>
                  <a:cubicBezTo>
                    <a:pt x="77099" y="180833"/>
                    <a:pt x="77809" y="184172"/>
                    <a:pt x="78346" y="188086"/>
                  </a:cubicBezTo>
                  <a:cubicBezTo>
                    <a:pt x="78708" y="190907"/>
                    <a:pt x="78891" y="193315"/>
                    <a:pt x="78893" y="195313"/>
                  </a:cubicBezTo>
                  <a:lnTo>
                    <a:pt x="78893" y="213067"/>
                  </a:lnTo>
                  <a:cubicBezTo>
                    <a:pt x="78331" y="215794"/>
                    <a:pt x="76776" y="218413"/>
                    <a:pt x="74227" y="220926"/>
                  </a:cubicBezTo>
                  <a:cubicBezTo>
                    <a:pt x="73547" y="221702"/>
                    <a:pt x="72096" y="221366"/>
                    <a:pt x="69873" y="219919"/>
                  </a:cubicBezTo>
                  <a:cubicBezTo>
                    <a:pt x="68359" y="226287"/>
                    <a:pt x="67649" y="229701"/>
                    <a:pt x="67742" y="230160"/>
                  </a:cubicBezTo>
                  <a:cubicBezTo>
                    <a:pt x="67496" y="231044"/>
                    <a:pt x="67134" y="231666"/>
                    <a:pt x="66656" y="232025"/>
                  </a:cubicBezTo>
                  <a:cubicBezTo>
                    <a:pt x="66699" y="232732"/>
                    <a:pt x="62315" y="233788"/>
                    <a:pt x="53505" y="235191"/>
                  </a:cubicBezTo>
                  <a:lnTo>
                    <a:pt x="44297" y="231579"/>
                  </a:lnTo>
                  <a:lnTo>
                    <a:pt x="35196" y="225621"/>
                  </a:lnTo>
                  <a:lnTo>
                    <a:pt x="29585" y="217544"/>
                  </a:lnTo>
                  <a:lnTo>
                    <a:pt x="23746" y="206150"/>
                  </a:lnTo>
                  <a:lnTo>
                    <a:pt x="22927" y="195940"/>
                  </a:lnTo>
                  <a:lnTo>
                    <a:pt x="22737" y="177068"/>
                  </a:lnTo>
                  <a:lnTo>
                    <a:pt x="24704" y="159281"/>
                  </a:lnTo>
                  <a:lnTo>
                    <a:pt x="27291" y="144805"/>
                  </a:lnTo>
                  <a:lnTo>
                    <a:pt x="29000" y="125670"/>
                  </a:lnTo>
                  <a:lnTo>
                    <a:pt x="12974" y="63893"/>
                  </a:lnTo>
                  <a:cubicBezTo>
                    <a:pt x="8968" y="43786"/>
                    <a:pt x="4643" y="23023"/>
                    <a:pt x="0" y="1602"/>
                  </a:cubicBezTo>
                  <a:lnTo>
                    <a:pt x="51229" y="0"/>
                  </a:lnTo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81F545FD-3552-CE07-26A5-189E38697958}"/>
                </a:ext>
              </a:extLst>
            </p:cNvPr>
            <p:cNvSpPr/>
            <p:nvPr/>
          </p:nvSpPr>
          <p:spPr>
            <a:xfrm>
              <a:off x="5518359" y="11564151"/>
              <a:ext cx="255904" cy="506913"/>
            </a:xfrm>
            <a:custGeom>
              <a:avLst/>
              <a:gdLst>
                <a:gd name="connsiteX0" fmla="*/ 112754 w 255904"/>
                <a:gd name="connsiteY0" fmla="*/ 4017 h 506913"/>
                <a:gd name="connsiteX1" fmla="*/ 111976 w 255904"/>
                <a:gd name="connsiteY1" fmla="*/ 3614 h 506913"/>
                <a:gd name="connsiteX2" fmla="*/ 103059 w 255904"/>
                <a:gd name="connsiteY2" fmla="*/ 6127 h 506913"/>
                <a:gd name="connsiteX3" fmla="*/ 103404 w 255904"/>
                <a:gd name="connsiteY3" fmla="*/ 17261 h 506913"/>
                <a:gd name="connsiteX4" fmla="*/ 108076 w 255904"/>
                <a:gd name="connsiteY4" fmla="*/ 43888 h 506913"/>
                <a:gd name="connsiteX5" fmla="*/ 107585 w 255904"/>
                <a:gd name="connsiteY5" fmla="*/ 50430 h 506913"/>
                <a:gd name="connsiteX6" fmla="*/ 101742 w 255904"/>
                <a:gd name="connsiteY6" fmla="*/ 56396 h 506913"/>
                <a:gd name="connsiteX7" fmla="*/ 96524 w 255904"/>
                <a:gd name="connsiteY7" fmla="*/ 71238 h 506913"/>
                <a:gd name="connsiteX8" fmla="*/ 84573 w 255904"/>
                <a:gd name="connsiteY8" fmla="*/ 74171 h 506913"/>
                <a:gd name="connsiteX9" fmla="*/ 92618 w 255904"/>
                <a:gd name="connsiteY9" fmla="*/ 96608 h 506913"/>
                <a:gd name="connsiteX10" fmla="*/ 99021 w 255904"/>
                <a:gd name="connsiteY10" fmla="*/ 139955 h 506913"/>
                <a:gd name="connsiteX11" fmla="*/ 112757 w 255904"/>
                <a:gd name="connsiteY11" fmla="*/ 190350 h 506913"/>
                <a:gd name="connsiteX12" fmla="*/ 115083 w 255904"/>
                <a:gd name="connsiteY12" fmla="*/ 224342 h 506913"/>
                <a:gd name="connsiteX13" fmla="*/ 106478 w 255904"/>
                <a:gd name="connsiteY13" fmla="*/ 240102 h 506913"/>
                <a:gd name="connsiteX14" fmla="*/ 65796 w 255904"/>
                <a:gd name="connsiteY14" fmla="*/ 289351 h 506913"/>
                <a:gd name="connsiteX15" fmla="*/ 59117 w 255904"/>
                <a:gd name="connsiteY15" fmla="*/ 299654 h 506913"/>
                <a:gd name="connsiteX16" fmla="*/ 38466 w 255904"/>
                <a:gd name="connsiteY16" fmla="*/ 341266 h 506913"/>
                <a:gd name="connsiteX17" fmla="*/ 11434 w 255904"/>
                <a:gd name="connsiteY17" fmla="*/ 376397 h 506913"/>
                <a:gd name="connsiteX18" fmla="*/ 0 w 255904"/>
                <a:gd name="connsiteY18" fmla="*/ 394161 h 506913"/>
                <a:gd name="connsiteX19" fmla="*/ 4298 w 255904"/>
                <a:gd name="connsiteY19" fmla="*/ 413323 h 506913"/>
                <a:gd name="connsiteX20" fmla="*/ 14578 w 255904"/>
                <a:gd name="connsiteY20" fmla="*/ 428015 h 506913"/>
                <a:gd name="connsiteX21" fmla="*/ 22504 w 255904"/>
                <a:gd name="connsiteY21" fmla="*/ 432452 h 506913"/>
                <a:gd name="connsiteX22" fmla="*/ 46920 w 255904"/>
                <a:gd name="connsiteY22" fmla="*/ 441211 h 506913"/>
                <a:gd name="connsiteX23" fmla="*/ 34868 w 255904"/>
                <a:gd name="connsiteY23" fmla="*/ 477983 h 506913"/>
                <a:gd name="connsiteX24" fmla="*/ 70986 w 255904"/>
                <a:gd name="connsiteY24" fmla="*/ 417584 h 506913"/>
                <a:gd name="connsiteX25" fmla="*/ 77415 w 255904"/>
                <a:gd name="connsiteY25" fmla="*/ 403442 h 506913"/>
                <a:gd name="connsiteX26" fmla="*/ 100115 w 255904"/>
                <a:gd name="connsiteY26" fmla="*/ 363447 h 506913"/>
                <a:gd name="connsiteX27" fmla="*/ 142222 w 255904"/>
                <a:gd name="connsiteY27" fmla="*/ 316044 h 506913"/>
                <a:gd name="connsiteX28" fmla="*/ 133457 w 255904"/>
                <a:gd name="connsiteY28" fmla="*/ 361843 h 506913"/>
                <a:gd name="connsiteX29" fmla="*/ 123344 w 255904"/>
                <a:gd name="connsiteY29" fmla="*/ 450396 h 506913"/>
                <a:gd name="connsiteX30" fmla="*/ 123320 w 255904"/>
                <a:gd name="connsiteY30" fmla="*/ 492982 h 506913"/>
                <a:gd name="connsiteX31" fmla="*/ 151383 w 255904"/>
                <a:gd name="connsiteY31" fmla="*/ 506781 h 506913"/>
                <a:gd name="connsiteX32" fmla="*/ 158163 w 255904"/>
                <a:gd name="connsiteY32" fmla="*/ 505369 h 506913"/>
                <a:gd name="connsiteX33" fmla="*/ 172195 w 255904"/>
                <a:gd name="connsiteY33" fmla="*/ 497426 h 506913"/>
                <a:gd name="connsiteX34" fmla="*/ 188809 w 255904"/>
                <a:gd name="connsiteY34" fmla="*/ 495284 h 506913"/>
                <a:gd name="connsiteX35" fmla="*/ 191459 w 255904"/>
                <a:gd name="connsiteY35" fmla="*/ 490396 h 506913"/>
                <a:gd name="connsiteX36" fmla="*/ 193635 w 255904"/>
                <a:gd name="connsiteY36" fmla="*/ 463823 h 506913"/>
                <a:gd name="connsiteX37" fmla="*/ 191995 w 255904"/>
                <a:gd name="connsiteY37" fmla="*/ 453380 h 506913"/>
                <a:gd name="connsiteX38" fmla="*/ 186346 w 255904"/>
                <a:gd name="connsiteY38" fmla="*/ 432676 h 506913"/>
                <a:gd name="connsiteX39" fmla="*/ 193323 w 255904"/>
                <a:gd name="connsiteY39" fmla="*/ 415631 h 506913"/>
                <a:gd name="connsiteX40" fmla="*/ 202791 w 255904"/>
                <a:gd name="connsiteY40" fmla="*/ 365249 h 506913"/>
                <a:gd name="connsiteX41" fmla="*/ 214132 w 255904"/>
                <a:gd name="connsiteY41" fmla="*/ 322867 h 506913"/>
                <a:gd name="connsiteX42" fmla="*/ 215429 w 255904"/>
                <a:gd name="connsiteY42" fmla="*/ 301838 h 506913"/>
                <a:gd name="connsiteX43" fmla="*/ 221756 w 255904"/>
                <a:gd name="connsiteY43" fmla="*/ 256093 h 506913"/>
                <a:gd name="connsiteX44" fmla="*/ 222625 w 255904"/>
                <a:gd name="connsiteY44" fmla="*/ 240504 h 506913"/>
                <a:gd name="connsiteX45" fmla="*/ 227466 w 255904"/>
                <a:gd name="connsiteY45" fmla="*/ 218724 h 506913"/>
                <a:gd name="connsiteX46" fmla="*/ 231989 w 255904"/>
                <a:gd name="connsiteY46" fmla="*/ 206039 h 506913"/>
                <a:gd name="connsiteX47" fmla="*/ 239986 w 255904"/>
                <a:gd name="connsiteY47" fmla="*/ 174345 h 506913"/>
                <a:gd name="connsiteX48" fmla="*/ 243736 w 255904"/>
                <a:gd name="connsiteY48" fmla="*/ 141818 h 506913"/>
                <a:gd name="connsiteX49" fmla="*/ 254493 w 255904"/>
                <a:gd name="connsiteY49" fmla="*/ 89079 h 506913"/>
                <a:gd name="connsiteX50" fmla="*/ 255895 w 255904"/>
                <a:gd name="connsiteY50" fmla="*/ 72467 h 506913"/>
                <a:gd name="connsiteX51" fmla="*/ 254052 w 255904"/>
                <a:gd name="connsiteY51" fmla="*/ 44756 h 506913"/>
                <a:gd name="connsiteX52" fmla="*/ 112754 w 255904"/>
                <a:gd name="connsiteY52" fmla="*/ 4017 h 506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255904" h="506913">
                  <a:moveTo>
                    <a:pt x="112754" y="4017"/>
                  </a:moveTo>
                  <a:lnTo>
                    <a:pt x="111976" y="3614"/>
                  </a:lnTo>
                  <a:cubicBezTo>
                    <a:pt x="106055" y="-1932"/>
                    <a:pt x="103083" y="-1095"/>
                    <a:pt x="103059" y="6127"/>
                  </a:cubicBezTo>
                  <a:cubicBezTo>
                    <a:pt x="102829" y="9764"/>
                    <a:pt x="102944" y="13475"/>
                    <a:pt x="103404" y="17261"/>
                  </a:cubicBezTo>
                  <a:lnTo>
                    <a:pt x="108076" y="43888"/>
                  </a:lnTo>
                  <a:cubicBezTo>
                    <a:pt x="108391" y="46659"/>
                    <a:pt x="108228" y="48840"/>
                    <a:pt x="107585" y="50430"/>
                  </a:cubicBezTo>
                  <a:cubicBezTo>
                    <a:pt x="107811" y="51087"/>
                    <a:pt x="105863" y="53075"/>
                    <a:pt x="101742" y="56396"/>
                  </a:cubicBezTo>
                  <a:cubicBezTo>
                    <a:pt x="100263" y="63350"/>
                    <a:pt x="98523" y="68297"/>
                    <a:pt x="96524" y="71238"/>
                  </a:cubicBezTo>
                  <a:cubicBezTo>
                    <a:pt x="95983" y="72616"/>
                    <a:pt x="92000" y="73593"/>
                    <a:pt x="84573" y="74171"/>
                  </a:cubicBezTo>
                  <a:cubicBezTo>
                    <a:pt x="87888" y="82046"/>
                    <a:pt x="90569" y="89525"/>
                    <a:pt x="92618" y="96608"/>
                  </a:cubicBezTo>
                  <a:lnTo>
                    <a:pt x="99021" y="139955"/>
                  </a:lnTo>
                  <a:cubicBezTo>
                    <a:pt x="108843" y="174233"/>
                    <a:pt x="113422" y="191032"/>
                    <a:pt x="112757" y="190350"/>
                  </a:cubicBezTo>
                  <a:cubicBezTo>
                    <a:pt x="116744" y="207509"/>
                    <a:pt x="117519" y="218839"/>
                    <a:pt x="115083" y="224342"/>
                  </a:cubicBezTo>
                  <a:cubicBezTo>
                    <a:pt x="114034" y="228357"/>
                    <a:pt x="111166" y="233610"/>
                    <a:pt x="106478" y="240102"/>
                  </a:cubicBezTo>
                  <a:cubicBezTo>
                    <a:pt x="82236" y="266964"/>
                    <a:pt x="68675" y="283381"/>
                    <a:pt x="65796" y="289351"/>
                  </a:cubicBezTo>
                  <a:lnTo>
                    <a:pt x="59117" y="299654"/>
                  </a:lnTo>
                  <a:cubicBezTo>
                    <a:pt x="55416" y="308785"/>
                    <a:pt x="48532" y="322655"/>
                    <a:pt x="38466" y="341266"/>
                  </a:cubicBezTo>
                  <a:lnTo>
                    <a:pt x="11434" y="376397"/>
                  </a:lnTo>
                  <a:cubicBezTo>
                    <a:pt x="8241" y="382076"/>
                    <a:pt x="4430" y="387998"/>
                    <a:pt x="0" y="394161"/>
                  </a:cubicBezTo>
                  <a:lnTo>
                    <a:pt x="4298" y="413323"/>
                  </a:lnTo>
                  <a:cubicBezTo>
                    <a:pt x="6401" y="419476"/>
                    <a:pt x="9828" y="424373"/>
                    <a:pt x="14578" y="428015"/>
                  </a:cubicBezTo>
                  <a:lnTo>
                    <a:pt x="22504" y="432452"/>
                  </a:lnTo>
                  <a:cubicBezTo>
                    <a:pt x="28635" y="434020"/>
                    <a:pt x="36773" y="436939"/>
                    <a:pt x="46920" y="441211"/>
                  </a:cubicBezTo>
                  <a:lnTo>
                    <a:pt x="34868" y="477983"/>
                  </a:lnTo>
                  <a:cubicBezTo>
                    <a:pt x="57271" y="441375"/>
                    <a:pt x="69310" y="421242"/>
                    <a:pt x="70986" y="417584"/>
                  </a:cubicBezTo>
                  <a:lnTo>
                    <a:pt x="77415" y="403442"/>
                  </a:lnTo>
                  <a:cubicBezTo>
                    <a:pt x="88025" y="383330"/>
                    <a:pt x="95592" y="369999"/>
                    <a:pt x="100115" y="363447"/>
                  </a:cubicBezTo>
                  <a:cubicBezTo>
                    <a:pt x="103849" y="356408"/>
                    <a:pt x="117885" y="340607"/>
                    <a:pt x="142222" y="316044"/>
                  </a:cubicBezTo>
                  <a:cubicBezTo>
                    <a:pt x="136731" y="342275"/>
                    <a:pt x="133810" y="357541"/>
                    <a:pt x="133457" y="361843"/>
                  </a:cubicBezTo>
                  <a:lnTo>
                    <a:pt x="123344" y="450396"/>
                  </a:lnTo>
                  <a:cubicBezTo>
                    <a:pt x="121284" y="464636"/>
                    <a:pt x="121275" y="478832"/>
                    <a:pt x="123320" y="492982"/>
                  </a:cubicBezTo>
                  <a:cubicBezTo>
                    <a:pt x="126226" y="503175"/>
                    <a:pt x="135580" y="507775"/>
                    <a:pt x="151383" y="506781"/>
                  </a:cubicBezTo>
                  <a:cubicBezTo>
                    <a:pt x="153591" y="506827"/>
                    <a:pt x="155851" y="506357"/>
                    <a:pt x="158163" y="505369"/>
                  </a:cubicBezTo>
                  <a:cubicBezTo>
                    <a:pt x="165486" y="500450"/>
                    <a:pt x="170163" y="497802"/>
                    <a:pt x="172195" y="497426"/>
                  </a:cubicBezTo>
                  <a:lnTo>
                    <a:pt x="188809" y="495284"/>
                  </a:lnTo>
                  <a:cubicBezTo>
                    <a:pt x="190232" y="494717"/>
                    <a:pt x="191115" y="493086"/>
                    <a:pt x="191459" y="490396"/>
                  </a:cubicBezTo>
                  <a:cubicBezTo>
                    <a:pt x="193765" y="475467"/>
                    <a:pt x="194490" y="466609"/>
                    <a:pt x="193635" y="463823"/>
                  </a:cubicBezTo>
                  <a:lnTo>
                    <a:pt x="191995" y="453380"/>
                  </a:lnTo>
                  <a:cubicBezTo>
                    <a:pt x="187376" y="440433"/>
                    <a:pt x="185493" y="433532"/>
                    <a:pt x="186346" y="432676"/>
                  </a:cubicBezTo>
                  <a:lnTo>
                    <a:pt x="193323" y="415631"/>
                  </a:lnTo>
                  <a:cubicBezTo>
                    <a:pt x="198982" y="384078"/>
                    <a:pt x="202138" y="367284"/>
                    <a:pt x="202791" y="365249"/>
                  </a:cubicBezTo>
                  <a:lnTo>
                    <a:pt x="214132" y="322867"/>
                  </a:lnTo>
                  <a:lnTo>
                    <a:pt x="215429" y="301838"/>
                  </a:lnTo>
                  <a:lnTo>
                    <a:pt x="221756" y="256093"/>
                  </a:lnTo>
                  <a:lnTo>
                    <a:pt x="222625" y="240504"/>
                  </a:lnTo>
                  <a:cubicBezTo>
                    <a:pt x="223707" y="234421"/>
                    <a:pt x="225321" y="227161"/>
                    <a:pt x="227466" y="218724"/>
                  </a:cubicBezTo>
                  <a:lnTo>
                    <a:pt x="231989" y="206039"/>
                  </a:lnTo>
                  <a:cubicBezTo>
                    <a:pt x="231274" y="207355"/>
                    <a:pt x="233940" y="196791"/>
                    <a:pt x="239986" y="174345"/>
                  </a:cubicBezTo>
                  <a:lnTo>
                    <a:pt x="243736" y="141818"/>
                  </a:lnTo>
                  <a:cubicBezTo>
                    <a:pt x="248947" y="122568"/>
                    <a:pt x="252533" y="104988"/>
                    <a:pt x="254493" y="89079"/>
                  </a:cubicBezTo>
                  <a:cubicBezTo>
                    <a:pt x="255511" y="82177"/>
                    <a:pt x="255978" y="76639"/>
                    <a:pt x="255895" y="72467"/>
                  </a:cubicBezTo>
                  <a:lnTo>
                    <a:pt x="254052" y="44756"/>
                  </a:lnTo>
                  <a:lnTo>
                    <a:pt x="112754" y="4017"/>
                  </a:lnTo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45314930-FFF9-E974-BC8D-DE4086B6DADA}"/>
                </a:ext>
              </a:extLst>
            </p:cNvPr>
            <p:cNvSpPr/>
            <p:nvPr/>
          </p:nvSpPr>
          <p:spPr>
            <a:xfrm>
              <a:off x="5543114" y="11175571"/>
              <a:ext cx="238822" cy="440211"/>
            </a:xfrm>
            <a:custGeom>
              <a:avLst/>
              <a:gdLst>
                <a:gd name="connsiteX0" fmla="*/ 236051 w 238822"/>
                <a:gd name="connsiteY0" fmla="*/ 436952 h 440211"/>
                <a:gd name="connsiteX1" fmla="*/ 232320 w 238822"/>
                <a:gd name="connsiteY1" fmla="*/ 437284 h 440211"/>
                <a:gd name="connsiteX2" fmla="*/ 189045 w 238822"/>
                <a:gd name="connsiteY2" fmla="*/ 439290 h 440211"/>
                <a:gd name="connsiteX3" fmla="*/ 108767 w 238822"/>
                <a:gd name="connsiteY3" fmla="*/ 409532 h 440211"/>
                <a:gd name="connsiteX4" fmla="*/ 79786 w 238822"/>
                <a:gd name="connsiteY4" fmla="*/ 411983 h 440211"/>
                <a:gd name="connsiteX5" fmla="*/ 61139 w 238822"/>
                <a:gd name="connsiteY5" fmla="*/ 307340 h 440211"/>
                <a:gd name="connsiteX6" fmla="*/ 59790 w 238822"/>
                <a:gd name="connsiteY6" fmla="*/ 290422 h 440211"/>
                <a:gd name="connsiteX7" fmla="*/ 60216 w 238822"/>
                <a:gd name="connsiteY7" fmla="*/ 254257 h 440211"/>
                <a:gd name="connsiteX8" fmla="*/ 58086 w 238822"/>
                <a:gd name="connsiteY8" fmla="*/ 241372 h 440211"/>
                <a:gd name="connsiteX9" fmla="*/ 32390 w 238822"/>
                <a:gd name="connsiteY9" fmla="*/ 232429 h 440211"/>
                <a:gd name="connsiteX10" fmla="*/ 7355 w 238822"/>
                <a:gd name="connsiteY10" fmla="*/ 245069 h 440211"/>
                <a:gd name="connsiteX11" fmla="*/ 864 w 238822"/>
                <a:gd name="connsiteY11" fmla="*/ 221182 h 440211"/>
                <a:gd name="connsiteX12" fmla="*/ 457 w 238822"/>
                <a:gd name="connsiteY12" fmla="*/ 210669 h 440211"/>
                <a:gd name="connsiteX13" fmla="*/ 12911 w 238822"/>
                <a:gd name="connsiteY13" fmla="*/ 186905 h 440211"/>
                <a:gd name="connsiteX14" fmla="*/ 15193 w 238822"/>
                <a:gd name="connsiteY14" fmla="*/ 167563 h 440211"/>
                <a:gd name="connsiteX15" fmla="*/ 18478 w 238822"/>
                <a:gd name="connsiteY15" fmla="*/ 153548 h 440211"/>
                <a:gd name="connsiteX16" fmla="*/ 40160 w 238822"/>
                <a:gd name="connsiteY16" fmla="*/ 92699 h 440211"/>
                <a:gd name="connsiteX17" fmla="*/ 41060 w 238822"/>
                <a:gd name="connsiteY17" fmla="*/ 87682 h 440211"/>
                <a:gd name="connsiteX18" fmla="*/ 41253 w 238822"/>
                <a:gd name="connsiteY18" fmla="*/ 73972 h 440211"/>
                <a:gd name="connsiteX19" fmla="*/ 47125 w 238822"/>
                <a:gd name="connsiteY19" fmla="*/ 61406 h 440211"/>
                <a:gd name="connsiteX20" fmla="*/ 79140 w 238822"/>
                <a:gd name="connsiteY20" fmla="*/ 23529 h 440211"/>
                <a:gd name="connsiteX21" fmla="*/ 86348 w 238822"/>
                <a:gd name="connsiteY21" fmla="*/ 20906 h 440211"/>
                <a:gd name="connsiteX22" fmla="*/ 121704 w 238822"/>
                <a:gd name="connsiteY22" fmla="*/ 16891 h 440211"/>
                <a:gd name="connsiteX23" fmla="*/ 127076 w 238822"/>
                <a:gd name="connsiteY23" fmla="*/ 17466 h 440211"/>
                <a:gd name="connsiteX24" fmla="*/ 130615 w 238822"/>
                <a:gd name="connsiteY24" fmla="*/ 14560 h 440211"/>
                <a:gd name="connsiteX25" fmla="*/ 140315 w 238822"/>
                <a:gd name="connsiteY25" fmla="*/ 1676 h 440211"/>
                <a:gd name="connsiteX26" fmla="*/ 142824 w 238822"/>
                <a:gd name="connsiteY26" fmla="*/ 12 h 440211"/>
                <a:gd name="connsiteX27" fmla="*/ 144348 w 238822"/>
                <a:gd name="connsiteY27" fmla="*/ 1097 h 440211"/>
                <a:gd name="connsiteX28" fmla="*/ 150470 w 238822"/>
                <a:gd name="connsiteY28" fmla="*/ 13165 h 440211"/>
                <a:gd name="connsiteX29" fmla="*/ 162207 w 238822"/>
                <a:gd name="connsiteY29" fmla="*/ 28599 h 440211"/>
                <a:gd name="connsiteX30" fmla="*/ 172111 w 238822"/>
                <a:gd name="connsiteY30" fmla="*/ 53239 h 440211"/>
                <a:gd name="connsiteX31" fmla="*/ 185143 w 238822"/>
                <a:gd name="connsiteY31" fmla="*/ 76996 h 440211"/>
                <a:gd name="connsiteX32" fmla="*/ 190577 w 238822"/>
                <a:gd name="connsiteY32" fmla="*/ 74492 h 440211"/>
                <a:gd name="connsiteX33" fmla="*/ 196214 w 238822"/>
                <a:gd name="connsiteY33" fmla="*/ 35545 h 440211"/>
                <a:gd name="connsiteX34" fmla="*/ 211113 w 238822"/>
                <a:gd name="connsiteY34" fmla="*/ 71354 h 440211"/>
                <a:gd name="connsiteX35" fmla="*/ 211609 w 238822"/>
                <a:gd name="connsiteY35" fmla="*/ 78686 h 440211"/>
                <a:gd name="connsiteX36" fmla="*/ 231050 w 238822"/>
                <a:gd name="connsiteY36" fmla="*/ 98617 h 440211"/>
                <a:gd name="connsiteX37" fmla="*/ 235696 w 238822"/>
                <a:gd name="connsiteY37" fmla="*/ 107139 h 440211"/>
                <a:gd name="connsiteX38" fmla="*/ 238819 w 238822"/>
                <a:gd name="connsiteY38" fmla="*/ 136506 h 440211"/>
                <a:gd name="connsiteX39" fmla="*/ 233167 w 238822"/>
                <a:gd name="connsiteY39" fmla="*/ 158965 h 440211"/>
                <a:gd name="connsiteX40" fmla="*/ 230128 w 238822"/>
                <a:gd name="connsiteY40" fmla="*/ 210963 h 440211"/>
                <a:gd name="connsiteX41" fmla="*/ 223474 w 238822"/>
                <a:gd name="connsiteY41" fmla="*/ 249140 h 440211"/>
                <a:gd name="connsiteX42" fmla="*/ 222664 w 238822"/>
                <a:gd name="connsiteY42" fmla="*/ 262765 h 440211"/>
                <a:gd name="connsiteX43" fmla="*/ 223730 w 238822"/>
                <a:gd name="connsiteY43" fmla="*/ 276773 h 440211"/>
                <a:gd name="connsiteX44" fmla="*/ 226170 w 238822"/>
                <a:gd name="connsiteY44" fmla="*/ 283582 h 440211"/>
                <a:gd name="connsiteX45" fmla="*/ 233806 w 238822"/>
                <a:gd name="connsiteY45" fmla="*/ 300189 h 440211"/>
                <a:gd name="connsiteX46" fmla="*/ 232008 w 238822"/>
                <a:gd name="connsiteY46" fmla="*/ 301293 h 440211"/>
                <a:gd name="connsiteX47" fmla="*/ 221243 w 238822"/>
                <a:gd name="connsiteY47" fmla="*/ 300438 h 440211"/>
                <a:gd name="connsiteX48" fmla="*/ 223998 w 238822"/>
                <a:gd name="connsiteY48" fmla="*/ 320408 h 440211"/>
                <a:gd name="connsiteX49" fmla="*/ 230786 w 238822"/>
                <a:gd name="connsiteY49" fmla="*/ 342569 h 440211"/>
                <a:gd name="connsiteX50" fmla="*/ 232724 w 238822"/>
                <a:gd name="connsiteY50" fmla="*/ 352184 h 440211"/>
                <a:gd name="connsiteX51" fmla="*/ 232740 w 238822"/>
                <a:gd name="connsiteY51" fmla="*/ 384046 h 440211"/>
                <a:gd name="connsiteX52" fmla="*/ 236051 w 238822"/>
                <a:gd name="connsiteY52" fmla="*/ 436952 h 4402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238822" h="440211">
                  <a:moveTo>
                    <a:pt x="236051" y="436952"/>
                  </a:moveTo>
                  <a:lnTo>
                    <a:pt x="232320" y="437284"/>
                  </a:lnTo>
                  <a:cubicBezTo>
                    <a:pt x="210577" y="440331"/>
                    <a:pt x="196152" y="440999"/>
                    <a:pt x="189045" y="439290"/>
                  </a:cubicBezTo>
                  <a:cubicBezTo>
                    <a:pt x="175004" y="437154"/>
                    <a:pt x="148245" y="427235"/>
                    <a:pt x="108767" y="409532"/>
                  </a:cubicBezTo>
                  <a:cubicBezTo>
                    <a:pt x="105194" y="407763"/>
                    <a:pt x="95533" y="408580"/>
                    <a:pt x="79786" y="411983"/>
                  </a:cubicBezTo>
                  <a:cubicBezTo>
                    <a:pt x="71153" y="359286"/>
                    <a:pt x="64938" y="324405"/>
                    <a:pt x="61139" y="307340"/>
                  </a:cubicBezTo>
                  <a:cubicBezTo>
                    <a:pt x="60180" y="298860"/>
                    <a:pt x="59730" y="293221"/>
                    <a:pt x="59790" y="290422"/>
                  </a:cubicBezTo>
                  <a:cubicBezTo>
                    <a:pt x="60395" y="267977"/>
                    <a:pt x="60537" y="255922"/>
                    <a:pt x="60216" y="254257"/>
                  </a:cubicBezTo>
                  <a:cubicBezTo>
                    <a:pt x="59981" y="248590"/>
                    <a:pt x="59272" y="244295"/>
                    <a:pt x="58086" y="241372"/>
                  </a:cubicBezTo>
                  <a:cubicBezTo>
                    <a:pt x="55638" y="234184"/>
                    <a:pt x="47073" y="231204"/>
                    <a:pt x="32390" y="232429"/>
                  </a:cubicBezTo>
                  <a:cubicBezTo>
                    <a:pt x="27443" y="232565"/>
                    <a:pt x="19098" y="236778"/>
                    <a:pt x="7355" y="245069"/>
                  </a:cubicBezTo>
                  <a:lnTo>
                    <a:pt x="864" y="221182"/>
                  </a:lnTo>
                  <a:cubicBezTo>
                    <a:pt x="-131" y="216452"/>
                    <a:pt x="-267" y="212948"/>
                    <a:pt x="457" y="210669"/>
                  </a:cubicBezTo>
                  <a:lnTo>
                    <a:pt x="12911" y="186905"/>
                  </a:lnTo>
                  <a:cubicBezTo>
                    <a:pt x="13467" y="186689"/>
                    <a:pt x="14228" y="180242"/>
                    <a:pt x="15193" y="167563"/>
                  </a:cubicBezTo>
                  <a:cubicBezTo>
                    <a:pt x="15824" y="163921"/>
                    <a:pt x="16919" y="159249"/>
                    <a:pt x="18478" y="153548"/>
                  </a:cubicBezTo>
                  <a:cubicBezTo>
                    <a:pt x="23903" y="133050"/>
                    <a:pt x="31130" y="112768"/>
                    <a:pt x="40160" y="92699"/>
                  </a:cubicBezTo>
                  <a:cubicBezTo>
                    <a:pt x="40691" y="90927"/>
                    <a:pt x="40991" y="89254"/>
                    <a:pt x="41060" y="87682"/>
                  </a:cubicBezTo>
                  <a:cubicBezTo>
                    <a:pt x="40707" y="79629"/>
                    <a:pt x="40771" y="75059"/>
                    <a:pt x="41253" y="73972"/>
                  </a:cubicBezTo>
                  <a:cubicBezTo>
                    <a:pt x="42186" y="70088"/>
                    <a:pt x="44144" y="65899"/>
                    <a:pt x="47125" y="61406"/>
                  </a:cubicBezTo>
                  <a:cubicBezTo>
                    <a:pt x="55309" y="48939"/>
                    <a:pt x="65981" y="36313"/>
                    <a:pt x="79140" y="23529"/>
                  </a:cubicBezTo>
                  <a:cubicBezTo>
                    <a:pt x="81324" y="22075"/>
                    <a:pt x="83727" y="21200"/>
                    <a:pt x="86348" y="20906"/>
                  </a:cubicBezTo>
                  <a:cubicBezTo>
                    <a:pt x="93589" y="21503"/>
                    <a:pt x="105374" y="20164"/>
                    <a:pt x="121704" y="16891"/>
                  </a:cubicBezTo>
                  <a:lnTo>
                    <a:pt x="127076" y="17466"/>
                  </a:lnTo>
                  <a:cubicBezTo>
                    <a:pt x="128148" y="17063"/>
                    <a:pt x="129328" y="16095"/>
                    <a:pt x="130615" y="14560"/>
                  </a:cubicBezTo>
                  <a:lnTo>
                    <a:pt x="140315" y="1676"/>
                  </a:lnTo>
                  <a:cubicBezTo>
                    <a:pt x="141093" y="734"/>
                    <a:pt x="141929" y="180"/>
                    <a:pt x="142824" y="12"/>
                  </a:cubicBezTo>
                  <a:cubicBezTo>
                    <a:pt x="143327" y="-73"/>
                    <a:pt x="143835" y="290"/>
                    <a:pt x="144348" y="1097"/>
                  </a:cubicBezTo>
                  <a:cubicBezTo>
                    <a:pt x="145119" y="4730"/>
                    <a:pt x="147159" y="8753"/>
                    <a:pt x="150470" y="13165"/>
                  </a:cubicBezTo>
                  <a:lnTo>
                    <a:pt x="162207" y="28599"/>
                  </a:lnTo>
                  <a:lnTo>
                    <a:pt x="172111" y="53239"/>
                  </a:lnTo>
                  <a:lnTo>
                    <a:pt x="185143" y="76996"/>
                  </a:lnTo>
                  <a:cubicBezTo>
                    <a:pt x="187627" y="78738"/>
                    <a:pt x="189438" y="77903"/>
                    <a:pt x="190577" y="74492"/>
                  </a:cubicBezTo>
                  <a:cubicBezTo>
                    <a:pt x="190883" y="62454"/>
                    <a:pt x="192762" y="49472"/>
                    <a:pt x="196214" y="35545"/>
                  </a:cubicBezTo>
                  <a:cubicBezTo>
                    <a:pt x="204830" y="60705"/>
                    <a:pt x="209796" y="72641"/>
                    <a:pt x="211113" y="71354"/>
                  </a:cubicBezTo>
                  <a:lnTo>
                    <a:pt x="211609" y="78686"/>
                  </a:lnTo>
                  <a:lnTo>
                    <a:pt x="231050" y="98617"/>
                  </a:lnTo>
                  <a:cubicBezTo>
                    <a:pt x="233644" y="101058"/>
                    <a:pt x="235193" y="103899"/>
                    <a:pt x="235696" y="107139"/>
                  </a:cubicBezTo>
                  <a:cubicBezTo>
                    <a:pt x="237858" y="120334"/>
                    <a:pt x="238898" y="130123"/>
                    <a:pt x="238819" y="136506"/>
                  </a:cubicBezTo>
                  <a:cubicBezTo>
                    <a:pt x="237990" y="145307"/>
                    <a:pt x="236106" y="152793"/>
                    <a:pt x="233167" y="158965"/>
                  </a:cubicBezTo>
                  <a:cubicBezTo>
                    <a:pt x="232002" y="186455"/>
                    <a:pt x="230989" y="203788"/>
                    <a:pt x="230128" y="210963"/>
                  </a:cubicBezTo>
                  <a:cubicBezTo>
                    <a:pt x="228825" y="223707"/>
                    <a:pt x="226607" y="236433"/>
                    <a:pt x="223474" y="249140"/>
                  </a:cubicBezTo>
                  <a:cubicBezTo>
                    <a:pt x="222972" y="253688"/>
                    <a:pt x="222702" y="258230"/>
                    <a:pt x="222664" y="262765"/>
                  </a:cubicBezTo>
                  <a:cubicBezTo>
                    <a:pt x="222556" y="270086"/>
                    <a:pt x="222912" y="274756"/>
                    <a:pt x="223730" y="276773"/>
                  </a:cubicBezTo>
                  <a:lnTo>
                    <a:pt x="226170" y="283582"/>
                  </a:lnTo>
                  <a:lnTo>
                    <a:pt x="233806" y="300189"/>
                  </a:lnTo>
                  <a:cubicBezTo>
                    <a:pt x="233773" y="300916"/>
                    <a:pt x="233174" y="301283"/>
                    <a:pt x="232008" y="301293"/>
                  </a:cubicBezTo>
                  <a:lnTo>
                    <a:pt x="221243" y="300438"/>
                  </a:lnTo>
                  <a:cubicBezTo>
                    <a:pt x="223527" y="309655"/>
                    <a:pt x="224445" y="316311"/>
                    <a:pt x="223998" y="320408"/>
                  </a:cubicBezTo>
                  <a:lnTo>
                    <a:pt x="230786" y="342569"/>
                  </a:lnTo>
                  <a:cubicBezTo>
                    <a:pt x="231772" y="346132"/>
                    <a:pt x="232418" y="349337"/>
                    <a:pt x="232724" y="352184"/>
                  </a:cubicBezTo>
                  <a:lnTo>
                    <a:pt x="232740" y="384046"/>
                  </a:lnTo>
                  <a:cubicBezTo>
                    <a:pt x="232817" y="388142"/>
                    <a:pt x="233920" y="405777"/>
                    <a:pt x="236051" y="436952"/>
                  </a:cubicBezTo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F9640A31-7654-FEBB-50FE-FB9A386F60B7}"/>
              </a:ext>
            </a:extLst>
          </p:cNvPr>
          <p:cNvSpPr/>
          <p:nvPr/>
        </p:nvSpPr>
        <p:spPr>
          <a:xfrm>
            <a:off x="7087905" y="1754021"/>
            <a:ext cx="755050" cy="1812134"/>
          </a:xfrm>
          <a:custGeom>
            <a:avLst/>
            <a:gdLst>
              <a:gd name="connsiteX0" fmla="*/ 254409 w 416012"/>
              <a:gd name="connsiteY0" fmla="*/ 146 h 998436"/>
              <a:gd name="connsiteX1" fmla="*/ 252338 w 416012"/>
              <a:gd name="connsiteY1" fmla="*/ 1043 h 998436"/>
              <a:gd name="connsiteX2" fmla="*/ 251182 w 416012"/>
              <a:gd name="connsiteY2" fmla="*/ 1707 h 998436"/>
              <a:gd name="connsiteX3" fmla="*/ 244389 w 416012"/>
              <a:gd name="connsiteY3" fmla="*/ 5016 h 998436"/>
              <a:gd name="connsiteX4" fmla="*/ 242268 w 416012"/>
              <a:gd name="connsiteY4" fmla="*/ 6200 h 998436"/>
              <a:gd name="connsiteX5" fmla="*/ 238313 w 416012"/>
              <a:gd name="connsiteY5" fmla="*/ 8811 h 998436"/>
              <a:gd name="connsiteX6" fmla="*/ 236191 w 416012"/>
              <a:gd name="connsiteY6" fmla="*/ 10235 h 998436"/>
              <a:gd name="connsiteX7" fmla="*/ 234311 w 416012"/>
              <a:gd name="connsiteY7" fmla="*/ 11324 h 998436"/>
              <a:gd name="connsiteX8" fmla="*/ 231273 w 416012"/>
              <a:gd name="connsiteY8" fmla="*/ 13126 h 998436"/>
              <a:gd name="connsiteX9" fmla="*/ 229681 w 416012"/>
              <a:gd name="connsiteY9" fmla="*/ 14362 h 998436"/>
              <a:gd name="connsiteX10" fmla="*/ 228955 w 416012"/>
              <a:gd name="connsiteY10" fmla="*/ 14982 h 998436"/>
              <a:gd name="connsiteX11" fmla="*/ 224762 w 416012"/>
              <a:gd name="connsiteY11" fmla="*/ 17302 h 998436"/>
              <a:gd name="connsiteX12" fmla="*/ 223414 w 416012"/>
              <a:gd name="connsiteY12" fmla="*/ 17917 h 998436"/>
              <a:gd name="connsiteX13" fmla="*/ 220294 w 416012"/>
              <a:gd name="connsiteY13" fmla="*/ 17796 h 998436"/>
              <a:gd name="connsiteX14" fmla="*/ 218707 w 416012"/>
              <a:gd name="connsiteY14" fmla="*/ 18264 h 998436"/>
              <a:gd name="connsiteX15" fmla="*/ 216824 w 416012"/>
              <a:gd name="connsiteY15" fmla="*/ 19691 h 998436"/>
              <a:gd name="connsiteX16" fmla="*/ 213984 w 416012"/>
              <a:gd name="connsiteY16" fmla="*/ 20821 h 998436"/>
              <a:gd name="connsiteX17" fmla="*/ 208645 w 416012"/>
              <a:gd name="connsiteY17" fmla="*/ 22365 h 998436"/>
              <a:gd name="connsiteX18" fmla="*/ 206761 w 416012"/>
              <a:gd name="connsiteY18" fmla="*/ 23936 h 998436"/>
              <a:gd name="connsiteX19" fmla="*/ 205274 w 416012"/>
              <a:gd name="connsiteY19" fmla="*/ 23877 h 998436"/>
              <a:gd name="connsiteX20" fmla="*/ 202193 w 416012"/>
              <a:gd name="connsiteY20" fmla="*/ 24957 h 998436"/>
              <a:gd name="connsiteX21" fmla="*/ 201036 w 416012"/>
              <a:gd name="connsiteY21" fmla="*/ 25813 h 998436"/>
              <a:gd name="connsiteX22" fmla="*/ 199491 w 416012"/>
              <a:gd name="connsiteY22" fmla="*/ 26759 h 998436"/>
              <a:gd name="connsiteX23" fmla="*/ 198765 w 416012"/>
              <a:gd name="connsiteY23" fmla="*/ 27570 h 998436"/>
              <a:gd name="connsiteX24" fmla="*/ 198658 w 416012"/>
              <a:gd name="connsiteY24" fmla="*/ 29010 h 998436"/>
              <a:gd name="connsiteX25" fmla="*/ 196091 w 416012"/>
              <a:gd name="connsiteY25" fmla="*/ 32111 h 998436"/>
              <a:gd name="connsiteX26" fmla="*/ 192055 w 416012"/>
              <a:gd name="connsiteY26" fmla="*/ 39088 h 998436"/>
              <a:gd name="connsiteX27" fmla="*/ 194055 w 416012"/>
              <a:gd name="connsiteY27" fmla="*/ 41215 h 998436"/>
              <a:gd name="connsiteX28" fmla="*/ 196361 w 416012"/>
              <a:gd name="connsiteY28" fmla="*/ 41041 h 998436"/>
              <a:gd name="connsiteX29" fmla="*/ 193849 w 416012"/>
              <a:gd name="connsiteY29" fmla="*/ 43037 h 998436"/>
              <a:gd name="connsiteX30" fmla="*/ 189839 w 416012"/>
              <a:gd name="connsiteY30" fmla="*/ 46607 h 998436"/>
              <a:gd name="connsiteX31" fmla="*/ 185684 w 416012"/>
              <a:gd name="connsiteY31" fmla="*/ 50176 h 998436"/>
              <a:gd name="connsiteX32" fmla="*/ 184768 w 416012"/>
              <a:gd name="connsiteY32" fmla="*/ 50794 h 998436"/>
              <a:gd name="connsiteX33" fmla="*/ 183655 w 416012"/>
              <a:gd name="connsiteY33" fmla="*/ 52033 h 998436"/>
              <a:gd name="connsiteX34" fmla="*/ 182107 w 416012"/>
              <a:gd name="connsiteY34" fmla="*/ 53654 h 998436"/>
              <a:gd name="connsiteX35" fmla="*/ 180899 w 416012"/>
              <a:gd name="connsiteY35" fmla="*/ 54702 h 998436"/>
              <a:gd name="connsiteX36" fmla="*/ 180114 w 416012"/>
              <a:gd name="connsiteY36" fmla="*/ 57000 h 998436"/>
              <a:gd name="connsiteX37" fmla="*/ 180431 w 416012"/>
              <a:gd name="connsiteY37" fmla="*/ 59546 h 998436"/>
              <a:gd name="connsiteX38" fmla="*/ 180123 w 416012"/>
              <a:gd name="connsiteY38" fmla="*/ 62136 h 998436"/>
              <a:gd name="connsiteX39" fmla="*/ 179679 w 416012"/>
              <a:gd name="connsiteY39" fmla="*/ 63813 h 998436"/>
              <a:gd name="connsiteX40" fmla="*/ 178800 w 416012"/>
              <a:gd name="connsiteY40" fmla="*/ 65822 h 998436"/>
              <a:gd name="connsiteX41" fmla="*/ 175948 w 416012"/>
              <a:gd name="connsiteY41" fmla="*/ 74921 h 998436"/>
              <a:gd name="connsiteX42" fmla="*/ 176635 w 416012"/>
              <a:gd name="connsiteY42" fmla="*/ 79390 h 998436"/>
              <a:gd name="connsiteX43" fmla="*/ 177350 w 416012"/>
              <a:gd name="connsiteY43" fmla="*/ 80068 h 998436"/>
              <a:gd name="connsiteX44" fmla="*/ 177965 w 416012"/>
              <a:gd name="connsiteY44" fmla="*/ 81320 h 998436"/>
              <a:gd name="connsiteX45" fmla="*/ 177720 w 416012"/>
              <a:gd name="connsiteY45" fmla="*/ 81990 h 998436"/>
              <a:gd name="connsiteX46" fmla="*/ 176843 w 416012"/>
              <a:gd name="connsiteY46" fmla="*/ 83760 h 998436"/>
              <a:gd name="connsiteX47" fmla="*/ 177271 w 416012"/>
              <a:gd name="connsiteY47" fmla="*/ 84243 h 998436"/>
              <a:gd name="connsiteX48" fmla="*/ 179187 w 416012"/>
              <a:gd name="connsiteY48" fmla="*/ 84737 h 998436"/>
              <a:gd name="connsiteX49" fmla="*/ 180660 w 416012"/>
              <a:gd name="connsiteY49" fmla="*/ 86716 h 998436"/>
              <a:gd name="connsiteX50" fmla="*/ 181175 w 416012"/>
              <a:gd name="connsiteY50" fmla="*/ 88495 h 998436"/>
              <a:gd name="connsiteX51" fmla="*/ 181061 w 416012"/>
              <a:gd name="connsiteY51" fmla="*/ 90846 h 998436"/>
              <a:gd name="connsiteX52" fmla="*/ 176199 w 416012"/>
              <a:gd name="connsiteY52" fmla="*/ 92970 h 998436"/>
              <a:gd name="connsiteX53" fmla="*/ 173420 w 416012"/>
              <a:gd name="connsiteY53" fmla="*/ 92133 h 998436"/>
              <a:gd name="connsiteX54" fmla="*/ 171140 w 416012"/>
              <a:gd name="connsiteY54" fmla="*/ 88948 h 998436"/>
              <a:gd name="connsiteX55" fmla="*/ 169634 w 416012"/>
              <a:gd name="connsiteY55" fmla="*/ 91387 h 998436"/>
              <a:gd name="connsiteX56" fmla="*/ 168984 w 416012"/>
              <a:gd name="connsiteY56" fmla="*/ 94741 h 998436"/>
              <a:gd name="connsiteX57" fmla="*/ 168808 w 416012"/>
              <a:gd name="connsiteY57" fmla="*/ 99202 h 998436"/>
              <a:gd name="connsiteX58" fmla="*/ 168073 w 416012"/>
              <a:gd name="connsiteY58" fmla="*/ 101213 h 998436"/>
              <a:gd name="connsiteX59" fmla="*/ 167582 w 416012"/>
              <a:gd name="connsiteY59" fmla="*/ 102601 h 998436"/>
              <a:gd name="connsiteX60" fmla="*/ 167088 w 416012"/>
              <a:gd name="connsiteY60" fmla="*/ 104566 h 998436"/>
              <a:gd name="connsiteX61" fmla="*/ 165780 w 416012"/>
              <a:gd name="connsiteY61" fmla="*/ 106092 h 998436"/>
              <a:gd name="connsiteX62" fmla="*/ 164285 w 416012"/>
              <a:gd name="connsiteY62" fmla="*/ 107042 h 998436"/>
              <a:gd name="connsiteX63" fmla="*/ 167510 w 416012"/>
              <a:gd name="connsiteY63" fmla="*/ 112200 h 998436"/>
              <a:gd name="connsiteX64" fmla="*/ 168453 w 416012"/>
              <a:gd name="connsiteY64" fmla="*/ 114558 h 998436"/>
              <a:gd name="connsiteX65" fmla="*/ 171584 w 416012"/>
              <a:gd name="connsiteY65" fmla="*/ 119430 h 998436"/>
              <a:gd name="connsiteX66" fmla="*/ 174840 w 416012"/>
              <a:gd name="connsiteY66" fmla="*/ 120655 h 998436"/>
              <a:gd name="connsiteX67" fmla="*/ 176564 w 416012"/>
              <a:gd name="connsiteY67" fmla="*/ 121051 h 998436"/>
              <a:gd name="connsiteX68" fmla="*/ 174628 w 416012"/>
              <a:gd name="connsiteY68" fmla="*/ 123294 h 998436"/>
              <a:gd name="connsiteX69" fmla="*/ 172688 w 416012"/>
              <a:gd name="connsiteY69" fmla="*/ 126015 h 998436"/>
              <a:gd name="connsiteX70" fmla="*/ 171863 w 416012"/>
              <a:gd name="connsiteY70" fmla="*/ 127161 h 998436"/>
              <a:gd name="connsiteX71" fmla="*/ 162808 w 416012"/>
              <a:gd name="connsiteY71" fmla="*/ 131270 h 998436"/>
              <a:gd name="connsiteX72" fmla="*/ 158216 w 416012"/>
              <a:gd name="connsiteY72" fmla="*/ 135507 h 998436"/>
              <a:gd name="connsiteX73" fmla="*/ 157734 w 416012"/>
              <a:gd name="connsiteY73" fmla="*/ 135887 h 998436"/>
              <a:gd name="connsiteX74" fmla="*/ 153374 w 416012"/>
              <a:gd name="connsiteY74" fmla="*/ 141423 h 998436"/>
              <a:gd name="connsiteX75" fmla="*/ 152161 w 416012"/>
              <a:gd name="connsiteY75" fmla="*/ 143142 h 998436"/>
              <a:gd name="connsiteX76" fmla="*/ 151233 w 416012"/>
              <a:gd name="connsiteY76" fmla="*/ 145103 h 998436"/>
              <a:gd name="connsiteX77" fmla="*/ 150505 w 416012"/>
              <a:gd name="connsiteY77" fmla="*/ 146251 h 998436"/>
              <a:gd name="connsiteX78" fmla="*/ 149490 w 416012"/>
              <a:gd name="connsiteY78" fmla="*/ 147298 h 998436"/>
              <a:gd name="connsiteX79" fmla="*/ 148270 w 416012"/>
              <a:gd name="connsiteY79" fmla="*/ 149833 h 998436"/>
              <a:gd name="connsiteX80" fmla="*/ 147053 w 416012"/>
              <a:gd name="connsiteY80" fmla="*/ 152224 h 998436"/>
              <a:gd name="connsiteX81" fmla="*/ 146612 w 416012"/>
              <a:gd name="connsiteY81" fmla="*/ 153325 h 998436"/>
              <a:gd name="connsiteX82" fmla="*/ 143889 w 416012"/>
              <a:gd name="connsiteY82" fmla="*/ 158105 h 998436"/>
              <a:gd name="connsiteX83" fmla="*/ 141213 w 416012"/>
              <a:gd name="connsiteY83" fmla="*/ 162883 h 998436"/>
              <a:gd name="connsiteX84" fmla="*/ 140478 w 416012"/>
              <a:gd name="connsiteY84" fmla="*/ 165039 h 998436"/>
              <a:gd name="connsiteX85" fmla="*/ 139207 w 416012"/>
              <a:gd name="connsiteY85" fmla="*/ 167958 h 998436"/>
              <a:gd name="connsiteX86" fmla="*/ 137961 w 416012"/>
              <a:gd name="connsiteY86" fmla="*/ 174186 h 998436"/>
              <a:gd name="connsiteX87" fmla="*/ 136716 w 416012"/>
              <a:gd name="connsiteY87" fmla="*/ 180129 h 998436"/>
              <a:gd name="connsiteX88" fmla="*/ 135451 w 416012"/>
              <a:gd name="connsiteY88" fmla="*/ 188904 h 998436"/>
              <a:gd name="connsiteX89" fmla="*/ 134624 w 416012"/>
              <a:gd name="connsiteY89" fmla="*/ 196962 h 998436"/>
              <a:gd name="connsiteX90" fmla="*/ 134222 w 416012"/>
              <a:gd name="connsiteY90" fmla="*/ 199311 h 998436"/>
              <a:gd name="connsiteX91" fmla="*/ 133724 w 416012"/>
              <a:gd name="connsiteY91" fmla="*/ 201707 h 998436"/>
              <a:gd name="connsiteX92" fmla="*/ 133186 w 416012"/>
              <a:gd name="connsiteY92" fmla="*/ 203047 h 998436"/>
              <a:gd name="connsiteX93" fmla="*/ 132197 w 416012"/>
              <a:gd name="connsiteY93" fmla="*/ 213456 h 998436"/>
              <a:gd name="connsiteX94" fmla="*/ 131092 w 416012"/>
              <a:gd name="connsiteY94" fmla="*/ 220024 h 998436"/>
              <a:gd name="connsiteX95" fmla="*/ 130699 w 416012"/>
              <a:gd name="connsiteY95" fmla="*/ 221125 h 998436"/>
              <a:gd name="connsiteX96" fmla="*/ 130197 w 416012"/>
              <a:gd name="connsiteY96" fmla="*/ 224146 h 998436"/>
              <a:gd name="connsiteX97" fmla="*/ 129642 w 416012"/>
              <a:gd name="connsiteY97" fmla="*/ 227693 h 998436"/>
              <a:gd name="connsiteX98" fmla="*/ 128797 w 416012"/>
              <a:gd name="connsiteY98" fmla="*/ 231671 h 998436"/>
              <a:gd name="connsiteX99" fmla="*/ 128146 w 416012"/>
              <a:gd name="connsiteY99" fmla="*/ 235314 h 998436"/>
              <a:gd name="connsiteX100" fmla="*/ 127682 w 416012"/>
              <a:gd name="connsiteY100" fmla="*/ 239535 h 998436"/>
              <a:gd name="connsiteX101" fmla="*/ 127169 w 416012"/>
              <a:gd name="connsiteY101" fmla="*/ 243945 h 998436"/>
              <a:gd name="connsiteX102" fmla="*/ 126935 w 416012"/>
              <a:gd name="connsiteY102" fmla="*/ 249703 h 998436"/>
              <a:gd name="connsiteX103" fmla="*/ 126673 w 416012"/>
              <a:gd name="connsiteY103" fmla="*/ 252486 h 998436"/>
              <a:gd name="connsiteX104" fmla="*/ 126131 w 416012"/>
              <a:gd name="connsiteY104" fmla="*/ 254450 h 998436"/>
              <a:gd name="connsiteX105" fmla="*/ 125637 w 416012"/>
              <a:gd name="connsiteY105" fmla="*/ 256367 h 998436"/>
              <a:gd name="connsiteX106" fmla="*/ 124890 w 416012"/>
              <a:gd name="connsiteY106" fmla="*/ 292072 h 998436"/>
              <a:gd name="connsiteX107" fmla="*/ 125532 w 416012"/>
              <a:gd name="connsiteY107" fmla="*/ 328316 h 998436"/>
              <a:gd name="connsiteX108" fmla="*/ 125890 w 416012"/>
              <a:gd name="connsiteY108" fmla="*/ 331823 h 998436"/>
              <a:gd name="connsiteX109" fmla="*/ 125833 w 416012"/>
              <a:gd name="connsiteY109" fmla="*/ 333023 h 998436"/>
              <a:gd name="connsiteX110" fmla="*/ 126296 w 416012"/>
              <a:gd name="connsiteY110" fmla="*/ 335330 h 998436"/>
              <a:gd name="connsiteX111" fmla="*/ 126674 w 416012"/>
              <a:gd name="connsiteY111" fmla="*/ 342532 h 998436"/>
              <a:gd name="connsiteX112" fmla="*/ 127395 w 416012"/>
              <a:gd name="connsiteY112" fmla="*/ 349019 h 998436"/>
              <a:gd name="connsiteX113" fmla="*/ 129054 w 416012"/>
              <a:gd name="connsiteY113" fmla="*/ 358151 h 998436"/>
              <a:gd name="connsiteX114" fmla="*/ 129705 w 416012"/>
              <a:gd name="connsiteY114" fmla="*/ 360986 h 998436"/>
              <a:gd name="connsiteX115" fmla="*/ 130118 w 416012"/>
              <a:gd name="connsiteY115" fmla="*/ 363631 h 998436"/>
              <a:gd name="connsiteX116" fmla="*/ 130811 w 416012"/>
              <a:gd name="connsiteY116" fmla="*/ 367188 h 998436"/>
              <a:gd name="connsiteX117" fmla="*/ 131755 w 416012"/>
              <a:gd name="connsiteY117" fmla="*/ 375834 h 998436"/>
              <a:gd name="connsiteX118" fmla="*/ 132370 w 416012"/>
              <a:gd name="connsiteY118" fmla="*/ 383376 h 998436"/>
              <a:gd name="connsiteX119" fmla="*/ 133648 w 416012"/>
              <a:gd name="connsiteY119" fmla="*/ 385785 h 998436"/>
              <a:gd name="connsiteX120" fmla="*/ 136593 w 416012"/>
              <a:gd name="connsiteY120" fmla="*/ 389886 h 998436"/>
              <a:gd name="connsiteX121" fmla="*/ 138543 w 416012"/>
              <a:gd name="connsiteY121" fmla="*/ 392300 h 998436"/>
              <a:gd name="connsiteX122" fmla="*/ 142213 w 416012"/>
              <a:gd name="connsiteY122" fmla="*/ 395927 h 998436"/>
              <a:gd name="connsiteX123" fmla="*/ 143549 w 416012"/>
              <a:gd name="connsiteY123" fmla="*/ 396992 h 998436"/>
              <a:gd name="connsiteX124" fmla="*/ 148482 w 416012"/>
              <a:gd name="connsiteY124" fmla="*/ 398326 h 998436"/>
              <a:gd name="connsiteX125" fmla="*/ 153277 w 416012"/>
              <a:gd name="connsiteY125" fmla="*/ 398985 h 998436"/>
              <a:gd name="connsiteX126" fmla="*/ 153819 w 416012"/>
              <a:gd name="connsiteY126" fmla="*/ 403502 h 998436"/>
              <a:gd name="connsiteX127" fmla="*/ 154268 w 416012"/>
              <a:gd name="connsiteY127" fmla="*/ 407777 h 998436"/>
              <a:gd name="connsiteX128" fmla="*/ 154729 w 416012"/>
              <a:gd name="connsiteY128" fmla="*/ 410229 h 998436"/>
              <a:gd name="connsiteX129" fmla="*/ 158471 w 416012"/>
              <a:gd name="connsiteY129" fmla="*/ 416976 h 998436"/>
              <a:gd name="connsiteX130" fmla="*/ 159488 w 416012"/>
              <a:gd name="connsiteY130" fmla="*/ 422264 h 998436"/>
              <a:gd name="connsiteX131" fmla="*/ 158974 w 416012"/>
              <a:gd name="connsiteY131" fmla="*/ 426772 h 998436"/>
              <a:gd name="connsiteX132" fmla="*/ 157150 w 416012"/>
              <a:gd name="connsiteY132" fmla="*/ 433238 h 998436"/>
              <a:gd name="connsiteX133" fmla="*/ 156450 w 416012"/>
              <a:gd name="connsiteY133" fmla="*/ 437074 h 998436"/>
              <a:gd name="connsiteX134" fmla="*/ 155712 w 416012"/>
              <a:gd name="connsiteY134" fmla="*/ 439372 h 998436"/>
              <a:gd name="connsiteX135" fmla="*/ 154929 w 416012"/>
              <a:gd name="connsiteY135" fmla="*/ 441430 h 998436"/>
              <a:gd name="connsiteX136" fmla="*/ 154482 w 416012"/>
              <a:gd name="connsiteY136" fmla="*/ 443491 h 998436"/>
              <a:gd name="connsiteX137" fmla="*/ 153985 w 416012"/>
              <a:gd name="connsiteY137" fmla="*/ 445743 h 998436"/>
              <a:gd name="connsiteX138" fmla="*/ 153419 w 416012"/>
              <a:gd name="connsiteY138" fmla="*/ 450875 h 998436"/>
              <a:gd name="connsiteX139" fmla="*/ 152661 w 416012"/>
              <a:gd name="connsiteY139" fmla="*/ 456054 h 998436"/>
              <a:gd name="connsiteX140" fmla="*/ 152642 w 416012"/>
              <a:gd name="connsiteY140" fmla="*/ 464787 h 998436"/>
              <a:gd name="connsiteX141" fmla="*/ 153321 w 416012"/>
              <a:gd name="connsiteY141" fmla="*/ 470361 h 998436"/>
              <a:gd name="connsiteX142" fmla="*/ 153770 w 416012"/>
              <a:gd name="connsiteY142" fmla="*/ 474492 h 998436"/>
              <a:gd name="connsiteX143" fmla="*/ 154235 w 416012"/>
              <a:gd name="connsiteY143" fmla="*/ 476608 h 998436"/>
              <a:gd name="connsiteX144" fmla="*/ 154930 w 416012"/>
              <a:gd name="connsiteY144" fmla="*/ 479829 h 998436"/>
              <a:gd name="connsiteX145" fmla="*/ 155634 w 416012"/>
              <a:gd name="connsiteY145" fmla="*/ 482043 h 998436"/>
              <a:gd name="connsiteX146" fmla="*/ 156058 w 416012"/>
              <a:gd name="connsiteY146" fmla="*/ 483102 h 998436"/>
              <a:gd name="connsiteX147" fmla="*/ 156709 w 416012"/>
              <a:gd name="connsiteY147" fmla="*/ 485938 h 998436"/>
              <a:gd name="connsiteX148" fmla="*/ 158494 w 416012"/>
              <a:gd name="connsiteY148" fmla="*/ 491088 h 998436"/>
              <a:gd name="connsiteX149" fmla="*/ 159105 w 416012"/>
              <a:gd name="connsiteY149" fmla="*/ 493109 h 998436"/>
              <a:gd name="connsiteX150" fmla="*/ 159858 w 416012"/>
              <a:gd name="connsiteY150" fmla="*/ 494938 h 998436"/>
              <a:gd name="connsiteX151" fmla="*/ 160334 w 416012"/>
              <a:gd name="connsiteY151" fmla="*/ 495564 h 998436"/>
              <a:gd name="connsiteX152" fmla="*/ 161996 w 416012"/>
              <a:gd name="connsiteY152" fmla="*/ 497834 h 998436"/>
              <a:gd name="connsiteX153" fmla="*/ 163423 w 416012"/>
              <a:gd name="connsiteY153" fmla="*/ 499716 h 998436"/>
              <a:gd name="connsiteX154" fmla="*/ 163943 w 416012"/>
              <a:gd name="connsiteY154" fmla="*/ 500776 h 998436"/>
              <a:gd name="connsiteX155" fmla="*/ 165121 w 416012"/>
              <a:gd name="connsiteY155" fmla="*/ 503714 h 998436"/>
              <a:gd name="connsiteX156" fmla="*/ 166774 w 416012"/>
              <a:gd name="connsiteY156" fmla="*/ 507325 h 998436"/>
              <a:gd name="connsiteX157" fmla="*/ 167912 w 416012"/>
              <a:gd name="connsiteY157" fmla="*/ 509159 h 998436"/>
              <a:gd name="connsiteX158" fmla="*/ 168385 w 416012"/>
              <a:gd name="connsiteY158" fmla="*/ 510026 h 998436"/>
              <a:gd name="connsiteX159" fmla="*/ 170098 w 416012"/>
              <a:gd name="connsiteY159" fmla="*/ 512151 h 998436"/>
              <a:gd name="connsiteX160" fmla="*/ 172006 w 416012"/>
              <a:gd name="connsiteY160" fmla="*/ 513749 h 998436"/>
              <a:gd name="connsiteX161" fmla="*/ 171507 w 416012"/>
              <a:gd name="connsiteY161" fmla="*/ 516289 h 998436"/>
              <a:gd name="connsiteX162" fmla="*/ 170866 w 416012"/>
              <a:gd name="connsiteY162" fmla="*/ 518684 h 998436"/>
              <a:gd name="connsiteX163" fmla="*/ 171525 w 416012"/>
              <a:gd name="connsiteY163" fmla="*/ 526753 h 998436"/>
              <a:gd name="connsiteX164" fmla="*/ 172131 w 416012"/>
              <a:gd name="connsiteY164" fmla="*/ 535684 h 998436"/>
              <a:gd name="connsiteX165" fmla="*/ 171971 w 416012"/>
              <a:gd name="connsiteY165" fmla="*/ 537604 h 998436"/>
              <a:gd name="connsiteX166" fmla="*/ 170783 w 416012"/>
              <a:gd name="connsiteY166" fmla="*/ 542538 h 998436"/>
              <a:gd name="connsiteX167" fmla="*/ 170755 w 416012"/>
              <a:gd name="connsiteY167" fmla="*/ 552714 h 998436"/>
              <a:gd name="connsiteX168" fmla="*/ 169271 w 416012"/>
              <a:gd name="connsiteY168" fmla="*/ 558607 h 998436"/>
              <a:gd name="connsiteX169" fmla="*/ 168432 w 416012"/>
              <a:gd name="connsiteY169" fmla="*/ 561720 h 998436"/>
              <a:gd name="connsiteX170" fmla="*/ 167179 w 416012"/>
              <a:gd name="connsiteY170" fmla="*/ 568910 h 998436"/>
              <a:gd name="connsiteX171" fmla="*/ 166064 w 416012"/>
              <a:gd name="connsiteY171" fmla="*/ 576823 h 998436"/>
              <a:gd name="connsiteX172" fmla="*/ 164380 w 416012"/>
              <a:gd name="connsiteY172" fmla="*/ 596779 h 998436"/>
              <a:gd name="connsiteX173" fmla="*/ 163907 w 416012"/>
              <a:gd name="connsiteY173" fmla="*/ 602200 h 998436"/>
              <a:gd name="connsiteX174" fmla="*/ 163143 w 416012"/>
              <a:gd name="connsiteY174" fmla="*/ 608096 h 998436"/>
              <a:gd name="connsiteX175" fmla="*/ 162330 w 416012"/>
              <a:gd name="connsiteY175" fmla="*/ 613993 h 998436"/>
              <a:gd name="connsiteX176" fmla="*/ 161628 w 416012"/>
              <a:gd name="connsiteY176" fmla="*/ 618070 h 998436"/>
              <a:gd name="connsiteX177" fmla="*/ 160346 w 416012"/>
              <a:gd name="connsiteY177" fmla="*/ 629052 h 998436"/>
              <a:gd name="connsiteX178" fmla="*/ 158793 w 416012"/>
              <a:gd name="connsiteY178" fmla="*/ 644255 h 998436"/>
              <a:gd name="connsiteX179" fmla="*/ 157045 w 416012"/>
              <a:gd name="connsiteY179" fmla="*/ 646883 h 998436"/>
              <a:gd name="connsiteX180" fmla="*/ 155321 w 416012"/>
              <a:gd name="connsiteY180" fmla="*/ 652870 h 998436"/>
              <a:gd name="connsiteX181" fmla="*/ 153599 w 416012"/>
              <a:gd name="connsiteY181" fmla="*/ 658569 h 998436"/>
              <a:gd name="connsiteX182" fmla="*/ 151882 w 416012"/>
              <a:gd name="connsiteY182" fmla="*/ 663452 h 998436"/>
              <a:gd name="connsiteX183" fmla="*/ 151426 w 416012"/>
              <a:gd name="connsiteY183" fmla="*/ 666713 h 998436"/>
              <a:gd name="connsiteX184" fmla="*/ 149427 w 416012"/>
              <a:gd name="connsiteY184" fmla="*/ 670826 h 998436"/>
              <a:gd name="connsiteX185" fmla="*/ 148889 w 416012"/>
              <a:gd name="connsiteY185" fmla="*/ 672214 h 998436"/>
              <a:gd name="connsiteX186" fmla="*/ 147376 w 416012"/>
              <a:gd name="connsiteY186" fmla="*/ 675610 h 998436"/>
              <a:gd name="connsiteX187" fmla="*/ 146502 w 416012"/>
              <a:gd name="connsiteY187" fmla="*/ 676996 h 998436"/>
              <a:gd name="connsiteX188" fmla="*/ 145524 w 416012"/>
              <a:gd name="connsiteY188" fmla="*/ 679243 h 998436"/>
              <a:gd name="connsiteX189" fmla="*/ 144986 w 416012"/>
              <a:gd name="connsiteY189" fmla="*/ 680583 h 998436"/>
              <a:gd name="connsiteX190" fmla="*/ 143092 w 416012"/>
              <a:gd name="connsiteY190" fmla="*/ 683546 h 998436"/>
              <a:gd name="connsiteX191" fmla="*/ 140662 w 416012"/>
              <a:gd name="connsiteY191" fmla="*/ 687512 h 998436"/>
              <a:gd name="connsiteX192" fmla="*/ 138240 w 416012"/>
              <a:gd name="connsiteY192" fmla="*/ 690470 h 998436"/>
              <a:gd name="connsiteX193" fmla="*/ 136058 w 416012"/>
              <a:gd name="connsiteY193" fmla="*/ 693332 h 998436"/>
              <a:gd name="connsiteX194" fmla="*/ 133878 w 416012"/>
              <a:gd name="connsiteY194" fmla="*/ 696052 h 998436"/>
              <a:gd name="connsiteX195" fmla="*/ 132666 w 416012"/>
              <a:gd name="connsiteY195" fmla="*/ 697867 h 998436"/>
              <a:gd name="connsiteX196" fmla="*/ 131451 w 416012"/>
              <a:gd name="connsiteY196" fmla="*/ 699875 h 998436"/>
              <a:gd name="connsiteX197" fmla="*/ 130238 w 416012"/>
              <a:gd name="connsiteY197" fmla="*/ 701594 h 998436"/>
              <a:gd name="connsiteX198" fmla="*/ 129019 w 416012"/>
              <a:gd name="connsiteY198" fmla="*/ 703984 h 998436"/>
              <a:gd name="connsiteX199" fmla="*/ 127318 w 416012"/>
              <a:gd name="connsiteY199" fmla="*/ 706851 h 998436"/>
              <a:gd name="connsiteX200" fmla="*/ 125619 w 416012"/>
              <a:gd name="connsiteY200" fmla="*/ 709287 h 998436"/>
              <a:gd name="connsiteX201" fmla="*/ 125083 w 416012"/>
              <a:gd name="connsiteY201" fmla="*/ 710436 h 998436"/>
              <a:gd name="connsiteX202" fmla="*/ 123670 w 416012"/>
              <a:gd name="connsiteY202" fmla="*/ 713448 h 998436"/>
              <a:gd name="connsiteX203" fmla="*/ 122846 w 416012"/>
              <a:gd name="connsiteY203" fmla="*/ 714402 h 998436"/>
              <a:gd name="connsiteX204" fmla="*/ 121006 w 416012"/>
              <a:gd name="connsiteY204" fmla="*/ 716596 h 998436"/>
              <a:gd name="connsiteX205" fmla="*/ 119163 w 416012"/>
              <a:gd name="connsiteY205" fmla="*/ 719224 h 998436"/>
              <a:gd name="connsiteX206" fmla="*/ 118043 w 416012"/>
              <a:gd name="connsiteY206" fmla="*/ 721278 h 998436"/>
              <a:gd name="connsiteX207" fmla="*/ 117364 w 416012"/>
              <a:gd name="connsiteY207" fmla="*/ 722138 h 998436"/>
              <a:gd name="connsiteX208" fmla="*/ 116635 w 416012"/>
              <a:gd name="connsiteY208" fmla="*/ 723428 h 998436"/>
              <a:gd name="connsiteX209" fmla="*/ 115222 w 416012"/>
              <a:gd name="connsiteY209" fmla="*/ 726201 h 998436"/>
              <a:gd name="connsiteX210" fmla="*/ 113424 w 416012"/>
              <a:gd name="connsiteY210" fmla="*/ 729164 h 998436"/>
              <a:gd name="connsiteX211" fmla="*/ 112501 w 416012"/>
              <a:gd name="connsiteY211" fmla="*/ 730741 h 998436"/>
              <a:gd name="connsiteX212" fmla="*/ 110605 w 416012"/>
              <a:gd name="connsiteY212" fmla="*/ 733847 h 998436"/>
              <a:gd name="connsiteX213" fmla="*/ 108615 w 416012"/>
              <a:gd name="connsiteY213" fmla="*/ 736953 h 998436"/>
              <a:gd name="connsiteX214" fmla="*/ 107885 w 416012"/>
              <a:gd name="connsiteY214" fmla="*/ 738338 h 998436"/>
              <a:gd name="connsiteX215" fmla="*/ 106667 w 416012"/>
              <a:gd name="connsiteY215" fmla="*/ 740539 h 998436"/>
              <a:gd name="connsiteX216" fmla="*/ 105497 w 416012"/>
              <a:gd name="connsiteY216" fmla="*/ 742977 h 998436"/>
              <a:gd name="connsiteX217" fmla="*/ 104766 w 416012"/>
              <a:gd name="connsiteY217" fmla="*/ 744604 h 998436"/>
              <a:gd name="connsiteX218" fmla="*/ 103310 w 416012"/>
              <a:gd name="connsiteY218" fmla="*/ 746609 h 998436"/>
              <a:gd name="connsiteX219" fmla="*/ 101802 w 416012"/>
              <a:gd name="connsiteY219" fmla="*/ 749381 h 998436"/>
              <a:gd name="connsiteX220" fmla="*/ 100097 w 416012"/>
              <a:gd name="connsiteY220" fmla="*/ 752824 h 998436"/>
              <a:gd name="connsiteX221" fmla="*/ 98347 w 416012"/>
              <a:gd name="connsiteY221" fmla="*/ 755595 h 998436"/>
              <a:gd name="connsiteX222" fmla="*/ 97906 w 416012"/>
              <a:gd name="connsiteY222" fmla="*/ 756791 h 998436"/>
              <a:gd name="connsiteX223" fmla="*/ 97177 w 416012"/>
              <a:gd name="connsiteY223" fmla="*/ 757986 h 998436"/>
              <a:gd name="connsiteX224" fmla="*/ 96450 w 416012"/>
              <a:gd name="connsiteY224" fmla="*/ 758892 h 998436"/>
              <a:gd name="connsiteX225" fmla="*/ 96010 w 416012"/>
              <a:gd name="connsiteY225" fmla="*/ 760089 h 998436"/>
              <a:gd name="connsiteX226" fmla="*/ 95272 w 416012"/>
              <a:gd name="connsiteY226" fmla="*/ 762484 h 998436"/>
              <a:gd name="connsiteX227" fmla="*/ 94003 w 416012"/>
              <a:gd name="connsiteY227" fmla="*/ 765403 h 998436"/>
              <a:gd name="connsiteX228" fmla="*/ 93027 w 416012"/>
              <a:gd name="connsiteY228" fmla="*/ 767411 h 998436"/>
              <a:gd name="connsiteX229" fmla="*/ 92049 w 416012"/>
              <a:gd name="connsiteY229" fmla="*/ 769851 h 998436"/>
              <a:gd name="connsiteX230" fmla="*/ 90927 w 416012"/>
              <a:gd name="connsiteY230" fmla="*/ 772147 h 998436"/>
              <a:gd name="connsiteX231" fmla="*/ 90000 w 416012"/>
              <a:gd name="connsiteY231" fmla="*/ 774348 h 998436"/>
              <a:gd name="connsiteX232" fmla="*/ 88830 w 416012"/>
              <a:gd name="connsiteY232" fmla="*/ 776836 h 998436"/>
              <a:gd name="connsiteX233" fmla="*/ 88100 w 416012"/>
              <a:gd name="connsiteY233" fmla="*/ 778078 h 998436"/>
              <a:gd name="connsiteX234" fmla="*/ 87662 w 416012"/>
              <a:gd name="connsiteY234" fmla="*/ 778796 h 998436"/>
              <a:gd name="connsiteX235" fmla="*/ 80790 w 416012"/>
              <a:gd name="connsiteY235" fmla="*/ 792904 h 998436"/>
              <a:gd name="connsiteX236" fmla="*/ 80058 w 416012"/>
              <a:gd name="connsiteY236" fmla="*/ 794482 h 998436"/>
              <a:gd name="connsiteX237" fmla="*/ 79332 w 416012"/>
              <a:gd name="connsiteY237" fmla="*/ 795293 h 998436"/>
              <a:gd name="connsiteX238" fmla="*/ 78892 w 416012"/>
              <a:gd name="connsiteY238" fmla="*/ 796441 h 998436"/>
              <a:gd name="connsiteX239" fmla="*/ 78158 w 416012"/>
              <a:gd name="connsiteY239" fmla="*/ 798164 h 998436"/>
              <a:gd name="connsiteX240" fmla="*/ 77428 w 416012"/>
              <a:gd name="connsiteY240" fmla="*/ 799647 h 998436"/>
              <a:gd name="connsiteX241" fmla="*/ 76940 w 416012"/>
              <a:gd name="connsiteY241" fmla="*/ 800795 h 998436"/>
              <a:gd name="connsiteX242" fmla="*/ 76450 w 416012"/>
              <a:gd name="connsiteY242" fmla="*/ 802040 h 998436"/>
              <a:gd name="connsiteX243" fmla="*/ 75720 w 416012"/>
              <a:gd name="connsiteY243" fmla="*/ 803234 h 998436"/>
              <a:gd name="connsiteX244" fmla="*/ 74985 w 416012"/>
              <a:gd name="connsiteY244" fmla="*/ 805388 h 998436"/>
              <a:gd name="connsiteX245" fmla="*/ 74491 w 416012"/>
              <a:gd name="connsiteY245" fmla="*/ 807257 h 998436"/>
              <a:gd name="connsiteX246" fmla="*/ 74004 w 416012"/>
              <a:gd name="connsiteY246" fmla="*/ 808165 h 998436"/>
              <a:gd name="connsiteX247" fmla="*/ 73272 w 416012"/>
              <a:gd name="connsiteY247" fmla="*/ 809840 h 998436"/>
              <a:gd name="connsiteX248" fmla="*/ 72538 w 416012"/>
              <a:gd name="connsiteY248" fmla="*/ 811705 h 998436"/>
              <a:gd name="connsiteX249" fmla="*/ 70838 w 416012"/>
              <a:gd name="connsiteY249" fmla="*/ 814477 h 998436"/>
              <a:gd name="connsiteX250" fmla="*/ 69140 w 416012"/>
              <a:gd name="connsiteY250" fmla="*/ 816866 h 998436"/>
              <a:gd name="connsiteX251" fmla="*/ 68459 w 416012"/>
              <a:gd name="connsiteY251" fmla="*/ 817913 h 998436"/>
              <a:gd name="connsiteX252" fmla="*/ 67438 w 416012"/>
              <a:gd name="connsiteY252" fmla="*/ 819633 h 998436"/>
              <a:gd name="connsiteX253" fmla="*/ 66171 w 416012"/>
              <a:gd name="connsiteY253" fmla="*/ 822264 h 998436"/>
              <a:gd name="connsiteX254" fmla="*/ 64798 w 416012"/>
              <a:gd name="connsiteY254" fmla="*/ 826238 h 998436"/>
              <a:gd name="connsiteX255" fmla="*/ 60584 w 416012"/>
              <a:gd name="connsiteY255" fmla="*/ 837727 h 998436"/>
              <a:gd name="connsiteX256" fmla="*/ 45613 w 416012"/>
              <a:gd name="connsiteY256" fmla="*/ 862862 h 998436"/>
              <a:gd name="connsiteX257" fmla="*/ 41771 w 416012"/>
              <a:gd name="connsiteY257" fmla="*/ 869408 h 998436"/>
              <a:gd name="connsiteX258" fmla="*/ 39948 w 416012"/>
              <a:gd name="connsiteY258" fmla="*/ 869395 h 998436"/>
              <a:gd name="connsiteX259" fmla="*/ 37300 w 416012"/>
              <a:gd name="connsiteY259" fmla="*/ 870336 h 998436"/>
              <a:gd name="connsiteX260" fmla="*/ 35612 w 416012"/>
              <a:gd name="connsiteY260" fmla="*/ 871524 h 998436"/>
              <a:gd name="connsiteX261" fmla="*/ 34498 w 416012"/>
              <a:gd name="connsiteY261" fmla="*/ 872762 h 998436"/>
              <a:gd name="connsiteX262" fmla="*/ 33241 w 416012"/>
              <a:gd name="connsiteY262" fmla="*/ 874002 h 998436"/>
              <a:gd name="connsiteX263" fmla="*/ 32225 w 416012"/>
              <a:gd name="connsiteY263" fmla="*/ 875193 h 998436"/>
              <a:gd name="connsiteX264" fmla="*/ 29468 w 416012"/>
              <a:gd name="connsiteY264" fmla="*/ 877957 h 998436"/>
              <a:gd name="connsiteX265" fmla="*/ 28840 w 416012"/>
              <a:gd name="connsiteY265" fmla="*/ 878433 h 998436"/>
              <a:gd name="connsiteX266" fmla="*/ 28117 w 416012"/>
              <a:gd name="connsiteY266" fmla="*/ 878907 h 998436"/>
              <a:gd name="connsiteX267" fmla="*/ 27392 w 416012"/>
              <a:gd name="connsiteY267" fmla="*/ 879622 h 998436"/>
              <a:gd name="connsiteX268" fmla="*/ 26571 w 416012"/>
              <a:gd name="connsiteY268" fmla="*/ 880336 h 998436"/>
              <a:gd name="connsiteX269" fmla="*/ 24013 w 416012"/>
              <a:gd name="connsiteY269" fmla="*/ 882188 h 998436"/>
              <a:gd name="connsiteX270" fmla="*/ 23482 w 416012"/>
              <a:gd name="connsiteY270" fmla="*/ 882712 h 998436"/>
              <a:gd name="connsiteX271" fmla="*/ 21933 w 416012"/>
              <a:gd name="connsiteY271" fmla="*/ 884332 h 998436"/>
              <a:gd name="connsiteX272" fmla="*/ 21497 w 416012"/>
              <a:gd name="connsiteY272" fmla="*/ 884858 h 998436"/>
              <a:gd name="connsiteX273" fmla="*/ 15309 w 416012"/>
              <a:gd name="connsiteY273" fmla="*/ 890763 h 998436"/>
              <a:gd name="connsiteX274" fmla="*/ 14584 w 416012"/>
              <a:gd name="connsiteY274" fmla="*/ 891287 h 998436"/>
              <a:gd name="connsiteX275" fmla="*/ 13861 w 416012"/>
              <a:gd name="connsiteY275" fmla="*/ 891905 h 998436"/>
              <a:gd name="connsiteX276" fmla="*/ 12405 w 416012"/>
              <a:gd name="connsiteY276" fmla="*/ 893909 h 998436"/>
              <a:gd name="connsiteX277" fmla="*/ 10952 w 416012"/>
              <a:gd name="connsiteY277" fmla="*/ 895724 h 998436"/>
              <a:gd name="connsiteX278" fmla="*/ 9737 w 416012"/>
              <a:gd name="connsiteY278" fmla="*/ 897778 h 998436"/>
              <a:gd name="connsiteX279" fmla="*/ 8520 w 416012"/>
              <a:gd name="connsiteY279" fmla="*/ 900121 h 998436"/>
              <a:gd name="connsiteX280" fmla="*/ 7446 w 416012"/>
              <a:gd name="connsiteY280" fmla="*/ 902417 h 998436"/>
              <a:gd name="connsiteX281" fmla="*/ 6195 w 416012"/>
              <a:gd name="connsiteY281" fmla="*/ 922184 h 998436"/>
              <a:gd name="connsiteX282" fmla="*/ 6059 w 416012"/>
              <a:gd name="connsiteY282" fmla="*/ 940422 h 998436"/>
              <a:gd name="connsiteX283" fmla="*/ 4745 w 416012"/>
              <a:gd name="connsiteY283" fmla="*/ 942667 h 998436"/>
              <a:gd name="connsiteX284" fmla="*/ 3378 w 416012"/>
              <a:gd name="connsiteY284" fmla="*/ 945874 h 998436"/>
              <a:gd name="connsiteX285" fmla="*/ 2939 w 416012"/>
              <a:gd name="connsiteY285" fmla="*/ 946877 h 998436"/>
              <a:gd name="connsiteX286" fmla="*/ 2163 w 416012"/>
              <a:gd name="connsiteY286" fmla="*/ 947927 h 998436"/>
              <a:gd name="connsiteX287" fmla="*/ 404 w 416012"/>
              <a:gd name="connsiteY287" fmla="*/ 952235 h 998436"/>
              <a:gd name="connsiteX288" fmla="*/ 6 w 416012"/>
              <a:gd name="connsiteY288" fmla="*/ 953913 h 998436"/>
              <a:gd name="connsiteX289" fmla="*/ 2521 w 416012"/>
              <a:gd name="connsiteY289" fmla="*/ 957819 h 998436"/>
              <a:gd name="connsiteX290" fmla="*/ 5711 w 416012"/>
              <a:gd name="connsiteY290" fmla="*/ 955012 h 998436"/>
              <a:gd name="connsiteX291" fmla="*/ 6150 w 416012"/>
              <a:gd name="connsiteY291" fmla="*/ 953910 h 998436"/>
              <a:gd name="connsiteX292" fmla="*/ 7656 w 416012"/>
              <a:gd name="connsiteY292" fmla="*/ 951618 h 998436"/>
              <a:gd name="connsiteX293" fmla="*/ 9065 w 416012"/>
              <a:gd name="connsiteY293" fmla="*/ 949324 h 998436"/>
              <a:gd name="connsiteX294" fmla="*/ 12507 w 416012"/>
              <a:gd name="connsiteY294" fmla="*/ 944790 h 998436"/>
              <a:gd name="connsiteX295" fmla="*/ 14204 w 416012"/>
              <a:gd name="connsiteY295" fmla="*/ 942451 h 998436"/>
              <a:gd name="connsiteX296" fmla="*/ 15903 w 416012"/>
              <a:gd name="connsiteY296" fmla="*/ 939823 h 998436"/>
              <a:gd name="connsiteX297" fmla="*/ 16483 w 416012"/>
              <a:gd name="connsiteY297" fmla="*/ 939300 h 998436"/>
              <a:gd name="connsiteX298" fmla="*/ 19864 w 416012"/>
              <a:gd name="connsiteY298" fmla="*/ 936444 h 998436"/>
              <a:gd name="connsiteX299" fmla="*/ 23629 w 416012"/>
              <a:gd name="connsiteY299" fmla="*/ 933592 h 998436"/>
              <a:gd name="connsiteX300" fmla="*/ 24594 w 416012"/>
              <a:gd name="connsiteY300" fmla="*/ 932881 h 998436"/>
              <a:gd name="connsiteX301" fmla="*/ 29382 w 416012"/>
              <a:gd name="connsiteY301" fmla="*/ 934595 h 998436"/>
              <a:gd name="connsiteX302" fmla="*/ 32580 w 416012"/>
              <a:gd name="connsiteY302" fmla="*/ 937019 h 998436"/>
              <a:gd name="connsiteX303" fmla="*/ 33675 w 416012"/>
              <a:gd name="connsiteY303" fmla="*/ 938227 h 998436"/>
              <a:gd name="connsiteX304" fmla="*/ 35199 w 416012"/>
              <a:gd name="connsiteY304" fmla="*/ 939727 h 998436"/>
              <a:gd name="connsiteX305" fmla="*/ 36058 w 416012"/>
              <a:gd name="connsiteY305" fmla="*/ 940501 h 998436"/>
              <a:gd name="connsiteX306" fmla="*/ 37242 w 416012"/>
              <a:gd name="connsiteY306" fmla="*/ 942622 h 998436"/>
              <a:gd name="connsiteX307" fmla="*/ 38422 w 416012"/>
              <a:gd name="connsiteY307" fmla="*/ 945175 h 998436"/>
              <a:gd name="connsiteX308" fmla="*/ 38896 w 416012"/>
              <a:gd name="connsiteY308" fmla="*/ 946187 h 998436"/>
              <a:gd name="connsiteX309" fmla="*/ 39370 w 416012"/>
              <a:gd name="connsiteY309" fmla="*/ 946861 h 998436"/>
              <a:gd name="connsiteX310" fmla="*/ 40081 w 416012"/>
              <a:gd name="connsiteY310" fmla="*/ 948115 h 998436"/>
              <a:gd name="connsiteX311" fmla="*/ 40789 w 416012"/>
              <a:gd name="connsiteY311" fmla="*/ 949848 h 998436"/>
              <a:gd name="connsiteX312" fmla="*/ 41499 w 416012"/>
              <a:gd name="connsiteY312" fmla="*/ 951006 h 998436"/>
              <a:gd name="connsiteX313" fmla="*/ 42264 w 416012"/>
              <a:gd name="connsiteY313" fmla="*/ 951491 h 998436"/>
              <a:gd name="connsiteX314" fmla="*/ 42401 w 416012"/>
              <a:gd name="connsiteY314" fmla="*/ 952405 h 998436"/>
              <a:gd name="connsiteX315" fmla="*/ 42827 w 416012"/>
              <a:gd name="connsiteY315" fmla="*/ 953224 h 998436"/>
              <a:gd name="connsiteX316" fmla="*/ 43151 w 416012"/>
              <a:gd name="connsiteY316" fmla="*/ 954714 h 998436"/>
              <a:gd name="connsiteX317" fmla="*/ 43863 w 416012"/>
              <a:gd name="connsiteY317" fmla="*/ 955823 h 998436"/>
              <a:gd name="connsiteX318" fmla="*/ 44567 w 416012"/>
              <a:gd name="connsiteY318" fmla="*/ 957941 h 998436"/>
              <a:gd name="connsiteX319" fmla="*/ 45029 w 416012"/>
              <a:gd name="connsiteY319" fmla="*/ 960392 h 998436"/>
              <a:gd name="connsiteX320" fmla="*/ 45499 w 416012"/>
              <a:gd name="connsiteY320" fmla="*/ 961788 h 998436"/>
              <a:gd name="connsiteX321" fmla="*/ 46674 w 416012"/>
              <a:gd name="connsiteY321" fmla="*/ 965157 h 998436"/>
              <a:gd name="connsiteX322" fmla="*/ 47845 w 416012"/>
              <a:gd name="connsiteY322" fmla="*/ 969006 h 998436"/>
              <a:gd name="connsiteX323" fmla="*/ 48549 w 416012"/>
              <a:gd name="connsiteY323" fmla="*/ 971218 h 998436"/>
              <a:gd name="connsiteX324" fmla="*/ 49253 w 416012"/>
              <a:gd name="connsiteY324" fmla="*/ 973432 h 998436"/>
              <a:gd name="connsiteX325" fmla="*/ 49718 w 416012"/>
              <a:gd name="connsiteY325" fmla="*/ 975307 h 998436"/>
              <a:gd name="connsiteX326" fmla="*/ 50182 w 416012"/>
              <a:gd name="connsiteY326" fmla="*/ 977519 h 998436"/>
              <a:gd name="connsiteX327" fmla="*/ 50888 w 416012"/>
              <a:gd name="connsiteY327" fmla="*/ 979395 h 998436"/>
              <a:gd name="connsiteX328" fmla="*/ 51600 w 416012"/>
              <a:gd name="connsiteY328" fmla="*/ 980504 h 998436"/>
              <a:gd name="connsiteX329" fmla="*/ 56354 w 416012"/>
              <a:gd name="connsiteY329" fmla="*/ 986637 h 998436"/>
              <a:gd name="connsiteX330" fmla="*/ 57309 w 416012"/>
              <a:gd name="connsiteY330" fmla="*/ 987365 h 998436"/>
              <a:gd name="connsiteX331" fmla="*/ 58167 w 416012"/>
              <a:gd name="connsiteY331" fmla="*/ 988090 h 998436"/>
              <a:gd name="connsiteX332" fmla="*/ 60175 w 416012"/>
              <a:gd name="connsiteY332" fmla="*/ 989305 h 998436"/>
              <a:gd name="connsiteX333" fmla="*/ 62229 w 416012"/>
              <a:gd name="connsiteY333" fmla="*/ 990520 h 998436"/>
              <a:gd name="connsiteX334" fmla="*/ 64764 w 416012"/>
              <a:gd name="connsiteY334" fmla="*/ 991740 h 998436"/>
              <a:gd name="connsiteX335" fmla="*/ 68640 w 416012"/>
              <a:gd name="connsiteY335" fmla="*/ 993304 h 998436"/>
              <a:gd name="connsiteX336" fmla="*/ 71417 w 416012"/>
              <a:gd name="connsiteY336" fmla="*/ 994285 h 998436"/>
              <a:gd name="connsiteX337" fmla="*/ 73234 w 416012"/>
              <a:gd name="connsiteY337" fmla="*/ 995115 h 998436"/>
              <a:gd name="connsiteX338" fmla="*/ 74863 w 416012"/>
              <a:gd name="connsiteY338" fmla="*/ 995558 h 998436"/>
              <a:gd name="connsiteX339" fmla="*/ 76445 w 416012"/>
              <a:gd name="connsiteY339" fmla="*/ 995906 h 998436"/>
              <a:gd name="connsiteX340" fmla="*/ 78360 w 416012"/>
              <a:gd name="connsiteY340" fmla="*/ 996641 h 998436"/>
              <a:gd name="connsiteX341" fmla="*/ 80322 w 416012"/>
              <a:gd name="connsiteY341" fmla="*/ 997376 h 998436"/>
              <a:gd name="connsiteX342" fmla="*/ 81950 w 416012"/>
              <a:gd name="connsiteY342" fmla="*/ 997869 h 998436"/>
              <a:gd name="connsiteX343" fmla="*/ 102733 w 416012"/>
              <a:gd name="connsiteY343" fmla="*/ 997927 h 998436"/>
              <a:gd name="connsiteX344" fmla="*/ 103981 w 416012"/>
              <a:gd name="connsiteY344" fmla="*/ 997984 h 998436"/>
              <a:gd name="connsiteX345" fmla="*/ 104988 w 416012"/>
              <a:gd name="connsiteY345" fmla="*/ 998039 h 998436"/>
              <a:gd name="connsiteX346" fmla="*/ 107824 w 416012"/>
              <a:gd name="connsiteY346" fmla="*/ 997580 h 998436"/>
              <a:gd name="connsiteX347" fmla="*/ 110948 w 416012"/>
              <a:gd name="connsiteY347" fmla="*/ 996931 h 998436"/>
              <a:gd name="connsiteX348" fmla="*/ 118542 w 416012"/>
              <a:gd name="connsiteY348" fmla="*/ 995597 h 998436"/>
              <a:gd name="connsiteX349" fmla="*/ 120997 w 416012"/>
              <a:gd name="connsiteY349" fmla="*/ 994654 h 998436"/>
              <a:gd name="connsiteX350" fmla="*/ 122636 w 416012"/>
              <a:gd name="connsiteY350" fmla="*/ 993851 h 998436"/>
              <a:gd name="connsiteX351" fmla="*/ 125452 w 416012"/>
              <a:gd name="connsiteY351" fmla="*/ 989503 h 998436"/>
              <a:gd name="connsiteX352" fmla="*/ 123937 w 416012"/>
              <a:gd name="connsiteY352" fmla="*/ 986709 h 998436"/>
              <a:gd name="connsiteX353" fmla="*/ 122120 w 416012"/>
              <a:gd name="connsiteY353" fmla="*/ 985734 h 998436"/>
              <a:gd name="connsiteX354" fmla="*/ 118294 w 416012"/>
              <a:gd name="connsiteY354" fmla="*/ 983738 h 998436"/>
              <a:gd name="connsiteX355" fmla="*/ 117339 w 416012"/>
              <a:gd name="connsiteY355" fmla="*/ 983251 h 998436"/>
              <a:gd name="connsiteX356" fmla="*/ 115571 w 416012"/>
              <a:gd name="connsiteY356" fmla="*/ 982038 h 998436"/>
              <a:gd name="connsiteX357" fmla="*/ 113037 w 416012"/>
              <a:gd name="connsiteY357" fmla="*/ 980771 h 998436"/>
              <a:gd name="connsiteX358" fmla="*/ 110646 w 416012"/>
              <a:gd name="connsiteY358" fmla="*/ 979553 h 998436"/>
              <a:gd name="connsiteX359" fmla="*/ 108255 w 416012"/>
              <a:gd name="connsiteY359" fmla="*/ 978335 h 998436"/>
              <a:gd name="connsiteX360" fmla="*/ 105864 w 416012"/>
              <a:gd name="connsiteY360" fmla="*/ 977117 h 998436"/>
              <a:gd name="connsiteX361" fmla="*/ 103473 w 416012"/>
              <a:gd name="connsiteY361" fmla="*/ 975899 h 998436"/>
              <a:gd name="connsiteX362" fmla="*/ 102038 w 416012"/>
              <a:gd name="connsiteY362" fmla="*/ 975169 h 998436"/>
              <a:gd name="connsiteX363" fmla="*/ 97014 w 416012"/>
              <a:gd name="connsiteY363" fmla="*/ 973020 h 998436"/>
              <a:gd name="connsiteX364" fmla="*/ 93998 w 416012"/>
              <a:gd name="connsiteY364" fmla="*/ 972038 h 998436"/>
              <a:gd name="connsiteX365" fmla="*/ 92997 w 416012"/>
              <a:gd name="connsiteY365" fmla="*/ 971118 h 998436"/>
              <a:gd name="connsiteX366" fmla="*/ 91373 w 416012"/>
              <a:gd name="connsiteY366" fmla="*/ 970097 h 998436"/>
              <a:gd name="connsiteX367" fmla="*/ 88979 w 416012"/>
              <a:gd name="connsiteY367" fmla="*/ 969263 h 998436"/>
              <a:gd name="connsiteX368" fmla="*/ 86849 w 416012"/>
              <a:gd name="connsiteY368" fmla="*/ 965410 h 998436"/>
              <a:gd name="connsiteX369" fmla="*/ 86317 w 416012"/>
              <a:gd name="connsiteY369" fmla="*/ 959309 h 998436"/>
              <a:gd name="connsiteX370" fmla="*/ 85864 w 416012"/>
              <a:gd name="connsiteY370" fmla="*/ 955898 h 998436"/>
              <a:gd name="connsiteX371" fmla="*/ 85544 w 416012"/>
              <a:gd name="connsiteY371" fmla="*/ 934343 h 998436"/>
              <a:gd name="connsiteX372" fmla="*/ 86628 w 416012"/>
              <a:gd name="connsiteY372" fmla="*/ 911216 h 998436"/>
              <a:gd name="connsiteX373" fmla="*/ 87793 w 416012"/>
              <a:gd name="connsiteY373" fmla="*/ 903113 h 998436"/>
              <a:gd name="connsiteX374" fmla="*/ 89148 w 416012"/>
              <a:gd name="connsiteY374" fmla="*/ 895012 h 998436"/>
              <a:gd name="connsiteX375" fmla="*/ 90140 w 416012"/>
              <a:gd name="connsiteY375" fmla="*/ 890843 h 998436"/>
              <a:gd name="connsiteX376" fmla="*/ 91077 w 416012"/>
              <a:gd name="connsiteY376" fmla="*/ 887395 h 998436"/>
              <a:gd name="connsiteX377" fmla="*/ 92148 w 416012"/>
              <a:gd name="connsiteY377" fmla="*/ 885338 h 998436"/>
              <a:gd name="connsiteX378" fmla="*/ 93263 w 416012"/>
              <a:gd name="connsiteY378" fmla="*/ 883953 h 998436"/>
              <a:gd name="connsiteX379" fmla="*/ 94584 w 416012"/>
              <a:gd name="connsiteY379" fmla="*/ 880556 h 998436"/>
              <a:gd name="connsiteX380" fmla="*/ 100692 w 416012"/>
              <a:gd name="connsiteY380" fmla="*/ 866105 h 998436"/>
              <a:gd name="connsiteX381" fmla="*/ 106490 w 416012"/>
              <a:gd name="connsiteY381" fmla="*/ 854533 h 998436"/>
              <a:gd name="connsiteX382" fmla="*/ 108746 w 416012"/>
              <a:gd name="connsiteY382" fmla="*/ 854549 h 998436"/>
              <a:gd name="connsiteX383" fmla="*/ 111341 w 416012"/>
              <a:gd name="connsiteY383" fmla="*/ 854088 h 998436"/>
              <a:gd name="connsiteX384" fmla="*/ 116672 w 416012"/>
              <a:gd name="connsiteY384" fmla="*/ 853648 h 998436"/>
              <a:gd name="connsiteX385" fmla="*/ 121664 w 416012"/>
              <a:gd name="connsiteY385" fmla="*/ 853685 h 998436"/>
              <a:gd name="connsiteX386" fmla="*/ 121674 w 416012"/>
              <a:gd name="connsiteY386" fmla="*/ 852294 h 998436"/>
              <a:gd name="connsiteX387" fmla="*/ 122409 w 416012"/>
              <a:gd name="connsiteY387" fmla="*/ 850331 h 998436"/>
              <a:gd name="connsiteX388" fmla="*/ 123144 w 416012"/>
              <a:gd name="connsiteY388" fmla="*/ 848368 h 998436"/>
              <a:gd name="connsiteX389" fmla="*/ 123636 w 416012"/>
              <a:gd name="connsiteY389" fmla="*/ 846739 h 998436"/>
              <a:gd name="connsiteX390" fmla="*/ 124128 w 416012"/>
              <a:gd name="connsiteY390" fmla="*/ 845112 h 998436"/>
              <a:gd name="connsiteX391" fmla="*/ 124863 w 416012"/>
              <a:gd name="connsiteY391" fmla="*/ 843150 h 998436"/>
              <a:gd name="connsiteX392" fmla="*/ 125618 w 416012"/>
              <a:gd name="connsiteY392" fmla="*/ 838307 h 998436"/>
              <a:gd name="connsiteX393" fmla="*/ 126130 w 416012"/>
              <a:gd name="connsiteY393" fmla="*/ 834039 h 998436"/>
              <a:gd name="connsiteX394" fmla="*/ 126614 w 416012"/>
              <a:gd name="connsiteY394" fmla="*/ 833515 h 998436"/>
              <a:gd name="connsiteX395" fmla="*/ 128617 w 416012"/>
              <a:gd name="connsiteY395" fmla="*/ 828778 h 998436"/>
              <a:gd name="connsiteX396" fmla="*/ 129836 w 416012"/>
              <a:gd name="connsiteY396" fmla="*/ 826386 h 998436"/>
              <a:gd name="connsiteX397" fmla="*/ 131053 w 416012"/>
              <a:gd name="connsiteY397" fmla="*/ 823995 h 998436"/>
              <a:gd name="connsiteX398" fmla="*/ 131785 w 416012"/>
              <a:gd name="connsiteY398" fmla="*/ 822420 h 998436"/>
              <a:gd name="connsiteX399" fmla="*/ 132463 w 416012"/>
              <a:gd name="connsiteY399" fmla="*/ 821610 h 998436"/>
              <a:gd name="connsiteX400" fmla="*/ 133102 w 416012"/>
              <a:gd name="connsiteY400" fmla="*/ 819790 h 998436"/>
              <a:gd name="connsiteX401" fmla="*/ 134415 w 416012"/>
              <a:gd name="connsiteY401" fmla="*/ 817303 h 998436"/>
              <a:gd name="connsiteX402" fmla="*/ 135387 w 416012"/>
              <a:gd name="connsiteY402" fmla="*/ 815631 h 998436"/>
              <a:gd name="connsiteX403" fmla="*/ 136604 w 416012"/>
              <a:gd name="connsiteY403" fmla="*/ 813480 h 998436"/>
              <a:gd name="connsiteX404" fmla="*/ 137818 w 416012"/>
              <a:gd name="connsiteY404" fmla="*/ 811712 h 998436"/>
              <a:gd name="connsiteX405" fmla="*/ 140791 w 416012"/>
              <a:gd name="connsiteY405" fmla="*/ 805542 h 998436"/>
              <a:gd name="connsiteX406" fmla="*/ 142491 w 416012"/>
              <a:gd name="connsiteY406" fmla="*/ 802820 h 998436"/>
              <a:gd name="connsiteX407" fmla="*/ 145118 w 416012"/>
              <a:gd name="connsiteY407" fmla="*/ 798184 h 998436"/>
              <a:gd name="connsiteX408" fmla="*/ 146867 w 416012"/>
              <a:gd name="connsiteY408" fmla="*/ 795317 h 998436"/>
              <a:gd name="connsiteX409" fmla="*/ 147746 w 416012"/>
              <a:gd name="connsiteY409" fmla="*/ 793258 h 998436"/>
              <a:gd name="connsiteX410" fmla="*/ 148763 w 416012"/>
              <a:gd name="connsiteY410" fmla="*/ 791971 h 998436"/>
              <a:gd name="connsiteX411" fmla="*/ 149927 w 416012"/>
              <a:gd name="connsiteY411" fmla="*/ 790395 h 998436"/>
              <a:gd name="connsiteX412" fmla="*/ 151142 w 416012"/>
              <a:gd name="connsiteY412" fmla="*/ 788388 h 998436"/>
              <a:gd name="connsiteX413" fmla="*/ 153863 w 416012"/>
              <a:gd name="connsiteY413" fmla="*/ 783946 h 998436"/>
              <a:gd name="connsiteX414" fmla="*/ 155222 w 416012"/>
              <a:gd name="connsiteY414" fmla="*/ 781938 h 998436"/>
              <a:gd name="connsiteX415" fmla="*/ 156242 w 416012"/>
              <a:gd name="connsiteY415" fmla="*/ 780362 h 998436"/>
              <a:gd name="connsiteX416" fmla="*/ 157992 w 416012"/>
              <a:gd name="connsiteY416" fmla="*/ 777399 h 998436"/>
              <a:gd name="connsiteX417" fmla="*/ 159400 w 416012"/>
              <a:gd name="connsiteY417" fmla="*/ 775250 h 998436"/>
              <a:gd name="connsiteX418" fmla="*/ 160616 w 416012"/>
              <a:gd name="connsiteY418" fmla="*/ 773099 h 998436"/>
              <a:gd name="connsiteX419" fmla="*/ 161593 w 416012"/>
              <a:gd name="connsiteY419" fmla="*/ 770850 h 998436"/>
              <a:gd name="connsiteX420" fmla="*/ 162759 w 416012"/>
              <a:gd name="connsiteY420" fmla="*/ 768890 h 998436"/>
              <a:gd name="connsiteX421" fmla="*/ 165522 w 416012"/>
              <a:gd name="connsiteY421" fmla="*/ 765407 h 998436"/>
              <a:gd name="connsiteX422" fmla="*/ 168390 w 416012"/>
              <a:gd name="connsiteY422" fmla="*/ 760438 h 998436"/>
              <a:gd name="connsiteX423" fmla="*/ 169408 w 416012"/>
              <a:gd name="connsiteY423" fmla="*/ 759148 h 998436"/>
              <a:gd name="connsiteX424" fmla="*/ 170037 w 416012"/>
              <a:gd name="connsiteY424" fmla="*/ 758530 h 998436"/>
              <a:gd name="connsiteX425" fmla="*/ 171296 w 416012"/>
              <a:gd name="connsiteY425" fmla="*/ 756954 h 998436"/>
              <a:gd name="connsiteX426" fmla="*/ 174497 w 416012"/>
              <a:gd name="connsiteY426" fmla="*/ 752563 h 998436"/>
              <a:gd name="connsiteX427" fmla="*/ 177650 w 416012"/>
              <a:gd name="connsiteY427" fmla="*/ 748219 h 998436"/>
              <a:gd name="connsiteX428" fmla="*/ 179295 w 416012"/>
              <a:gd name="connsiteY428" fmla="*/ 746311 h 998436"/>
              <a:gd name="connsiteX429" fmla="*/ 181907 w 416012"/>
              <a:gd name="connsiteY429" fmla="*/ 743740 h 998436"/>
              <a:gd name="connsiteX430" fmla="*/ 186362 w 416012"/>
              <a:gd name="connsiteY430" fmla="*/ 738444 h 998436"/>
              <a:gd name="connsiteX431" fmla="*/ 189516 w 416012"/>
              <a:gd name="connsiteY431" fmla="*/ 734052 h 998436"/>
              <a:gd name="connsiteX432" fmla="*/ 190871 w 416012"/>
              <a:gd name="connsiteY432" fmla="*/ 732574 h 998436"/>
              <a:gd name="connsiteX433" fmla="*/ 191595 w 416012"/>
              <a:gd name="connsiteY433" fmla="*/ 732051 h 998436"/>
              <a:gd name="connsiteX434" fmla="*/ 196680 w 416012"/>
              <a:gd name="connsiteY434" fmla="*/ 725849 h 998436"/>
              <a:gd name="connsiteX435" fmla="*/ 199442 w 416012"/>
              <a:gd name="connsiteY435" fmla="*/ 722461 h 998436"/>
              <a:gd name="connsiteX436" fmla="*/ 201379 w 416012"/>
              <a:gd name="connsiteY436" fmla="*/ 720123 h 998436"/>
              <a:gd name="connsiteX437" fmla="*/ 203316 w 416012"/>
              <a:gd name="connsiteY437" fmla="*/ 717833 h 998436"/>
              <a:gd name="connsiteX438" fmla="*/ 204527 w 416012"/>
              <a:gd name="connsiteY438" fmla="*/ 716354 h 998436"/>
              <a:gd name="connsiteX439" fmla="*/ 205739 w 416012"/>
              <a:gd name="connsiteY439" fmla="*/ 714780 h 998436"/>
              <a:gd name="connsiteX440" fmla="*/ 208159 w 416012"/>
              <a:gd name="connsiteY440" fmla="*/ 712014 h 998436"/>
              <a:gd name="connsiteX441" fmla="*/ 210579 w 416012"/>
              <a:gd name="connsiteY441" fmla="*/ 709248 h 998436"/>
              <a:gd name="connsiteX442" fmla="*/ 212035 w 416012"/>
              <a:gd name="connsiteY442" fmla="*/ 707147 h 998436"/>
              <a:gd name="connsiteX443" fmla="*/ 213491 w 416012"/>
              <a:gd name="connsiteY443" fmla="*/ 705095 h 998436"/>
              <a:gd name="connsiteX444" fmla="*/ 214214 w 416012"/>
              <a:gd name="connsiteY444" fmla="*/ 704619 h 998436"/>
              <a:gd name="connsiteX445" fmla="*/ 214937 w 416012"/>
              <a:gd name="connsiteY445" fmla="*/ 704193 h 998436"/>
              <a:gd name="connsiteX446" fmla="*/ 216149 w 416012"/>
              <a:gd name="connsiteY446" fmla="*/ 702666 h 998436"/>
              <a:gd name="connsiteX447" fmla="*/ 217360 w 416012"/>
              <a:gd name="connsiteY447" fmla="*/ 700995 h 998436"/>
              <a:gd name="connsiteX448" fmla="*/ 218573 w 416012"/>
              <a:gd name="connsiteY448" fmla="*/ 699372 h 998436"/>
              <a:gd name="connsiteX449" fmla="*/ 219787 w 416012"/>
              <a:gd name="connsiteY449" fmla="*/ 697604 h 998436"/>
              <a:gd name="connsiteX450" fmla="*/ 220272 w 416012"/>
              <a:gd name="connsiteY450" fmla="*/ 696985 h 998436"/>
              <a:gd name="connsiteX451" fmla="*/ 220757 w 416012"/>
              <a:gd name="connsiteY451" fmla="*/ 696268 h 998436"/>
              <a:gd name="connsiteX452" fmla="*/ 221485 w 416012"/>
              <a:gd name="connsiteY452" fmla="*/ 695265 h 998436"/>
              <a:gd name="connsiteX453" fmla="*/ 222212 w 416012"/>
              <a:gd name="connsiteY453" fmla="*/ 694120 h 998436"/>
              <a:gd name="connsiteX454" fmla="*/ 222701 w 416012"/>
              <a:gd name="connsiteY454" fmla="*/ 692923 h 998436"/>
              <a:gd name="connsiteX455" fmla="*/ 223190 w 416012"/>
              <a:gd name="connsiteY455" fmla="*/ 691774 h 998436"/>
              <a:gd name="connsiteX456" fmla="*/ 223920 w 416012"/>
              <a:gd name="connsiteY456" fmla="*/ 690291 h 998436"/>
              <a:gd name="connsiteX457" fmla="*/ 224654 w 416012"/>
              <a:gd name="connsiteY457" fmla="*/ 688569 h 998436"/>
              <a:gd name="connsiteX458" fmla="*/ 225142 w 416012"/>
              <a:gd name="connsiteY458" fmla="*/ 687421 h 998436"/>
              <a:gd name="connsiteX459" fmla="*/ 225632 w 416012"/>
              <a:gd name="connsiteY459" fmla="*/ 686033 h 998436"/>
              <a:gd name="connsiteX460" fmla="*/ 226077 w 416012"/>
              <a:gd name="connsiteY460" fmla="*/ 684307 h 998436"/>
              <a:gd name="connsiteX461" fmla="*/ 228077 w 416012"/>
              <a:gd name="connsiteY461" fmla="*/ 680002 h 998436"/>
              <a:gd name="connsiteX462" fmla="*/ 228810 w 416012"/>
              <a:gd name="connsiteY462" fmla="*/ 678329 h 998436"/>
              <a:gd name="connsiteX463" fmla="*/ 229545 w 416012"/>
              <a:gd name="connsiteY463" fmla="*/ 676415 h 998436"/>
              <a:gd name="connsiteX464" fmla="*/ 229941 w 416012"/>
              <a:gd name="connsiteY464" fmla="*/ 674786 h 998436"/>
              <a:gd name="connsiteX465" fmla="*/ 230335 w 416012"/>
              <a:gd name="connsiteY465" fmla="*/ 673398 h 998436"/>
              <a:gd name="connsiteX466" fmla="*/ 231570 w 416012"/>
              <a:gd name="connsiteY466" fmla="*/ 668751 h 998436"/>
              <a:gd name="connsiteX467" fmla="*/ 232021 w 416012"/>
              <a:gd name="connsiteY467" fmla="*/ 666210 h 998436"/>
              <a:gd name="connsiteX468" fmla="*/ 232769 w 416012"/>
              <a:gd name="connsiteY468" fmla="*/ 662327 h 998436"/>
              <a:gd name="connsiteX469" fmla="*/ 233506 w 416012"/>
              <a:gd name="connsiteY469" fmla="*/ 660075 h 998436"/>
              <a:gd name="connsiteX470" fmla="*/ 233947 w 416012"/>
              <a:gd name="connsiteY470" fmla="*/ 658975 h 998436"/>
              <a:gd name="connsiteX471" fmla="*/ 234637 w 416012"/>
              <a:gd name="connsiteY471" fmla="*/ 656437 h 998436"/>
              <a:gd name="connsiteX472" fmla="*/ 235423 w 416012"/>
              <a:gd name="connsiteY472" fmla="*/ 653994 h 998436"/>
              <a:gd name="connsiteX473" fmla="*/ 235963 w 416012"/>
              <a:gd name="connsiteY473" fmla="*/ 652463 h 998436"/>
              <a:gd name="connsiteX474" fmla="*/ 236408 w 416012"/>
              <a:gd name="connsiteY474" fmla="*/ 650786 h 998436"/>
              <a:gd name="connsiteX475" fmla="*/ 237196 w 416012"/>
              <a:gd name="connsiteY475" fmla="*/ 647912 h 998436"/>
              <a:gd name="connsiteX476" fmla="*/ 237936 w 416012"/>
              <a:gd name="connsiteY476" fmla="*/ 645277 h 998436"/>
              <a:gd name="connsiteX477" fmla="*/ 239315 w 416012"/>
              <a:gd name="connsiteY477" fmla="*/ 640632 h 998436"/>
              <a:gd name="connsiteX478" fmla="*/ 240443 w 416012"/>
              <a:gd name="connsiteY478" fmla="*/ 637472 h 998436"/>
              <a:gd name="connsiteX479" fmla="*/ 241232 w 416012"/>
              <a:gd name="connsiteY479" fmla="*/ 634502 h 998436"/>
              <a:gd name="connsiteX480" fmla="*/ 241923 w 416012"/>
              <a:gd name="connsiteY480" fmla="*/ 632059 h 998436"/>
              <a:gd name="connsiteX481" fmla="*/ 242366 w 416012"/>
              <a:gd name="connsiteY481" fmla="*/ 630671 h 998436"/>
              <a:gd name="connsiteX482" fmla="*/ 242807 w 416012"/>
              <a:gd name="connsiteY482" fmla="*/ 629281 h 998436"/>
              <a:gd name="connsiteX483" fmla="*/ 243593 w 416012"/>
              <a:gd name="connsiteY483" fmla="*/ 627080 h 998436"/>
              <a:gd name="connsiteX484" fmla="*/ 244376 w 416012"/>
              <a:gd name="connsiteY484" fmla="*/ 624877 h 998436"/>
              <a:gd name="connsiteX485" fmla="*/ 244819 w 416012"/>
              <a:gd name="connsiteY485" fmla="*/ 623345 h 998436"/>
              <a:gd name="connsiteX486" fmla="*/ 245556 w 416012"/>
              <a:gd name="connsiteY486" fmla="*/ 621143 h 998436"/>
              <a:gd name="connsiteX487" fmla="*/ 246292 w 416012"/>
              <a:gd name="connsiteY487" fmla="*/ 618892 h 998436"/>
              <a:gd name="connsiteX488" fmla="*/ 246785 w 416012"/>
              <a:gd name="connsiteY488" fmla="*/ 617263 h 998436"/>
              <a:gd name="connsiteX489" fmla="*/ 247276 w 416012"/>
              <a:gd name="connsiteY489" fmla="*/ 615778 h 998436"/>
              <a:gd name="connsiteX490" fmla="*/ 248004 w 416012"/>
              <a:gd name="connsiteY490" fmla="*/ 614633 h 998436"/>
              <a:gd name="connsiteX491" fmla="*/ 248715 w 416012"/>
              <a:gd name="connsiteY491" fmla="*/ 615790 h 998436"/>
              <a:gd name="connsiteX492" fmla="*/ 249136 w 416012"/>
              <a:gd name="connsiteY492" fmla="*/ 617280 h 998436"/>
              <a:gd name="connsiteX493" fmla="*/ 250277 w 416012"/>
              <a:gd name="connsiteY493" fmla="*/ 618874 h 998436"/>
              <a:gd name="connsiteX494" fmla="*/ 252218 w 416012"/>
              <a:gd name="connsiteY494" fmla="*/ 622487 h 998436"/>
              <a:gd name="connsiteX495" fmla="*/ 253443 w 416012"/>
              <a:gd name="connsiteY495" fmla="*/ 625569 h 998436"/>
              <a:gd name="connsiteX496" fmla="*/ 254578 w 416012"/>
              <a:gd name="connsiteY496" fmla="*/ 627881 h 998436"/>
              <a:gd name="connsiteX497" fmla="*/ 256092 w 416012"/>
              <a:gd name="connsiteY497" fmla="*/ 630725 h 998436"/>
              <a:gd name="connsiteX498" fmla="*/ 256803 w 416012"/>
              <a:gd name="connsiteY498" fmla="*/ 631979 h 998436"/>
              <a:gd name="connsiteX499" fmla="*/ 257223 w 416012"/>
              <a:gd name="connsiteY499" fmla="*/ 633661 h 998436"/>
              <a:gd name="connsiteX500" fmla="*/ 257690 w 416012"/>
              <a:gd name="connsiteY500" fmla="*/ 635345 h 998436"/>
              <a:gd name="connsiteX501" fmla="*/ 258160 w 416012"/>
              <a:gd name="connsiteY501" fmla="*/ 636741 h 998436"/>
              <a:gd name="connsiteX502" fmla="*/ 259580 w 416012"/>
              <a:gd name="connsiteY502" fmla="*/ 639343 h 998436"/>
              <a:gd name="connsiteX503" fmla="*/ 263179 w 416012"/>
              <a:gd name="connsiteY503" fmla="*/ 645946 h 998436"/>
              <a:gd name="connsiteX504" fmla="*/ 263837 w 416012"/>
              <a:gd name="connsiteY504" fmla="*/ 647870 h 998436"/>
              <a:gd name="connsiteX505" fmla="*/ 264496 w 416012"/>
              <a:gd name="connsiteY505" fmla="*/ 649556 h 998436"/>
              <a:gd name="connsiteX506" fmla="*/ 265680 w 416012"/>
              <a:gd name="connsiteY506" fmla="*/ 651723 h 998436"/>
              <a:gd name="connsiteX507" fmla="*/ 266911 w 416012"/>
              <a:gd name="connsiteY507" fmla="*/ 653990 h 998436"/>
              <a:gd name="connsiteX508" fmla="*/ 267899 w 416012"/>
              <a:gd name="connsiteY508" fmla="*/ 656588 h 998436"/>
              <a:gd name="connsiteX509" fmla="*/ 269491 w 416012"/>
              <a:gd name="connsiteY509" fmla="*/ 662073 h 998436"/>
              <a:gd name="connsiteX510" fmla="*/ 270327 w 416012"/>
              <a:gd name="connsiteY510" fmla="*/ 665775 h 998436"/>
              <a:gd name="connsiteX511" fmla="*/ 270343 w 416012"/>
              <a:gd name="connsiteY511" fmla="*/ 670096 h 998436"/>
              <a:gd name="connsiteX512" fmla="*/ 270458 w 416012"/>
              <a:gd name="connsiteY512" fmla="*/ 693135 h 998436"/>
              <a:gd name="connsiteX513" fmla="*/ 270875 w 416012"/>
              <a:gd name="connsiteY513" fmla="*/ 701682 h 998436"/>
              <a:gd name="connsiteX514" fmla="*/ 271289 w 416012"/>
              <a:gd name="connsiteY514" fmla="*/ 710564 h 998436"/>
              <a:gd name="connsiteX515" fmla="*/ 271701 w 416012"/>
              <a:gd name="connsiteY515" fmla="*/ 719687 h 998436"/>
              <a:gd name="connsiteX516" fmla="*/ 272119 w 416012"/>
              <a:gd name="connsiteY516" fmla="*/ 728092 h 998436"/>
              <a:gd name="connsiteX517" fmla="*/ 272533 w 416012"/>
              <a:gd name="connsiteY517" fmla="*/ 736975 h 998436"/>
              <a:gd name="connsiteX518" fmla="*/ 272943 w 416012"/>
              <a:gd name="connsiteY518" fmla="*/ 746337 h 998436"/>
              <a:gd name="connsiteX519" fmla="*/ 273356 w 416012"/>
              <a:gd name="connsiteY519" fmla="*/ 755219 h 998436"/>
              <a:gd name="connsiteX520" fmla="*/ 273770 w 416012"/>
              <a:gd name="connsiteY520" fmla="*/ 764101 h 998436"/>
              <a:gd name="connsiteX521" fmla="*/ 274185 w 416012"/>
              <a:gd name="connsiteY521" fmla="*/ 772745 h 998436"/>
              <a:gd name="connsiteX522" fmla="*/ 274599 w 416012"/>
              <a:gd name="connsiteY522" fmla="*/ 781628 h 998436"/>
              <a:gd name="connsiteX523" fmla="*/ 275010 w 416012"/>
              <a:gd name="connsiteY523" fmla="*/ 790751 h 998436"/>
              <a:gd name="connsiteX524" fmla="*/ 275424 w 416012"/>
              <a:gd name="connsiteY524" fmla="*/ 799635 h 998436"/>
              <a:gd name="connsiteX525" fmla="*/ 275842 w 416012"/>
              <a:gd name="connsiteY525" fmla="*/ 808038 h 998436"/>
              <a:gd name="connsiteX526" fmla="*/ 279100 w 416012"/>
              <a:gd name="connsiteY526" fmla="*/ 821741 h 998436"/>
              <a:gd name="connsiteX527" fmla="*/ 281161 w 416012"/>
              <a:gd name="connsiteY527" fmla="*/ 822189 h 998436"/>
              <a:gd name="connsiteX528" fmla="*/ 282739 w 416012"/>
              <a:gd name="connsiteY528" fmla="*/ 822873 h 998436"/>
              <a:gd name="connsiteX529" fmla="*/ 287312 w 416012"/>
              <a:gd name="connsiteY529" fmla="*/ 853241 h 998436"/>
              <a:gd name="connsiteX530" fmla="*/ 287998 w 416012"/>
              <a:gd name="connsiteY530" fmla="*/ 857805 h 998436"/>
              <a:gd name="connsiteX531" fmla="*/ 288189 w 416012"/>
              <a:gd name="connsiteY531" fmla="*/ 864479 h 998436"/>
              <a:gd name="connsiteX532" fmla="*/ 286884 w 416012"/>
              <a:gd name="connsiteY532" fmla="*/ 872102 h 998436"/>
              <a:gd name="connsiteX533" fmla="*/ 284660 w 416012"/>
              <a:gd name="connsiteY533" fmla="*/ 874292 h 998436"/>
              <a:gd name="connsiteX534" fmla="*/ 278564 w 416012"/>
              <a:gd name="connsiteY534" fmla="*/ 887208 h 998436"/>
              <a:gd name="connsiteX535" fmla="*/ 277097 w 416012"/>
              <a:gd name="connsiteY535" fmla="*/ 890748 h 998436"/>
              <a:gd name="connsiteX536" fmla="*/ 271892 w 416012"/>
              <a:gd name="connsiteY536" fmla="*/ 906404 h 998436"/>
              <a:gd name="connsiteX537" fmla="*/ 270909 w 416012"/>
              <a:gd name="connsiteY537" fmla="*/ 909517 h 998436"/>
              <a:gd name="connsiteX538" fmla="*/ 270119 w 416012"/>
              <a:gd name="connsiteY538" fmla="*/ 918920 h 998436"/>
              <a:gd name="connsiteX539" fmla="*/ 269770 w 416012"/>
              <a:gd name="connsiteY539" fmla="*/ 927076 h 998436"/>
              <a:gd name="connsiteX540" fmla="*/ 271097 w 416012"/>
              <a:gd name="connsiteY540" fmla="*/ 929487 h 998436"/>
              <a:gd name="connsiteX541" fmla="*/ 272945 w 416012"/>
              <a:gd name="connsiteY541" fmla="*/ 932573 h 998436"/>
              <a:gd name="connsiteX542" fmla="*/ 274178 w 416012"/>
              <a:gd name="connsiteY542" fmla="*/ 934741 h 998436"/>
              <a:gd name="connsiteX543" fmla="*/ 276503 w 416012"/>
              <a:gd name="connsiteY543" fmla="*/ 938311 h 998436"/>
              <a:gd name="connsiteX544" fmla="*/ 282037 w 416012"/>
              <a:gd name="connsiteY544" fmla="*/ 949440 h 998436"/>
              <a:gd name="connsiteX545" fmla="*/ 283680 w 416012"/>
              <a:gd name="connsiteY545" fmla="*/ 954349 h 998436"/>
              <a:gd name="connsiteX546" fmla="*/ 283932 w 416012"/>
              <a:gd name="connsiteY546" fmla="*/ 959150 h 998436"/>
              <a:gd name="connsiteX547" fmla="*/ 289116 w 416012"/>
              <a:gd name="connsiteY547" fmla="*/ 965525 h 998436"/>
              <a:gd name="connsiteX548" fmla="*/ 290755 w 416012"/>
              <a:gd name="connsiteY548" fmla="*/ 964626 h 998436"/>
              <a:gd name="connsiteX549" fmla="*/ 290794 w 416012"/>
              <a:gd name="connsiteY549" fmla="*/ 959250 h 998436"/>
              <a:gd name="connsiteX550" fmla="*/ 291321 w 416012"/>
              <a:gd name="connsiteY550" fmla="*/ 952964 h 998436"/>
              <a:gd name="connsiteX551" fmla="*/ 292542 w 416012"/>
              <a:gd name="connsiteY551" fmla="*/ 950238 h 998436"/>
              <a:gd name="connsiteX552" fmla="*/ 293809 w 416012"/>
              <a:gd name="connsiteY552" fmla="*/ 947608 h 998436"/>
              <a:gd name="connsiteX553" fmla="*/ 294978 w 416012"/>
              <a:gd name="connsiteY553" fmla="*/ 945409 h 998436"/>
              <a:gd name="connsiteX554" fmla="*/ 297642 w 416012"/>
              <a:gd name="connsiteY554" fmla="*/ 942116 h 998436"/>
              <a:gd name="connsiteX555" fmla="*/ 299581 w 416012"/>
              <a:gd name="connsiteY555" fmla="*/ 939683 h 998436"/>
              <a:gd name="connsiteX556" fmla="*/ 309013 w 416012"/>
              <a:gd name="connsiteY556" fmla="*/ 942825 h 998436"/>
              <a:gd name="connsiteX557" fmla="*/ 310780 w 416012"/>
              <a:gd name="connsiteY557" fmla="*/ 943989 h 998436"/>
              <a:gd name="connsiteX558" fmla="*/ 312981 w 416012"/>
              <a:gd name="connsiteY558" fmla="*/ 944871 h 998436"/>
              <a:gd name="connsiteX559" fmla="*/ 314608 w 416012"/>
              <a:gd name="connsiteY559" fmla="*/ 945555 h 998436"/>
              <a:gd name="connsiteX560" fmla="*/ 317381 w 416012"/>
              <a:gd name="connsiteY560" fmla="*/ 947064 h 998436"/>
              <a:gd name="connsiteX561" fmla="*/ 319004 w 416012"/>
              <a:gd name="connsiteY561" fmla="*/ 948276 h 998436"/>
              <a:gd name="connsiteX562" fmla="*/ 320389 w 416012"/>
              <a:gd name="connsiteY562" fmla="*/ 949246 h 998436"/>
              <a:gd name="connsiteX563" fmla="*/ 321869 w 416012"/>
              <a:gd name="connsiteY563" fmla="*/ 950218 h 998436"/>
              <a:gd name="connsiteX564" fmla="*/ 323588 w 416012"/>
              <a:gd name="connsiteY564" fmla="*/ 951525 h 998436"/>
              <a:gd name="connsiteX565" fmla="*/ 325877 w 416012"/>
              <a:gd name="connsiteY565" fmla="*/ 953511 h 998436"/>
              <a:gd name="connsiteX566" fmla="*/ 329450 w 416012"/>
              <a:gd name="connsiteY566" fmla="*/ 957091 h 998436"/>
              <a:gd name="connsiteX567" fmla="*/ 336309 w 416012"/>
              <a:gd name="connsiteY567" fmla="*/ 964244 h 998436"/>
              <a:gd name="connsiteX568" fmla="*/ 337307 w 416012"/>
              <a:gd name="connsiteY568" fmla="*/ 965596 h 998436"/>
              <a:gd name="connsiteX569" fmla="*/ 340973 w 416012"/>
              <a:gd name="connsiteY569" fmla="*/ 969559 h 998436"/>
              <a:gd name="connsiteX570" fmla="*/ 341591 w 416012"/>
              <a:gd name="connsiteY570" fmla="*/ 970283 h 998436"/>
              <a:gd name="connsiteX571" fmla="*/ 343164 w 416012"/>
              <a:gd name="connsiteY571" fmla="*/ 971639 h 998436"/>
              <a:gd name="connsiteX572" fmla="*/ 345410 w 416012"/>
              <a:gd name="connsiteY572" fmla="*/ 973143 h 998436"/>
              <a:gd name="connsiteX573" fmla="*/ 347080 w 416012"/>
              <a:gd name="connsiteY573" fmla="*/ 974453 h 998436"/>
              <a:gd name="connsiteX574" fmla="*/ 350185 w 416012"/>
              <a:gd name="connsiteY574" fmla="*/ 976395 h 998436"/>
              <a:gd name="connsiteX575" fmla="*/ 354443 w 416012"/>
              <a:gd name="connsiteY575" fmla="*/ 978299 h 998436"/>
              <a:gd name="connsiteX576" fmla="*/ 354967 w 416012"/>
              <a:gd name="connsiteY576" fmla="*/ 978783 h 998436"/>
              <a:gd name="connsiteX577" fmla="*/ 366675 w 416012"/>
              <a:gd name="connsiteY577" fmla="*/ 979350 h 998436"/>
              <a:gd name="connsiteX578" fmla="*/ 378726 w 416012"/>
              <a:gd name="connsiteY578" fmla="*/ 978959 h 998436"/>
              <a:gd name="connsiteX579" fmla="*/ 384633 w 416012"/>
              <a:gd name="connsiteY579" fmla="*/ 978523 h 998436"/>
              <a:gd name="connsiteX580" fmla="*/ 400827 w 416012"/>
              <a:gd name="connsiteY580" fmla="*/ 976005 h 998436"/>
              <a:gd name="connsiteX581" fmla="*/ 412610 w 416012"/>
              <a:gd name="connsiteY581" fmla="*/ 972924 h 998436"/>
              <a:gd name="connsiteX582" fmla="*/ 416012 w 416012"/>
              <a:gd name="connsiteY582" fmla="*/ 967239 h 998436"/>
              <a:gd name="connsiteX583" fmla="*/ 411912 w 416012"/>
              <a:gd name="connsiteY583" fmla="*/ 963608 h 998436"/>
              <a:gd name="connsiteX584" fmla="*/ 406934 w 416012"/>
              <a:gd name="connsiteY584" fmla="*/ 961843 h 998436"/>
              <a:gd name="connsiteX585" fmla="*/ 405499 w 416012"/>
              <a:gd name="connsiteY585" fmla="*/ 961111 h 998436"/>
              <a:gd name="connsiteX586" fmla="*/ 402534 w 416012"/>
              <a:gd name="connsiteY586" fmla="*/ 959650 h 998436"/>
              <a:gd name="connsiteX587" fmla="*/ 399087 w 416012"/>
              <a:gd name="connsiteY587" fmla="*/ 958473 h 998436"/>
              <a:gd name="connsiteX588" fmla="*/ 397603 w 416012"/>
              <a:gd name="connsiteY588" fmla="*/ 957981 h 998436"/>
              <a:gd name="connsiteX589" fmla="*/ 395974 w 416012"/>
              <a:gd name="connsiteY589" fmla="*/ 957490 h 998436"/>
              <a:gd name="connsiteX590" fmla="*/ 394011 w 416012"/>
              <a:gd name="connsiteY590" fmla="*/ 956755 h 998436"/>
              <a:gd name="connsiteX591" fmla="*/ 391570 w 416012"/>
              <a:gd name="connsiteY591" fmla="*/ 956016 h 998436"/>
              <a:gd name="connsiteX592" fmla="*/ 389460 w 416012"/>
              <a:gd name="connsiteY592" fmla="*/ 955520 h 998436"/>
              <a:gd name="connsiteX593" fmla="*/ 387113 w 416012"/>
              <a:gd name="connsiteY593" fmla="*/ 955023 h 998436"/>
              <a:gd name="connsiteX594" fmla="*/ 384430 w 416012"/>
              <a:gd name="connsiteY594" fmla="*/ 954283 h 998436"/>
              <a:gd name="connsiteX595" fmla="*/ 381988 w 416012"/>
              <a:gd name="connsiteY595" fmla="*/ 953546 h 998436"/>
              <a:gd name="connsiteX596" fmla="*/ 379880 w 416012"/>
              <a:gd name="connsiteY596" fmla="*/ 953049 h 998436"/>
              <a:gd name="connsiteX597" fmla="*/ 378011 w 416012"/>
              <a:gd name="connsiteY597" fmla="*/ 952555 h 998436"/>
              <a:gd name="connsiteX598" fmla="*/ 375809 w 416012"/>
              <a:gd name="connsiteY598" fmla="*/ 951819 h 998436"/>
              <a:gd name="connsiteX599" fmla="*/ 374661 w 416012"/>
              <a:gd name="connsiteY599" fmla="*/ 951091 h 998436"/>
              <a:gd name="connsiteX600" fmla="*/ 363896 w 416012"/>
              <a:gd name="connsiteY600" fmla="*/ 940163 h 998436"/>
              <a:gd name="connsiteX601" fmla="*/ 361338 w 416012"/>
              <a:gd name="connsiteY601" fmla="*/ 935679 h 998436"/>
              <a:gd name="connsiteX602" fmla="*/ 360345 w 416012"/>
              <a:gd name="connsiteY602" fmla="*/ 933561 h 998436"/>
              <a:gd name="connsiteX603" fmla="*/ 359634 w 416012"/>
              <a:gd name="connsiteY603" fmla="*/ 932259 h 998436"/>
              <a:gd name="connsiteX604" fmla="*/ 358969 w 416012"/>
              <a:gd name="connsiteY604" fmla="*/ 931390 h 998436"/>
              <a:gd name="connsiteX605" fmla="*/ 356836 w 416012"/>
              <a:gd name="connsiteY605" fmla="*/ 927773 h 998436"/>
              <a:gd name="connsiteX606" fmla="*/ 356317 w 416012"/>
              <a:gd name="connsiteY606" fmla="*/ 926569 h 998436"/>
              <a:gd name="connsiteX607" fmla="*/ 355133 w 416012"/>
              <a:gd name="connsiteY607" fmla="*/ 924450 h 998436"/>
              <a:gd name="connsiteX608" fmla="*/ 353949 w 416012"/>
              <a:gd name="connsiteY608" fmla="*/ 922280 h 998436"/>
              <a:gd name="connsiteX609" fmla="*/ 353144 w 416012"/>
              <a:gd name="connsiteY609" fmla="*/ 920883 h 998436"/>
              <a:gd name="connsiteX610" fmla="*/ 352238 w 416012"/>
              <a:gd name="connsiteY610" fmla="*/ 919868 h 998436"/>
              <a:gd name="connsiteX611" fmla="*/ 351106 w 416012"/>
              <a:gd name="connsiteY611" fmla="*/ 917314 h 998436"/>
              <a:gd name="connsiteX612" fmla="*/ 350396 w 416012"/>
              <a:gd name="connsiteY612" fmla="*/ 915918 h 998436"/>
              <a:gd name="connsiteX613" fmla="*/ 348927 w 416012"/>
              <a:gd name="connsiteY613" fmla="*/ 913459 h 998436"/>
              <a:gd name="connsiteX614" fmla="*/ 347787 w 416012"/>
              <a:gd name="connsiteY614" fmla="*/ 911770 h 998436"/>
              <a:gd name="connsiteX615" fmla="*/ 344949 w 416012"/>
              <a:gd name="connsiteY615" fmla="*/ 906229 h 998436"/>
              <a:gd name="connsiteX616" fmla="*/ 341833 w 416012"/>
              <a:gd name="connsiteY616" fmla="*/ 899101 h 998436"/>
              <a:gd name="connsiteX617" fmla="*/ 341131 w 416012"/>
              <a:gd name="connsiteY617" fmla="*/ 896792 h 998436"/>
              <a:gd name="connsiteX618" fmla="*/ 340713 w 416012"/>
              <a:gd name="connsiteY618" fmla="*/ 894919 h 998436"/>
              <a:gd name="connsiteX619" fmla="*/ 340248 w 416012"/>
              <a:gd name="connsiteY619" fmla="*/ 892995 h 998436"/>
              <a:gd name="connsiteX620" fmla="*/ 339776 w 416012"/>
              <a:gd name="connsiteY620" fmla="*/ 891888 h 998436"/>
              <a:gd name="connsiteX621" fmla="*/ 339073 w 416012"/>
              <a:gd name="connsiteY621" fmla="*/ 889674 h 998436"/>
              <a:gd name="connsiteX622" fmla="*/ 338370 w 416012"/>
              <a:gd name="connsiteY622" fmla="*/ 887269 h 998436"/>
              <a:gd name="connsiteX623" fmla="*/ 338045 w 416012"/>
              <a:gd name="connsiteY623" fmla="*/ 885827 h 998436"/>
              <a:gd name="connsiteX624" fmla="*/ 337607 w 416012"/>
              <a:gd name="connsiteY624" fmla="*/ 873871 h 998436"/>
              <a:gd name="connsiteX625" fmla="*/ 337440 w 416012"/>
              <a:gd name="connsiteY625" fmla="*/ 870366 h 998436"/>
              <a:gd name="connsiteX626" fmla="*/ 337067 w 416012"/>
              <a:gd name="connsiteY626" fmla="*/ 868924 h 998436"/>
              <a:gd name="connsiteX627" fmla="*/ 336691 w 416012"/>
              <a:gd name="connsiteY627" fmla="*/ 867768 h 998436"/>
              <a:gd name="connsiteX628" fmla="*/ 334523 w 416012"/>
              <a:gd name="connsiteY628" fmla="*/ 855993 h 998436"/>
              <a:gd name="connsiteX629" fmla="*/ 333235 w 416012"/>
              <a:gd name="connsiteY629" fmla="*/ 835582 h 998436"/>
              <a:gd name="connsiteX630" fmla="*/ 332759 w 416012"/>
              <a:gd name="connsiteY630" fmla="*/ 828618 h 998436"/>
              <a:gd name="connsiteX631" fmla="*/ 332503 w 416012"/>
              <a:gd name="connsiteY631" fmla="*/ 824297 h 998436"/>
              <a:gd name="connsiteX632" fmla="*/ 334380 w 416012"/>
              <a:gd name="connsiteY632" fmla="*/ 823638 h 998436"/>
              <a:gd name="connsiteX633" fmla="*/ 337468 w 416012"/>
              <a:gd name="connsiteY633" fmla="*/ 815170 h 998436"/>
              <a:gd name="connsiteX634" fmla="*/ 337136 w 416012"/>
              <a:gd name="connsiteY634" fmla="*/ 808255 h 998436"/>
              <a:gd name="connsiteX635" fmla="*/ 336501 w 416012"/>
              <a:gd name="connsiteY635" fmla="*/ 790394 h 998436"/>
              <a:gd name="connsiteX636" fmla="*/ 335915 w 416012"/>
              <a:gd name="connsiteY636" fmla="*/ 772246 h 998436"/>
              <a:gd name="connsiteX637" fmla="*/ 335271 w 416012"/>
              <a:gd name="connsiteY637" fmla="*/ 768642 h 998436"/>
              <a:gd name="connsiteX638" fmla="*/ 334566 w 416012"/>
              <a:gd name="connsiteY638" fmla="*/ 759996 h 998436"/>
              <a:gd name="connsiteX639" fmla="*/ 336453 w 416012"/>
              <a:gd name="connsiteY639" fmla="*/ 693770 h 998436"/>
              <a:gd name="connsiteX640" fmla="*/ 338405 w 416012"/>
              <a:gd name="connsiteY640" fmla="*/ 670075 h 998436"/>
              <a:gd name="connsiteX641" fmla="*/ 339091 w 416012"/>
              <a:gd name="connsiteY641" fmla="*/ 655439 h 998436"/>
              <a:gd name="connsiteX642" fmla="*/ 339101 w 416012"/>
              <a:gd name="connsiteY642" fmla="*/ 634751 h 998436"/>
              <a:gd name="connsiteX643" fmla="*/ 338070 w 416012"/>
              <a:gd name="connsiteY643" fmla="*/ 631289 h 998436"/>
              <a:gd name="connsiteX644" fmla="*/ 337419 w 416012"/>
              <a:gd name="connsiteY644" fmla="*/ 628547 h 998436"/>
              <a:gd name="connsiteX645" fmla="*/ 337093 w 416012"/>
              <a:gd name="connsiteY645" fmla="*/ 627296 h 998436"/>
              <a:gd name="connsiteX646" fmla="*/ 335215 w 416012"/>
              <a:gd name="connsiteY646" fmla="*/ 621618 h 998436"/>
              <a:gd name="connsiteX647" fmla="*/ 334565 w 416012"/>
              <a:gd name="connsiteY647" fmla="*/ 618638 h 998436"/>
              <a:gd name="connsiteX648" fmla="*/ 334142 w 416012"/>
              <a:gd name="connsiteY648" fmla="*/ 617482 h 998436"/>
              <a:gd name="connsiteX649" fmla="*/ 333441 w 416012"/>
              <a:gd name="connsiteY649" fmla="*/ 614981 h 998436"/>
              <a:gd name="connsiteX650" fmla="*/ 332738 w 416012"/>
              <a:gd name="connsiteY650" fmla="*/ 612528 h 998436"/>
              <a:gd name="connsiteX651" fmla="*/ 331799 w 416012"/>
              <a:gd name="connsiteY651" fmla="*/ 609736 h 998436"/>
              <a:gd name="connsiteX652" fmla="*/ 331095 w 416012"/>
              <a:gd name="connsiteY652" fmla="*/ 607571 h 998436"/>
              <a:gd name="connsiteX653" fmla="*/ 330860 w 416012"/>
              <a:gd name="connsiteY653" fmla="*/ 606849 h 998436"/>
              <a:gd name="connsiteX654" fmla="*/ 330390 w 416012"/>
              <a:gd name="connsiteY654" fmla="*/ 605694 h 998436"/>
              <a:gd name="connsiteX655" fmla="*/ 329687 w 416012"/>
              <a:gd name="connsiteY655" fmla="*/ 603434 h 998436"/>
              <a:gd name="connsiteX656" fmla="*/ 328985 w 416012"/>
              <a:gd name="connsiteY656" fmla="*/ 600981 h 998436"/>
              <a:gd name="connsiteX657" fmla="*/ 328515 w 416012"/>
              <a:gd name="connsiteY657" fmla="*/ 599634 h 998436"/>
              <a:gd name="connsiteX658" fmla="*/ 328049 w 416012"/>
              <a:gd name="connsiteY658" fmla="*/ 597758 h 998436"/>
              <a:gd name="connsiteX659" fmla="*/ 327346 w 416012"/>
              <a:gd name="connsiteY659" fmla="*/ 595545 h 998436"/>
              <a:gd name="connsiteX660" fmla="*/ 326644 w 416012"/>
              <a:gd name="connsiteY660" fmla="*/ 593092 h 998436"/>
              <a:gd name="connsiteX661" fmla="*/ 326179 w 416012"/>
              <a:gd name="connsiteY661" fmla="*/ 590977 h 998436"/>
              <a:gd name="connsiteX662" fmla="*/ 325712 w 416012"/>
              <a:gd name="connsiteY662" fmla="*/ 589341 h 998436"/>
              <a:gd name="connsiteX663" fmla="*/ 325007 w 416012"/>
              <a:gd name="connsiteY663" fmla="*/ 587368 h 998436"/>
              <a:gd name="connsiteX664" fmla="*/ 324303 w 416012"/>
              <a:gd name="connsiteY664" fmla="*/ 585154 h 998436"/>
              <a:gd name="connsiteX665" fmla="*/ 323838 w 416012"/>
              <a:gd name="connsiteY665" fmla="*/ 583279 h 998436"/>
              <a:gd name="connsiteX666" fmla="*/ 323373 w 416012"/>
              <a:gd name="connsiteY666" fmla="*/ 581164 h 998436"/>
              <a:gd name="connsiteX667" fmla="*/ 322671 w 416012"/>
              <a:gd name="connsiteY667" fmla="*/ 578710 h 998436"/>
              <a:gd name="connsiteX668" fmla="*/ 321962 w 416012"/>
              <a:gd name="connsiteY668" fmla="*/ 577216 h 998436"/>
              <a:gd name="connsiteX669" fmla="*/ 321539 w 416012"/>
              <a:gd name="connsiteY669" fmla="*/ 576061 h 998436"/>
              <a:gd name="connsiteX670" fmla="*/ 320741 w 416012"/>
              <a:gd name="connsiteY670" fmla="*/ 573656 h 998436"/>
              <a:gd name="connsiteX671" fmla="*/ 320037 w 416012"/>
              <a:gd name="connsiteY671" fmla="*/ 571491 h 998436"/>
              <a:gd name="connsiteX672" fmla="*/ 319623 w 416012"/>
              <a:gd name="connsiteY672" fmla="*/ 569135 h 998436"/>
              <a:gd name="connsiteX673" fmla="*/ 319162 w 416012"/>
              <a:gd name="connsiteY673" fmla="*/ 566444 h 998436"/>
              <a:gd name="connsiteX674" fmla="*/ 318693 w 416012"/>
              <a:gd name="connsiteY674" fmla="*/ 565145 h 998436"/>
              <a:gd name="connsiteX675" fmla="*/ 318038 w 416012"/>
              <a:gd name="connsiteY675" fmla="*/ 562692 h 998436"/>
              <a:gd name="connsiteX676" fmla="*/ 317016 w 416012"/>
              <a:gd name="connsiteY676" fmla="*/ 558269 h 998436"/>
              <a:gd name="connsiteX677" fmla="*/ 316607 w 416012"/>
              <a:gd name="connsiteY677" fmla="*/ 555146 h 998436"/>
              <a:gd name="connsiteX678" fmla="*/ 315429 w 416012"/>
              <a:gd name="connsiteY678" fmla="*/ 552256 h 998436"/>
              <a:gd name="connsiteX679" fmla="*/ 314734 w 416012"/>
              <a:gd name="connsiteY679" fmla="*/ 548891 h 998436"/>
              <a:gd name="connsiteX680" fmla="*/ 313516 w 416012"/>
              <a:gd name="connsiteY680" fmla="*/ 544754 h 998436"/>
              <a:gd name="connsiteX681" fmla="*/ 312350 w 416012"/>
              <a:gd name="connsiteY681" fmla="*/ 540280 h 998436"/>
              <a:gd name="connsiteX682" fmla="*/ 311653 w 416012"/>
              <a:gd name="connsiteY682" fmla="*/ 537059 h 998436"/>
              <a:gd name="connsiteX683" fmla="*/ 311231 w 416012"/>
              <a:gd name="connsiteY683" fmla="*/ 535713 h 998436"/>
              <a:gd name="connsiteX684" fmla="*/ 310530 w 416012"/>
              <a:gd name="connsiteY684" fmla="*/ 533212 h 998436"/>
              <a:gd name="connsiteX685" fmla="*/ 309829 w 416012"/>
              <a:gd name="connsiteY685" fmla="*/ 530809 h 998436"/>
              <a:gd name="connsiteX686" fmla="*/ 309127 w 416012"/>
              <a:gd name="connsiteY686" fmla="*/ 528403 h 998436"/>
              <a:gd name="connsiteX687" fmla="*/ 308428 w 416012"/>
              <a:gd name="connsiteY687" fmla="*/ 525469 h 998436"/>
              <a:gd name="connsiteX688" fmla="*/ 307962 w 416012"/>
              <a:gd name="connsiteY688" fmla="*/ 523642 h 998436"/>
              <a:gd name="connsiteX689" fmla="*/ 307494 w 416012"/>
              <a:gd name="connsiteY689" fmla="*/ 522006 h 998436"/>
              <a:gd name="connsiteX690" fmla="*/ 306933 w 416012"/>
              <a:gd name="connsiteY690" fmla="*/ 520130 h 998436"/>
              <a:gd name="connsiteX691" fmla="*/ 306234 w 416012"/>
              <a:gd name="connsiteY691" fmla="*/ 517100 h 998436"/>
              <a:gd name="connsiteX692" fmla="*/ 304445 w 416012"/>
              <a:gd name="connsiteY692" fmla="*/ 512527 h 998436"/>
              <a:gd name="connsiteX693" fmla="*/ 302783 w 416012"/>
              <a:gd name="connsiteY693" fmla="*/ 510020 h 998436"/>
              <a:gd name="connsiteX694" fmla="*/ 302072 w 416012"/>
              <a:gd name="connsiteY694" fmla="*/ 508958 h 998436"/>
              <a:gd name="connsiteX695" fmla="*/ 301366 w 416012"/>
              <a:gd name="connsiteY695" fmla="*/ 506985 h 998436"/>
              <a:gd name="connsiteX696" fmla="*/ 300898 w 416012"/>
              <a:gd name="connsiteY696" fmla="*/ 505349 h 998436"/>
              <a:gd name="connsiteX697" fmla="*/ 300426 w 416012"/>
              <a:gd name="connsiteY697" fmla="*/ 504242 h 998436"/>
              <a:gd name="connsiteX698" fmla="*/ 299723 w 416012"/>
              <a:gd name="connsiteY698" fmla="*/ 502028 h 998436"/>
              <a:gd name="connsiteX699" fmla="*/ 299022 w 416012"/>
              <a:gd name="connsiteY699" fmla="*/ 499527 h 998436"/>
              <a:gd name="connsiteX700" fmla="*/ 298552 w 416012"/>
              <a:gd name="connsiteY700" fmla="*/ 498133 h 998436"/>
              <a:gd name="connsiteX701" fmla="*/ 298083 w 416012"/>
              <a:gd name="connsiteY701" fmla="*/ 496640 h 998436"/>
              <a:gd name="connsiteX702" fmla="*/ 297374 w 416012"/>
              <a:gd name="connsiteY702" fmla="*/ 495195 h 998436"/>
              <a:gd name="connsiteX703" fmla="*/ 296666 w 416012"/>
              <a:gd name="connsiteY703" fmla="*/ 493510 h 998436"/>
              <a:gd name="connsiteX704" fmla="*/ 296203 w 416012"/>
              <a:gd name="connsiteY704" fmla="*/ 491251 h 998436"/>
              <a:gd name="connsiteX705" fmla="*/ 293895 w 416012"/>
              <a:gd name="connsiteY705" fmla="*/ 485425 h 998436"/>
              <a:gd name="connsiteX706" fmla="*/ 292713 w 416012"/>
              <a:gd name="connsiteY706" fmla="*/ 483016 h 998436"/>
              <a:gd name="connsiteX707" fmla="*/ 291820 w 416012"/>
              <a:gd name="connsiteY707" fmla="*/ 480369 h 998436"/>
              <a:gd name="connsiteX708" fmla="*/ 290499 w 416012"/>
              <a:gd name="connsiteY708" fmla="*/ 477383 h 998436"/>
              <a:gd name="connsiteX709" fmla="*/ 289239 w 416012"/>
              <a:gd name="connsiteY709" fmla="*/ 472526 h 998436"/>
              <a:gd name="connsiteX710" fmla="*/ 287929 w 416012"/>
              <a:gd name="connsiteY710" fmla="*/ 467908 h 998436"/>
              <a:gd name="connsiteX711" fmla="*/ 286789 w 416012"/>
              <a:gd name="connsiteY711" fmla="*/ 466411 h 998436"/>
              <a:gd name="connsiteX712" fmla="*/ 285602 w 416012"/>
              <a:gd name="connsiteY712" fmla="*/ 464676 h 998436"/>
              <a:gd name="connsiteX713" fmla="*/ 284414 w 416012"/>
              <a:gd name="connsiteY713" fmla="*/ 462891 h 998436"/>
              <a:gd name="connsiteX714" fmla="*/ 283747 w 416012"/>
              <a:gd name="connsiteY714" fmla="*/ 462261 h 998436"/>
              <a:gd name="connsiteX715" fmla="*/ 281563 w 416012"/>
              <a:gd name="connsiteY715" fmla="*/ 459126 h 998436"/>
              <a:gd name="connsiteX716" fmla="*/ 282056 w 416012"/>
              <a:gd name="connsiteY716" fmla="*/ 457449 h 998436"/>
              <a:gd name="connsiteX717" fmla="*/ 282548 w 416012"/>
              <a:gd name="connsiteY717" fmla="*/ 455773 h 998436"/>
              <a:gd name="connsiteX718" fmla="*/ 283037 w 416012"/>
              <a:gd name="connsiteY718" fmla="*/ 454625 h 998436"/>
              <a:gd name="connsiteX719" fmla="*/ 281382 w 416012"/>
              <a:gd name="connsiteY719" fmla="*/ 451204 h 998436"/>
              <a:gd name="connsiteX720" fmla="*/ 280238 w 416012"/>
              <a:gd name="connsiteY720" fmla="*/ 443708 h 998436"/>
              <a:gd name="connsiteX721" fmla="*/ 281108 w 416012"/>
              <a:gd name="connsiteY721" fmla="*/ 430082 h 998436"/>
              <a:gd name="connsiteX722" fmla="*/ 283435 w 416012"/>
              <a:gd name="connsiteY722" fmla="*/ 413973 h 998436"/>
              <a:gd name="connsiteX723" fmla="*/ 286055 w 416012"/>
              <a:gd name="connsiteY723" fmla="*/ 410249 h 998436"/>
              <a:gd name="connsiteX724" fmla="*/ 286784 w 416012"/>
              <a:gd name="connsiteY724" fmla="*/ 409004 h 998436"/>
              <a:gd name="connsiteX725" fmla="*/ 287275 w 416012"/>
              <a:gd name="connsiteY725" fmla="*/ 401232 h 998436"/>
              <a:gd name="connsiteX726" fmla="*/ 288250 w 416012"/>
              <a:gd name="connsiteY726" fmla="*/ 392504 h 998436"/>
              <a:gd name="connsiteX727" fmla="*/ 290054 w 416012"/>
              <a:gd name="connsiteY727" fmla="*/ 382631 h 998436"/>
              <a:gd name="connsiteX728" fmla="*/ 290258 w 416012"/>
              <a:gd name="connsiteY728" fmla="*/ 355032 h 998436"/>
              <a:gd name="connsiteX729" fmla="*/ 289814 w 416012"/>
              <a:gd name="connsiteY729" fmla="*/ 343749 h 998436"/>
              <a:gd name="connsiteX730" fmla="*/ 288944 w 416012"/>
              <a:gd name="connsiteY730" fmla="*/ 331743 h 998436"/>
              <a:gd name="connsiteX731" fmla="*/ 288040 w 416012"/>
              <a:gd name="connsiteY731" fmla="*/ 324295 h 998436"/>
              <a:gd name="connsiteX732" fmla="*/ 286750 w 416012"/>
              <a:gd name="connsiteY732" fmla="*/ 310608 h 998436"/>
              <a:gd name="connsiteX733" fmla="*/ 286074 w 416012"/>
              <a:gd name="connsiteY733" fmla="*/ 304842 h 998436"/>
              <a:gd name="connsiteX734" fmla="*/ 284704 w 416012"/>
              <a:gd name="connsiteY734" fmla="*/ 295328 h 998436"/>
              <a:gd name="connsiteX735" fmla="*/ 283975 w 416012"/>
              <a:gd name="connsiteY735" fmla="*/ 289993 h 998436"/>
              <a:gd name="connsiteX736" fmla="*/ 282813 w 416012"/>
              <a:gd name="connsiteY736" fmla="*/ 278562 h 998436"/>
              <a:gd name="connsiteX737" fmla="*/ 282867 w 416012"/>
              <a:gd name="connsiteY737" fmla="*/ 277746 h 998436"/>
              <a:gd name="connsiteX738" fmla="*/ 289629 w 416012"/>
              <a:gd name="connsiteY738" fmla="*/ 278468 h 998436"/>
              <a:gd name="connsiteX739" fmla="*/ 293699 w 416012"/>
              <a:gd name="connsiteY739" fmla="*/ 279843 h 998436"/>
              <a:gd name="connsiteX740" fmla="*/ 314817 w 416012"/>
              <a:gd name="connsiteY740" fmla="*/ 280048 h 998436"/>
              <a:gd name="connsiteX741" fmla="*/ 317945 w 416012"/>
              <a:gd name="connsiteY741" fmla="*/ 279064 h 998436"/>
              <a:gd name="connsiteX742" fmla="*/ 321217 w 416012"/>
              <a:gd name="connsiteY742" fmla="*/ 278032 h 998436"/>
              <a:gd name="connsiteX743" fmla="*/ 323818 w 416012"/>
              <a:gd name="connsiteY743" fmla="*/ 276804 h 998436"/>
              <a:gd name="connsiteX744" fmla="*/ 325648 w 416012"/>
              <a:gd name="connsiteY744" fmla="*/ 275857 h 998436"/>
              <a:gd name="connsiteX745" fmla="*/ 329033 w 416012"/>
              <a:gd name="connsiteY745" fmla="*/ 272619 h 998436"/>
              <a:gd name="connsiteX746" fmla="*/ 329516 w 416012"/>
              <a:gd name="connsiteY746" fmla="*/ 272047 h 998436"/>
              <a:gd name="connsiteX747" fmla="*/ 330827 w 416012"/>
              <a:gd name="connsiteY747" fmla="*/ 270136 h 998436"/>
              <a:gd name="connsiteX748" fmla="*/ 332232 w 416012"/>
              <a:gd name="connsiteY748" fmla="*/ 268227 h 998436"/>
              <a:gd name="connsiteX749" fmla="*/ 333306 w 416012"/>
              <a:gd name="connsiteY749" fmla="*/ 265882 h 998436"/>
              <a:gd name="connsiteX750" fmla="*/ 334044 w 416012"/>
              <a:gd name="connsiteY750" fmla="*/ 263535 h 998436"/>
              <a:gd name="connsiteX751" fmla="*/ 335447 w 416012"/>
              <a:gd name="connsiteY751" fmla="*/ 255481 h 998436"/>
              <a:gd name="connsiteX752" fmla="*/ 334560 w 416012"/>
              <a:gd name="connsiteY752" fmla="*/ 245683 h 998436"/>
              <a:gd name="connsiteX753" fmla="*/ 333901 w 416012"/>
              <a:gd name="connsiteY753" fmla="*/ 243999 h 998436"/>
              <a:gd name="connsiteX754" fmla="*/ 331464 w 416012"/>
              <a:gd name="connsiteY754" fmla="*/ 236301 h 998436"/>
              <a:gd name="connsiteX755" fmla="*/ 328132 w 416012"/>
              <a:gd name="connsiteY755" fmla="*/ 226005 h 998436"/>
              <a:gd name="connsiteX756" fmla="*/ 321112 w 416012"/>
              <a:gd name="connsiteY756" fmla="*/ 214672 h 998436"/>
              <a:gd name="connsiteX757" fmla="*/ 313975 w 416012"/>
              <a:gd name="connsiteY757" fmla="*/ 206219 h 998436"/>
              <a:gd name="connsiteX758" fmla="*/ 312741 w 416012"/>
              <a:gd name="connsiteY758" fmla="*/ 204386 h 998436"/>
              <a:gd name="connsiteX759" fmla="*/ 312029 w 416012"/>
              <a:gd name="connsiteY759" fmla="*/ 203421 h 998436"/>
              <a:gd name="connsiteX760" fmla="*/ 310600 w 416012"/>
              <a:gd name="connsiteY760" fmla="*/ 201825 h 998436"/>
              <a:gd name="connsiteX761" fmla="*/ 307224 w 416012"/>
              <a:gd name="connsiteY761" fmla="*/ 197672 h 998436"/>
              <a:gd name="connsiteX762" fmla="*/ 297539 w 416012"/>
              <a:gd name="connsiteY762" fmla="*/ 183201 h 998436"/>
              <a:gd name="connsiteX763" fmla="*/ 297113 w 416012"/>
              <a:gd name="connsiteY763" fmla="*/ 182429 h 998436"/>
              <a:gd name="connsiteX764" fmla="*/ 295831 w 416012"/>
              <a:gd name="connsiteY764" fmla="*/ 180499 h 998436"/>
              <a:gd name="connsiteX765" fmla="*/ 292567 w 416012"/>
              <a:gd name="connsiteY765" fmla="*/ 173994 h 998436"/>
              <a:gd name="connsiteX766" fmla="*/ 289822 w 416012"/>
              <a:gd name="connsiteY766" fmla="*/ 168984 h 998436"/>
              <a:gd name="connsiteX767" fmla="*/ 289444 w 416012"/>
              <a:gd name="connsiteY767" fmla="*/ 168262 h 998436"/>
              <a:gd name="connsiteX768" fmla="*/ 284052 w 416012"/>
              <a:gd name="connsiteY768" fmla="*/ 157470 h 998436"/>
              <a:gd name="connsiteX769" fmla="*/ 283060 w 416012"/>
              <a:gd name="connsiteY769" fmla="*/ 155398 h 998436"/>
              <a:gd name="connsiteX770" fmla="*/ 281640 w 416012"/>
              <a:gd name="connsiteY770" fmla="*/ 152507 h 998436"/>
              <a:gd name="connsiteX771" fmla="*/ 280455 w 416012"/>
              <a:gd name="connsiteY771" fmla="*/ 150580 h 998436"/>
              <a:gd name="connsiteX772" fmla="*/ 281220 w 416012"/>
              <a:gd name="connsiteY772" fmla="*/ 144488 h 998436"/>
              <a:gd name="connsiteX773" fmla="*/ 283139 w 416012"/>
              <a:gd name="connsiteY773" fmla="*/ 138311 h 998436"/>
              <a:gd name="connsiteX774" fmla="*/ 283737 w 416012"/>
              <a:gd name="connsiteY774" fmla="*/ 135386 h 998436"/>
              <a:gd name="connsiteX775" fmla="*/ 285440 w 416012"/>
              <a:gd name="connsiteY775" fmla="*/ 132184 h 998436"/>
              <a:gd name="connsiteX776" fmla="*/ 286166 w 416012"/>
              <a:gd name="connsiteY776" fmla="*/ 131566 h 998436"/>
              <a:gd name="connsiteX777" fmla="*/ 286889 w 416012"/>
              <a:gd name="connsiteY777" fmla="*/ 131090 h 998436"/>
              <a:gd name="connsiteX778" fmla="*/ 292930 w 416012"/>
              <a:gd name="connsiteY778" fmla="*/ 131855 h 998436"/>
              <a:gd name="connsiteX779" fmla="*/ 296474 w 416012"/>
              <a:gd name="connsiteY779" fmla="*/ 133083 h 998436"/>
              <a:gd name="connsiteX780" fmla="*/ 299867 w 416012"/>
              <a:gd name="connsiteY780" fmla="*/ 128547 h 998436"/>
              <a:gd name="connsiteX781" fmla="*/ 300001 w 416012"/>
              <a:gd name="connsiteY781" fmla="*/ 123604 h 998436"/>
              <a:gd name="connsiteX782" fmla="*/ 301397 w 416012"/>
              <a:gd name="connsiteY782" fmla="*/ 123038 h 998436"/>
              <a:gd name="connsiteX783" fmla="*/ 302794 w 416012"/>
              <a:gd name="connsiteY783" fmla="*/ 122329 h 998436"/>
              <a:gd name="connsiteX784" fmla="*/ 304767 w 416012"/>
              <a:gd name="connsiteY784" fmla="*/ 121623 h 998436"/>
              <a:gd name="connsiteX785" fmla="*/ 306403 w 416012"/>
              <a:gd name="connsiteY785" fmla="*/ 121156 h 998436"/>
              <a:gd name="connsiteX786" fmla="*/ 307606 w 416012"/>
              <a:gd name="connsiteY786" fmla="*/ 120684 h 998436"/>
              <a:gd name="connsiteX787" fmla="*/ 308763 w 416012"/>
              <a:gd name="connsiteY787" fmla="*/ 119973 h 998436"/>
              <a:gd name="connsiteX788" fmla="*/ 309920 w 416012"/>
              <a:gd name="connsiteY788" fmla="*/ 119263 h 998436"/>
              <a:gd name="connsiteX789" fmla="*/ 311945 w 416012"/>
              <a:gd name="connsiteY789" fmla="*/ 118077 h 998436"/>
              <a:gd name="connsiteX790" fmla="*/ 313586 w 416012"/>
              <a:gd name="connsiteY790" fmla="*/ 116890 h 998436"/>
              <a:gd name="connsiteX791" fmla="*/ 315325 w 416012"/>
              <a:gd name="connsiteY791" fmla="*/ 115367 h 998436"/>
              <a:gd name="connsiteX792" fmla="*/ 318617 w 416012"/>
              <a:gd name="connsiteY792" fmla="*/ 111646 h 998436"/>
              <a:gd name="connsiteX793" fmla="*/ 320652 w 416012"/>
              <a:gd name="connsiteY793" fmla="*/ 109070 h 998436"/>
              <a:gd name="connsiteX794" fmla="*/ 323511 w 416012"/>
              <a:gd name="connsiteY794" fmla="*/ 105395 h 998436"/>
              <a:gd name="connsiteX795" fmla="*/ 325499 w 416012"/>
              <a:gd name="connsiteY795" fmla="*/ 102722 h 998436"/>
              <a:gd name="connsiteX796" fmla="*/ 327436 w 416012"/>
              <a:gd name="connsiteY796" fmla="*/ 100433 h 998436"/>
              <a:gd name="connsiteX797" fmla="*/ 329376 w 416012"/>
              <a:gd name="connsiteY797" fmla="*/ 97951 h 998436"/>
              <a:gd name="connsiteX798" fmla="*/ 329861 w 416012"/>
              <a:gd name="connsiteY798" fmla="*/ 97332 h 998436"/>
              <a:gd name="connsiteX799" fmla="*/ 330348 w 416012"/>
              <a:gd name="connsiteY799" fmla="*/ 96232 h 998436"/>
              <a:gd name="connsiteX800" fmla="*/ 331084 w 416012"/>
              <a:gd name="connsiteY800" fmla="*/ 94173 h 998436"/>
              <a:gd name="connsiteX801" fmla="*/ 331823 w 416012"/>
              <a:gd name="connsiteY801" fmla="*/ 91490 h 998436"/>
              <a:gd name="connsiteX802" fmla="*/ 332319 w 416012"/>
              <a:gd name="connsiteY802" fmla="*/ 89430 h 998436"/>
              <a:gd name="connsiteX803" fmla="*/ 332813 w 416012"/>
              <a:gd name="connsiteY803" fmla="*/ 87610 h 998436"/>
              <a:gd name="connsiteX804" fmla="*/ 333554 w 416012"/>
              <a:gd name="connsiteY804" fmla="*/ 84687 h 998436"/>
              <a:gd name="connsiteX805" fmla="*/ 334320 w 416012"/>
              <a:gd name="connsiteY805" fmla="*/ 78597 h 998436"/>
              <a:gd name="connsiteX806" fmla="*/ 333172 w 416012"/>
              <a:gd name="connsiteY806" fmla="*/ 71630 h 998436"/>
              <a:gd name="connsiteX807" fmla="*/ 331993 w 416012"/>
              <a:gd name="connsiteY807" fmla="*/ 68692 h 998436"/>
              <a:gd name="connsiteX808" fmla="*/ 331280 w 416012"/>
              <a:gd name="connsiteY808" fmla="*/ 67774 h 998436"/>
              <a:gd name="connsiteX809" fmla="*/ 330569 w 416012"/>
              <a:gd name="connsiteY809" fmla="*/ 66617 h 998436"/>
              <a:gd name="connsiteX810" fmla="*/ 330098 w 416012"/>
              <a:gd name="connsiteY810" fmla="*/ 65414 h 998436"/>
              <a:gd name="connsiteX811" fmla="*/ 329628 w 416012"/>
              <a:gd name="connsiteY811" fmla="*/ 63922 h 998436"/>
              <a:gd name="connsiteX812" fmla="*/ 328918 w 416012"/>
              <a:gd name="connsiteY812" fmla="*/ 62765 h 998436"/>
              <a:gd name="connsiteX813" fmla="*/ 328204 w 416012"/>
              <a:gd name="connsiteY813" fmla="*/ 61848 h 998436"/>
              <a:gd name="connsiteX814" fmla="*/ 327734 w 416012"/>
              <a:gd name="connsiteY814" fmla="*/ 60596 h 998436"/>
              <a:gd name="connsiteX815" fmla="*/ 327264 w 416012"/>
              <a:gd name="connsiteY815" fmla="*/ 59105 h 998436"/>
              <a:gd name="connsiteX816" fmla="*/ 326554 w 416012"/>
              <a:gd name="connsiteY816" fmla="*/ 57948 h 998436"/>
              <a:gd name="connsiteX817" fmla="*/ 325839 w 416012"/>
              <a:gd name="connsiteY817" fmla="*/ 57222 h 998436"/>
              <a:gd name="connsiteX818" fmla="*/ 324090 w 416012"/>
              <a:gd name="connsiteY818" fmla="*/ 53609 h 998436"/>
              <a:gd name="connsiteX819" fmla="*/ 323391 w 416012"/>
              <a:gd name="connsiteY819" fmla="*/ 50724 h 998436"/>
              <a:gd name="connsiteX820" fmla="*/ 322211 w 416012"/>
              <a:gd name="connsiteY820" fmla="*/ 48074 h 998436"/>
              <a:gd name="connsiteX821" fmla="*/ 321128 w 416012"/>
              <a:gd name="connsiteY821" fmla="*/ 45187 h 998436"/>
              <a:gd name="connsiteX822" fmla="*/ 318187 w 416012"/>
              <a:gd name="connsiteY822" fmla="*/ 40508 h 998436"/>
              <a:gd name="connsiteX823" fmla="*/ 316146 w 416012"/>
              <a:gd name="connsiteY823" fmla="*/ 37374 h 998436"/>
              <a:gd name="connsiteX824" fmla="*/ 315401 w 416012"/>
              <a:gd name="connsiteY824" fmla="*/ 34248 h 998436"/>
              <a:gd name="connsiteX825" fmla="*/ 314982 w 416012"/>
              <a:gd name="connsiteY825" fmla="*/ 32516 h 998436"/>
              <a:gd name="connsiteX826" fmla="*/ 309497 w 416012"/>
              <a:gd name="connsiteY826" fmla="*/ 28060 h 998436"/>
              <a:gd name="connsiteX827" fmla="*/ 308780 w 416012"/>
              <a:gd name="connsiteY827" fmla="*/ 27382 h 998436"/>
              <a:gd name="connsiteX828" fmla="*/ 308123 w 416012"/>
              <a:gd name="connsiteY828" fmla="*/ 25459 h 998436"/>
              <a:gd name="connsiteX829" fmla="*/ 296121 w 416012"/>
              <a:gd name="connsiteY829" fmla="*/ 13081 h 998436"/>
              <a:gd name="connsiteX830" fmla="*/ 295266 w 416012"/>
              <a:gd name="connsiteY830" fmla="*/ 11828 h 998436"/>
              <a:gd name="connsiteX831" fmla="*/ 292267 w 416012"/>
              <a:gd name="connsiteY831" fmla="*/ 8253 h 998436"/>
              <a:gd name="connsiteX832" fmla="*/ 288787 w 416012"/>
              <a:gd name="connsiteY832" fmla="*/ 5107 h 998436"/>
              <a:gd name="connsiteX833" fmla="*/ 285545 w 416012"/>
              <a:gd name="connsiteY833" fmla="*/ 2203 h 998436"/>
              <a:gd name="connsiteX834" fmla="*/ 283776 w 416012"/>
              <a:gd name="connsiteY834" fmla="*/ 1231 h 998436"/>
              <a:gd name="connsiteX835" fmla="*/ 282249 w 416012"/>
              <a:gd name="connsiteY835" fmla="*/ 19 h 998436"/>
              <a:gd name="connsiteX836" fmla="*/ 269098 w 416012"/>
              <a:gd name="connsiteY836" fmla="*/ 15 h 998436"/>
              <a:gd name="connsiteX837" fmla="*/ 254409 w 416012"/>
              <a:gd name="connsiteY837" fmla="*/ 146 h 998436"/>
              <a:gd name="connsiteX838" fmla="*/ 180766 w 416012"/>
              <a:gd name="connsiteY838" fmla="*/ 72460 h 998436"/>
              <a:gd name="connsiteX839" fmla="*/ 181225 w 416012"/>
              <a:gd name="connsiteY839" fmla="*/ 75343 h 998436"/>
              <a:gd name="connsiteX840" fmla="*/ 181647 w 416012"/>
              <a:gd name="connsiteY840" fmla="*/ 76691 h 998436"/>
              <a:gd name="connsiteX841" fmla="*/ 181914 w 416012"/>
              <a:gd name="connsiteY841" fmla="*/ 79525 h 998436"/>
              <a:gd name="connsiteX842" fmla="*/ 182285 w 416012"/>
              <a:gd name="connsiteY842" fmla="*/ 81352 h 998436"/>
              <a:gd name="connsiteX843" fmla="*/ 180754 w 416012"/>
              <a:gd name="connsiteY843" fmla="*/ 80572 h 998436"/>
              <a:gd name="connsiteX844" fmla="*/ 179279 w 416012"/>
              <a:gd name="connsiteY844" fmla="*/ 78929 h 998436"/>
              <a:gd name="connsiteX845" fmla="*/ 178808 w 416012"/>
              <a:gd name="connsiteY845" fmla="*/ 77725 h 998436"/>
              <a:gd name="connsiteX846" fmla="*/ 178956 w 416012"/>
              <a:gd name="connsiteY846" fmla="*/ 70670 h 998436"/>
              <a:gd name="connsiteX847" fmla="*/ 180766 w 416012"/>
              <a:gd name="connsiteY847" fmla="*/ 72460 h 998436"/>
              <a:gd name="connsiteX848" fmla="*/ 322245 w 416012"/>
              <a:gd name="connsiteY848" fmla="*/ 88588 h 998436"/>
              <a:gd name="connsiteX849" fmla="*/ 321558 w 416012"/>
              <a:gd name="connsiteY849" fmla="*/ 90694 h 998436"/>
              <a:gd name="connsiteX850" fmla="*/ 320086 w 416012"/>
              <a:gd name="connsiteY850" fmla="*/ 94956 h 998436"/>
              <a:gd name="connsiteX851" fmla="*/ 318101 w 416012"/>
              <a:gd name="connsiteY851" fmla="*/ 97243 h 998436"/>
              <a:gd name="connsiteX852" fmla="*/ 315918 w 416012"/>
              <a:gd name="connsiteY852" fmla="*/ 100155 h 998436"/>
              <a:gd name="connsiteX853" fmla="*/ 314946 w 416012"/>
              <a:gd name="connsiteY853" fmla="*/ 101779 h 998436"/>
              <a:gd name="connsiteX854" fmla="*/ 313975 w 416012"/>
              <a:gd name="connsiteY854" fmla="*/ 103213 h 998436"/>
              <a:gd name="connsiteX855" fmla="*/ 311543 w 416012"/>
              <a:gd name="connsiteY855" fmla="*/ 107514 h 998436"/>
              <a:gd name="connsiteX856" fmla="*/ 310572 w 416012"/>
              <a:gd name="connsiteY856" fmla="*/ 109043 h 998436"/>
              <a:gd name="connsiteX857" fmla="*/ 309848 w 416012"/>
              <a:gd name="connsiteY857" fmla="*/ 109661 h 998436"/>
              <a:gd name="connsiteX858" fmla="*/ 309123 w 416012"/>
              <a:gd name="connsiteY858" fmla="*/ 110280 h 998436"/>
              <a:gd name="connsiteX859" fmla="*/ 301785 w 416012"/>
              <a:gd name="connsiteY859" fmla="*/ 115842 h 998436"/>
              <a:gd name="connsiteX860" fmla="*/ 302688 w 416012"/>
              <a:gd name="connsiteY860" fmla="*/ 110711 h 998436"/>
              <a:gd name="connsiteX861" fmla="*/ 303373 w 416012"/>
              <a:gd name="connsiteY861" fmla="*/ 108941 h 998436"/>
              <a:gd name="connsiteX862" fmla="*/ 308108 w 416012"/>
              <a:gd name="connsiteY862" fmla="*/ 104847 h 998436"/>
              <a:gd name="connsiteX863" fmla="*/ 309362 w 416012"/>
              <a:gd name="connsiteY863" fmla="*/ 103994 h 998436"/>
              <a:gd name="connsiteX864" fmla="*/ 311160 w 416012"/>
              <a:gd name="connsiteY864" fmla="*/ 101031 h 998436"/>
              <a:gd name="connsiteX865" fmla="*/ 311791 w 416012"/>
              <a:gd name="connsiteY865" fmla="*/ 100076 h 998436"/>
              <a:gd name="connsiteX866" fmla="*/ 318824 w 416012"/>
              <a:gd name="connsiteY866" fmla="*/ 90290 h 998436"/>
              <a:gd name="connsiteX867" fmla="*/ 320811 w 416012"/>
              <a:gd name="connsiteY867" fmla="*/ 87809 h 998436"/>
              <a:gd name="connsiteX868" fmla="*/ 321535 w 416012"/>
              <a:gd name="connsiteY868" fmla="*/ 87190 h 998436"/>
              <a:gd name="connsiteX869" fmla="*/ 322245 w 416012"/>
              <a:gd name="connsiteY869" fmla="*/ 88588 h 998436"/>
              <a:gd name="connsiteX870" fmla="*/ 176469 w 416012"/>
              <a:gd name="connsiteY870" fmla="*/ 101659 h 998436"/>
              <a:gd name="connsiteX871" fmla="*/ 177567 w 416012"/>
              <a:gd name="connsiteY871" fmla="*/ 102339 h 998436"/>
              <a:gd name="connsiteX872" fmla="*/ 174757 w 416012"/>
              <a:gd name="connsiteY872" fmla="*/ 106014 h 998436"/>
              <a:gd name="connsiteX873" fmla="*/ 174290 w 416012"/>
              <a:gd name="connsiteY873" fmla="*/ 104138 h 998436"/>
              <a:gd name="connsiteX874" fmla="*/ 173296 w 416012"/>
              <a:gd name="connsiteY874" fmla="*/ 102258 h 998436"/>
              <a:gd name="connsiteX875" fmla="*/ 174455 w 416012"/>
              <a:gd name="connsiteY875" fmla="*/ 101259 h 998436"/>
              <a:gd name="connsiteX876" fmla="*/ 176469 w 416012"/>
              <a:gd name="connsiteY876" fmla="*/ 101659 h 998436"/>
              <a:gd name="connsiteX877" fmla="*/ 243481 w 416012"/>
              <a:gd name="connsiteY877" fmla="*/ 146127 h 998436"/>
              <a:gd name="connsiteX878" fmla="*/ 244172 w 416012"/>
              <a:gd name="connsiteY878" fmla="*/ 149973 h 998436"/>
              <a:gd name="connsiteX879" fmla="*/ 242859 w 416012"/>
              <a:gd name="connsiteY879" fmla="*/ 152265 h 998436"/>
              <a:gd name="connsiteX880" fmla="*/ 241496 w 416012"/>
              <a:gd name="connsiteY880" fmla="*/ 154751 h 998436"/>
              <a:gd name="connsiteX881" fmla="*/ 240797 w 416012"/>
              <a:gd name="connsiteY881" fmla="*/ 158394 h 998436"/>
              <a:gd name="connsiteX882" fmla="*/ 241721 w 416012"/>
              <a:gd name="connsiteY882" fmla="*/ 163250 h 998436"/>
              <a:gd name="connsiteX883" fmla="*/ 242859 w 416012"/>
              <a:gd name="connsiteY883" fmla="*/ 165177 h 998436"/>
              <a:gd name="connsiteX884" fmla="*/ 255193 w 416012"/>
              <a:gd name="connsiteY884" fmla="*/ 165415 h 998436"/>
              <a:gd name="connsiteX885" fmla="*/ 256152 w 416012"/>
              <a:gd name="connsiteY885" fmla="*/ 165469 h 998436"/>
              <a:gd name="connsiteX886" fmla="*/ 259223 w 416012"/>
              <a:gd name="connsiteY886" fmla="*/ 171924 h 998436"/>
              <a:gd name="connsiteX887" fmla="*/ 260355 w 416012"/>
              <a:gd name="connsiteY887" fmla="*/ 174714 h 998436"/>
              <a:gd name="connsiteX888" fmla="*/ 261815 w 416012"/>
              <a:gd name="connsiteY888" fmla="*/ 178422 h 998436"/>
              <a:gd name="connsiteX889" fmla="*/ 262429 w 416012"/>
              <a:gd name="connsiteY889" fmla="*/ 179867 h 998436"/>
              <a:gd name="connsiteX890" fmla="*/ 264410 w 416012"/>
              <a:gd name="connsiteY890" fmla="*/ 184490 h 998436"/>
              <a:gd name="connsiteX891" fmla="*/ 265307 w 416012"/>
              <a:gd name="connsiteY891" fmla="*/ 186512 h 998436"/>
              <a:gd name="connsiteX892" fmla="*/ 266011 w 416012"/>
              <a:gd name="connsiteY892" fmla="*/ 188725 h 998436"/>
              <a:gd name="connsiteX893" fmla="*/ 266285 w 416012"/>
              <a:gd name="connsiteY893" fmla="*/ 190407 h 998436"/>
              <a:gd name="connsiteX894" fmla="*/ 267434 w 416012"/>
              <a:gd name="connsiteY894" fmla="*/ 203808 h 998436"/>
              <a:gd name="connsiteX895" fmla="*/ 266410 w 416012"/>
              <a:gd name="connsiteY895" fmla="*/ 206009 h 998436"/>
              <a:gd name="connsiteX896" fmla="*/ 265591 w 416012"/>
              <a:gd name="connsiteY896" fmla="*/ 206385 h 998436"/>
              <a:gd name="connsiteX897" fmla="*/ 263724 w 416012"/>
              <a:gd name="connsiteY897" fmla="*/ 205796 h 998436"/>
              <a:gd name="connsiteX898" fmla="*/ 258797 w 416012"/>
              <a:gd name="connsiteY898" fmla="*/ 203504 h 998436"/>
              <a:gd name="connsiteX899" fmla="*/ 255809 w 416012"/>
              <a:gd name="connsiteY899" fmla="*/ 198682 h 998436"/>
              <a:gd name="connsiteX900" fmla="*/ 254247 w 416012"/>
              <a:gd name="connsiteY900" fmla="*/ 195742 h 998436"/>
              <a:gd name="connsiteX901" fmla="*/ 253204 w 416012"/>
              <a:gd name="connsiteY901" fmla="*/ 193862 h 998436"/>
              <a:gd name="connsiteX902" fmla="*/ 249928 w 416012"/>
              <a:gd name="connsiteY902" fmla="*/ 188990 h 998436"/>
              <a:gd name="connsiteX903" fmla="*/ 248456 w 416012"/>
              <a:gd name="connsiteY903" fmla="*/ 186962 h 998436"/>
              <a:gd name="connsiteX904" fmla="*/ 248077 w 416012"/>
              <a:gd name="connsiteY904" fmla="*/ 186337 h 998436"/>
              <a:gd name="connsiteX905" fmla="*/ 246413 w 416012"/>
              <a:gd name="connsiteY905" fmla="*/ 184067 h 998436"/>
              <a:gd name="connsiteX906" fmla="*/ 244751 w 416012"/>
              <a:gd name="connsiteY906" fmla="*/ 181800 h 998436"/>
              <a:gd name="connsiteX907" fmla="*/ 244036 w 416012"/>
              <a:gd name="connsiteY907" fmla="*/ 181170 h 998436"/>
              <a:gd name="connsiteX908" fmla="*/ 243319 w 416012"/>
              <a:gd name="connsiteY908" fmla="*/ 180541 h 998436"/>
              <a:gd name="connsiteX909" fmla="*/ 240080 w 416012"/>
              <a:gd name="connsiteY909" fmla="*/ 177300 h 998436"/>
              <a:gd name="connsiteX910" fmla="*/ 236185 w 416012"/>
              <a:gd name="connsiteY910" fmla="*/ 171847 h 998436"/>
              <a:gd name="connsiteX911" fmla="*/ 234242 w 416012"/>
              <a:gd name="connsiteY911" fmla="*/ 168619 h 998436"/>
              <a:gd name="connsiteX912" fmla="*/ 234052 w 416012"/>
              <a:gd name="connsiteY912" fmla="*/ 168184 h 998436"/>
              <a:gd name="connsiteX913" fmla="*/ 233818 w 416012"/>
              <a:gd name="connsiteY913" fmla="*/ 167415 h 998436"/>
              <a:gd name="connsiteX914" fmla="*/ 229543 w 416012"/>
              <a:gd name="connsiteY914" fmla="*/ 161384 h 998436"/>
              <a:gd name="connsiteX915" fmla="*/ 229114 w 416012"/>
              <a:gd name="connsiteY915" fmla="*/ 160900 h 998436"/>
              <a:gd name="connsiteX916" fmla="*/ 228048 w 416012"/>
              <a:gd name="connsiteY916" fmla="*/ 155900 h 998436"/>
              <a:gd name="connsiteX917" fmla="*/ 230678 w 416012"/>
              <a:gd name="connsiteY917" fmla="*/ 150831 h 998436"/>
              <a:gd name="connsiteX918" fmla="*/ 231067 w 416012"/>
              <a:gd name="connsiteY918" fmla="*/ 150114 h 998436"/>
              <a:gd name="connsiteX919" fmla="*/ 232180 w 416012"/>
              <a:gd name="connsiteY919" fmla="*/ 148875 h 998436"/>
              <a:gd name="connsiteX920" fmla="*/ 233822 w 416012"/>
              <a:gd name="connsiteY920" fmla="*/ 147543 h 998436"/>
              <a:gd name="connsiteX921" fmla="*/ 234788 w 416012"/>
              <a:gd name="connsiteY921" fmla="*/ 146734 h 998436"/>
              <a:gd name="connsiteX922" fmla="*/ 238064 w 416012"/>
              <a:gd name="connsiteY922" fmla="*/ 145175 h 998436"/>
              <a:gd name="connsiteX923" fmla="*/ 240419 w 416012"/>
              <a:gd name="connsiteY923" fmla="*/ 144665 h 998436"/>
              <a:gd name="connsiteX924" fmla="*/ 243481 w 416012"/>
              <a:gd name="connsiteY924" fmla="*/ 146127 h 9984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</a:cxnLst>
            <a:rect l="l" t="t" r="r" b="b"/>
            <a:pathLst>
              <a:path w="416012" h="998436">
                <a:moveTo>
                  <a:pt x="254409" y="146"/>
                </a:moveTo>
                <a:cubicBezTo>
                  <a:pt x="253593" y="236"/>
                  <a:pt x="252629" y="661"/>
                  <a:pt x="252338" y="1043"/>
                </a:cubicBezTo>
                <a:cubicBezTo>
                  <a:pt x="252000" y="1425"/>
                  <a:pt x="251470" y="1708"/>
                  <a:pt x="251182" y="1707"/>
                </a:cubicBezTo>
                <a:cubicBezTo>
                  <a:pt x="250367" y="1701"/>
                  <a:pt x="245501" y="4064"/>
                  <a:pt x="244389" y="5016"/>
                </a:cubicBezTo>
                <a:cubicBezTo>
                  <a:pt x="243858" y="5492"/>
                  <a:pt x="242894" y="6013"/>
                  <a:pt x="242268" y="6200"/>
                </a:cubicBezTo>
                <a:cubicBezTo>
                  <a:pt x="241018" y="6574"/>
                  <a:pt x="240969" y="6622"/>
                  <a:pt x="238313" y="8811"/>
                </a:cubicBezTo>
                <a:cubicBezTo>
                  <a:pt x="237348" y="9572"/>
                  <a:pt x="236382" y="10236"/>
                  <a:pt x="236191" y="10235"/>
                </a:cubicBezTo>
                <a:cubicBezTo>
                  <a:pt x="235950" y="10233"/>
                  <a:pt x="235131" y="10707"/>
                  <a:pt x="234311" y="11324"/>
                </a:cubicBezTo>
                <a:cubicBezTo>
                  <a:pt x="233490" y="11943"/>
                  <a:pt x="232092" y="12747"/>
                  <a:pt x="231273" y="13126"/>
                </a:cubicBezTo>
                <a:cubicBezTo>
                  <a:pt x="230406" y="13504"/>
                  <a:pt x="229682" y="14075"/>
                  <a:pt x="229681" y="14362"/>
                </a:cubicBezTo>
                <a:cubicBezTo>
                  <a:pt x="229677" y="14698"/>
                  <a:pt x="229340" y="14984"/>
                  <a:pt x="228955" y="14982"/>
                </a:cubicBezTo>
                <a:cubicBezTo>
                  <a:pt x="227996" y="14974"/>
                  <a:pt x="226405" y="15874"/>
                  <a:pt x="224762" y="17302"/>
                </a:cubicBezTo>
                <a:cubicBezTo>
                  <a:pt x="223989" y="17968"/>
                  <a:pt x="223411" y="18203"/>
                  <a:pt x="223414" y="17917"/>
                </a:cubicBezTo>
                <a:cubicBezTo>
                  <a:pt x="223419" y="17243"/>
                  <a:pt x="220731" y="17127"/>
                  <a:pt x="220294" y="17796"/>
                </a:cubicBezTo>
                <a:cubicBezTo>
                  <a:pt x="220149" y="18035"/>
                  <a:pt x="219428" y="18270"/>
                  <a:pt x="218707" y="18264"/>
                </a:cubicBezTo>
                <a:cubicBezTo>
                  <a:pt x="217699" y="18257"/>
                  <a:pt x="217264" y="18589"/>
                  <a:pt x="216824" y="19691"/>
                </a:cubicBezTo>
                <a:cubicBezTo>
                  <a:pt x="216286" y="21030"/>
                  <a:pt x="216190" y="21078"/>
                  <a:pt x="213984" y="20821"/>
                </a:cubicBezTo>
                <a:cubicBezTo>
                  <a:pt x="211298" y="20464"/>
                  <a:pt x="209085" y="21121"/>
                  <a:pt x="208645" y="22365"/>
                </a:cubicBezTo>
                <a:cubicBezTo>
                  <a:pt x="208056" y="23945"/>
                  <a:pt x="207430" y="24469"/>
                  <a:pt x="206761" y="23936"/>
                </a:cubicBezTo>
                <a:cubicBezTo>
                  <a:pt x="206380" y="23549"/>
                  <a:pt x="205899" y="23545"/>
                  <a:pt x="205274" y="23877"/>
                </a:cubicBezTo>
                <a:cubicBezTo>
                  <a:pt x="204117" y="24492"/>
                  <a:pt x="202578" y="25008"/>
                  <a:pt x="202193" y="24957"/>
                </a:cubicBezTo>
                <a:cubicBezTo>
                  <a:pt x="202002" y="24908"/>
                  <a:pt x="201471" y="25336"/>
                  <a:pt x="201036" y="25813"/>
                </a:cubicBezTo>
                <a:cubicBezTo>
                  <a:pt x="200550" y="26336"/>
                  <a:pt x="199874" y="26763"/>
                  <a:pt x="199491" y="26759"/>
                </a:cubicBezTo>
                <a:cubicBezTo>
                  <a:pt x="199155" y="26757"/>
                  <a:pt x="198816" y="27138"/>
                  <a:pt x="198765" y="27570"/>
                </a:cubicBezTo>
                <a:cubicBezTo>
                  <a:pt x="198762" y="28050"/>
                  <a:pt x="198660" y="28722"/>
                  <a:pt x="198658" y="29010"/>
                </a:cubicBezTo>
                <a:cubicBezTo>
                  <a:pt x="198608" y="29345"/>
                  <a:pt x="197493" y="30729"/>
                  <a:pt x="196091" y="32111"/>
                </a:cubicBezTo>
                <a:cubicBezTo>
                  <a:pt x="193285" y="34969"/>
                  <a:pt x="192070" y="37071"/>
                  <a:pt x="192055" y="39088"/>
                </a:cubicBezTo>
                <a:cubicBezTo>
                  <a:pt x="192042" y="40816"/>
                  <a:pt x="193233" y="42026"/>
                  <a:pt x="194055" y="41215"/>
                </a:cubicBezTo>
                <a:cubicBezTo>
                  <a:pt x="194733" y="40548"/>
                  <a:pt x="196365" y="40464"/>
                  <a:pt x="196361" y="41041"/>
                </a:cubicBezTo>
                <a:cubicBezTo>
                  <a:pt x="196356" y="41712"/>
                  <a:pt x="194665" y="43043"/>
                  <a:pt x="193849" y="43037"/>
                </a:cubicBezTo>
                <a:cubicBezTo>
                  <a:pt x="193418" y="43035"/>
                  <a:pt x="191629" y="44652"/>
                  <a:pt x="189839" y="46607"/>
                </a:cubicBezTo>
                <a:cubicBezTo>
                  <a:pt x="187952" y="48658"/>
                  <a:pt x="186212" y="50181"/>
                  <a:pt x="185684" y="50176"/>
                </a:cubicBezTo>
                <a:cubicBezTo>
                  <a:pt x="185157" y="50173"/>
                  <a:pt x="184771" y="50458"/>
                  <a:pt x="184768" y="50794"/>
                </a:cubicBezTo>
                <a:cubicBezTo>
                  <a:pt x="184766" y="51179"/>
                  <a:pt x="184281" y="51703"/>
                  <a:pt x="183655" y="52033"/>
                </a:cubicBezTo>
                <a:cubicBezTo>
                  <a:pt x="183076" y="52366"/>
                  <a:pt x="182351" y="53081"/>
                  <a:pt x="182107" y="53654"/>
                </a:cubicBezTo>
                <a:cubicBezTo>
                  <a:pt x="181815" y="54227"/>
                  <a:pt x="181282" y="54705"/>
                  <a:pt x="180899" y="54702"/>
                </a:cubicBezTo>
                <a:cubicBezTo>
                  <a:pt x="180371" y="54697"/>
                  <a:pt x="180174" y="55320"/>
                  <a:pt x="180114" y="57000"/>
                </a:cubicBezTo>
                <a:cubicBezTo>
                  <a:pt x="180057" y="58248"/>
                  <a:pt x="180192" y="59400"/>
                  <a:pt x="180431" y="59546"/>
                </a:cubicBezTo>
                <a:cubicBezTo>
                  <a:pt x="181100" y="59935"/>
                  <a:pt x="180945" y="61469"/>
                  <a:pt x="180123" y="62136"/>
                </a:cubicBezTo>
                <a:cubicBezTo>
                  <a:pt x="179689" y="62469"/>
                  <a:pt x="179492" y="63138"/>
                  <a:pt x="179679" y="63813"/>
                </a:cubicBezTo>
                <a:cubicBezTo>
                  <a:pt x="179865" y="64582"/>
                  <a:pt x="179621" y="65156"/>
                  <a:pt x="178800" y="65822"/>
                </a:cubicBezTo>
                <a:cubicBezTo>
                  <a:pt x="176579" y="67630"/>
                  <a:pt x="175990" y="69496"/>
                  <a:pt x="175948" y="74921"/>
                </a:cubicBezTo>
                <a:cubicBezTo>
                  <a:pt x="175915" y="79384"/>
                  <a:pt x="176007" y="79913"/>
                  <a:pt x="176635" y="79390"/>
                </a:cubicBezTo>
                <a:cubicBezTo>
                  <a:pt x="177264" y="78866"/>
                  <a:pt x="177358" y="79011"/>
                  <a:pt x="177350" y="80068"/>
                </a:cubicBezTo>
                <a:cubicBezTo>
                  <a:pt x="177345" y="80738"/>
                  <a:pt x="177629" y="81316"/>
                  <a:pt x="177965" y="81320"/>
                </a:cubicBezTo>
                <a:cubicBezTo>
                  <a:pt x="178301" y="81370"/>
                  <a:pt x="178202" y="81609"/>
                  <a:pt x="177720" y="81990"/>
                </a:cubicBezTo>
                <a:cubicBezTo>
                  <a:pt x="177237" y="82322"/>
                  <a:pt x="176848" y="83135"/>
                  <a:pt x="176843" y="83760"/>
                </a:cubicBezTo>
                <a:cubicBezTo>
                  <a:pt x="176836" y="84574"/>
                  <a:pt x="176979" y="84720"/>
                  <a:pt x="177271" y="84243"/>
                </a:cubicBezTo>
                <a:cubicBezTo>
                  <a:pt x="177610" y="83717"/>
                  <a:pt x="177994" y="83815"/>
                  <a:pt x="179187" y="84737"/>
                </a:cubicBezTo>
                <a:cubicBezTo>
                  <a:pt x="179999" y="85320"/>
                  <a:pt x="180664" y="86235"/>
                  <a:pt x="180660" y="86716"/>
                </a:cubicBezTo>
                <a:cubicBezTo>
                  <a:pt x="180658" y="87196"/>
                  <a:pt x="180891" y="88014"/>
                  <a:pt x="181175" y="88495"/>
                </a:cubicBezTo>
                <a:cubicBezTo>
                  <a:pt x="181602" y="89172"/>
                  <a:pt x="181599" y="89700"/>
                  <a:pt x="181061" y="90846"/>
                </a:cubicBezTo>
                <a:cubicBezTo>
                  <a:pt x="180379" y="92330"/>
                  <a:pt x="178886" y="92991"/>
                  <a:pt x="176199" y="92970"/>
                </a:cubicBezTo>
                <a:cubicBezTo>
                  <a:pt x="173798" y="92953"/>
                  <a:pt x="173415" y="92805"/>
                  <a:pt x="173420" y="92133"/>
                </a:cubicBezTo>
                <a:cubicBezTo>
                  <a:pt x="173426" y="91413"/>
                  <a:pt x="171668" y="88953"/>
                  <a:pt x="171140" y="88948"/>
                </a:cubicBezTo>
                <a:cubicBezTo>
                  <a:pt x="170948" y="88947"/>
                  <a:pt x="170268" y="90046"/>
                  <a:pt x="169634" y="91387"/>
                </a:cubicBezTo>
                <a:cubicBezTo>
                  <a:pt x="168659" y="93395"/>
                  <a:pt x="168559" y="94018"/>
                  <a:pt x="168984" y="94741"/>
                </a:cubicBezTo>
                <a:cubicBezTo>
                  <a:pt x="169744" y="95946"/>
                  <a:pt x="169632" y="98105"/>
                  <a:pt x="168808" y="99202"/>
                </a:cubicBezTo>
                <a:cubicBezTo>
                  <a:pt x="168419" y="99728"/>
                  <a:pt x="168076" y="100636"/>
                  <a:pt x="168073" y="101213"/>
                </a:cubicBezTo>
                <a:cubicBezTo>
                  <a:pt x="168067" y="101836"/>
                  <a:pt x="167870" y="102459"/>
                  <a:pt x="167582" y="102601"/>
                </a:cubicBezTo>
                <a:cubicBezTo>
                  <a:pt x="167341" y="102743"/>
                  <a:pt x="167094" y="103653"/>
                  <a:pt x="167088" y="104566"/>
                </a:cubicBezTo>
                <a:cubicBezTo>
                  <a:pt x="167075" y="106102"/>
                  <a:pt x="166979" y="106244"/>
                  <a:pt x="165780" y="106092"/>
                </a:cubicBezTo>
                <a:cubicBezTo>
                  <a:pt x="164676" y="105988"/>
                  <a:pt x="164388" y="106130"/>
                  <a:pt x="164285" y="107042"/>
                </a:cubicBezTo>
                <a:cubicBezTo>
                  <a:pt x="164082" y="108431"/>
                  <a:pt x="166170" y="111759"/>
                  <a:pt x="167510" y="112200"/>
                </a:cubicBezTo>
                <a:cubicBezTo>
                  <a:pt x="168276" y="112447"/>
                  <a:pt x="168465" y="112928"/>
                  <a:pt x="168453" y="114558"/>
                </a:cubicBezTo>
                <a:cubicBezTo>
                  <a:pt x="168437" y="116671"/>
                  <a:pt x="168723" y="117106"/>
                  <a:pt x="171584" y="119430"/>
                </a:cubicBezTo>
                <a:cubicBezTo>
                  <a:pt x="172586" y="120206"/>
                  <a:pt x="173687" y="120646"/>
                  <a:pt x="174840" y="120655"/>
                </a:cubicBezTo>
                <a:cubicBezTo>
                  <a:pt x="175799" y="120663"/>
                  <a:pt x="176565" y="120859"/>
                  <a:pt x="176564" y="121051"/>
                </a:cubicBezTo>
                <a:cubicBezTo>
                  <a:pt x="176563" y="121244"/>
                  <a:pt x="175692" y="122293"/>
                  <a:pt x="174628" y="123294"/>
                </a:cubicBezTo>
                <a:cubicBezTo>
                  <a:pt x="173564" y="124293"/>
                  <a:pt x="172691" y="125536"/>
                  <a:pt x="172688" y="126015"/>
                </a:cubicBezTo>
                <a:cubicBezTo>
                  <a:pt x="172684" y="126495"/>
                  <a:pt x="172296" y="127021"/>
                  <a:pt x="171863" y="127161"/>
                </a:cubicBezTo>
                <a:cubicBezTo>
                  <a:pt x="169842" y="127769"/>
                  <a:pt x="165941" y="129565"/>
                  <a:pt x="162808" y="131270"/>
                </a:cubicBezTo>
                <a:cubicBezTo>
                  <a:pt x="160929" y="132312"/>
                  <a:pt x="158222" y="134786"/>
                  <a:pt x="158216" y="135507"/>
                </a:cubicBezTo>
                <a:cubicBezTo>
                  <a:pt x="158215" y="135747"/>
                  <a:pt x="157974" y="135890"/>
                  <a:pt x="157734" y="135887"/>
                </a:cubicBezTo>
                <a:cubicBezTo>
                  <a:pt x="156535" y="135878"/>
                  <a:pt x="153385" y="139887"/>
                  <a:pt x="153374" y="141423"/>
                </a:cubicBezTo>
                <a:cubicBezTo>
                  <a:pt x="153370" y="141808"/>
                  <a:pt x="152836" y="142571"/>
                  <a:pt x="152161" y="143142"/>
                </a:cubicBezTo>
                <a:cubicBezTo>
                  <a:pt x="151339" y="143856"/>
                  <a:pt x="151046" y="144478"/>
                  <a:pt x="151233" y="145103"/>
                </a:cubicBezTo>
                <a:cubicBezTo>
                  <a:pt x="151420" y="145729"/>
                  <a:pt x="151227" y="146064"/>
                  <a:pt x="150505" y="146251"/>
                </a:cubicBezTo>
                <a:cubicBezTo>
                  <a:pt x="149927" y="146389"/>
                  <a:pt x="149492" y="146866"/>
                  <a:pt x="149490" y="147298"/>
                </a:cubicBezTo>
                <a:cubicBezTo>
                  <a:pt x="149487" y="147730"/>
                  <a:pt x="148949" y="148877"/>
                  <a:pt x="148270" y="149833"/>
                </a:cubicBezTo>
                <a:cubicBezTo>
                  <a:pt x="147591" y="150789"/>
                  <a:pt x="147055" y="151889"/>
                  <a:pt x="147053" y="152224"/>
                </a:cubicBezTo>
                <a:cubicBezTo>
                  <a:pt x="147051" y="152608"/>
                  <a:pt x="146854" y="153086"/>
                  <a:pt x="146612" y="153325"/>
                </a:cubicBezTo>
                <a:cubicBezTo>
                  <a:pt x="146371" y="153611"/>
                  <a:pt x="145155" y="155714"/>
                  <a:pt x="143889" y="158105"/>
                </a:cubicBezTo>
                <a:cubicBezTo>
                  <a:pt x="142623" y="160446"/>
                  <a:pt x="141408" y="162599"/>
                  <a:pt x="141213" y="162883"/>
                </a:cubicBezTo>
                <a:cubicBezTo>
                  <a:pt x="141020" y="163123"/>
                  <a:pt x="140677" y="164129"/>
                  <a:pt x="140478" y="165039"/>
                </a:cubicBezTo>
                <a:cubicBezTo>
                  <a:pt x="140279" y="165951"/>
                  <a:pt x="139693" y="167289"/>
                  <a:pt x="139207" y="167958"/>
                </a:cubicBezTo>
                <a:cubicBezTo>
                  <a:pt x="138529" y="168912"/>
                  <a:pt x="138229" y="170495"/>
                  <a:pt x="137961" y="174186"/>
                </a:cubicBezTo>
                <a:cubicBezTo>
                  <a:pt x="137692" y="178026"/>
                  <a:pt x="137394" y="179415"/>
                  <a:pt x="136716" y="180129"/>
                </a:cubicBezTo>
                <a:cubicBezTo>
                  <a:pt x="135991" y="180940"/>
                  <a:pt x="135787" y="182331"/>
                  <a:pt x="135451" y="188904"/>
                </a:cubicBezTo>
                <a:cubicBezTo>
                  <a:pt x="135227" y="193222"/>
                  <a:pt x="134864" y="196820"/>
                  <a:pt x="134624" y="196962"/>
                </a:cubicBezTo>
                <a:cubicBezTo>
                  <a:pt x="134431" y="197105"/>
                  <a:pt x="134231" y="198159"/>
                  <a:pt x="134222" y="199311"/>
                </a:cubicBezTo>
                <a:cubicBezTo>
                  <a:pt x="134213" y="200464"/>
                  <a:pt x="134013" y="201565"/>
                  <a:pt x="133724" y="201707"/>
                </a:cubicBezTo>
                <a:cubicBezTo>
                  <a:pt x="133483" y="201850"/>
                  <a:pt x="133238" y="202473"/>
                  <a:pt x="133186" y="203047"/>
                </a:cubicBezTo>
                <a:cubicBezTo>
                  <a:pt x="132895" y="209910"/>
                  <a:pt x="132533" y="213459"/>
                  <a:pt x="132197" y="213456"/>
                </a:cubicBezTo>
                <a:cubicBezTo>
                  <a:pt x="131717" y="213454"/>
                  <a:pt x="130912" y="218391"/>
                  <a:pt x="131092" y="220024"/>
                </a:cubicBezTo>
                <a:cubicBezTo>
                  <a:pt x="131183" y="220650"/>
                  <a:pt x="130988" y="221128"/>
                  <a:pt x="130699" y="221125"/>
                </a:cubicBezTo>
                <a:cubicBezTo>
                  <a:pt x="130412" y="221123"/>
                  <a:pt x="130211" y="222369"/>
                  <a:pt x="130197" y="224146"/>
                </a:cubicBezTo>
                <a:cubicBezTo>
                  <a:pt x="130185" y="225825"/>
                  <a:pt x="129932" y="227407"/>
                  <a:pt x="129642" y="227693"/>
                </a:cubicBezTo>
                <a:cubicBezTo>
                  <a:pt x="129353" y="227978"/>
                  <a:pt x="128955" y="229800"/>
                  <a:pt x="128797" y="231671"/>
                </a:cubicBezTo>
                <a:cubicBezTo>
                  <a:pt x="128687" y="233542"/>
                  <a:pt x="128339" y="235172"/>
                  <a:pt x="128146" y="235314"/>
                </a:cubicBezTo>
                <a:cubicBezTo>
                  <a:pt x="127905" y="235457"/>
                  <a:pt x="127700" y="237327"/>
                  <a:pt x="127682" y="239535"/>
                </a:cubicBezTo>
                <a:cubicBezTo>
                  <a:pt x="127667" y="241695"/>
                  <a:pt x="127459" y="243660"/>
                  <a:pt x="127169" y="243945"/>
                </a:cubicBezTo>
                <a:cubicBezTo>
                  <a:pt x="126637" y="244469"/>
                  <a:pt x="126526" y="246436"/>
                  <a:pt x="126935" y="249703"/>
                </a:cubicBezTo>
                <a:cubicBezTo>
                  <a:pt x="127115" y="251337"/>
                  <a:pt x="127011" y="252297"/>
                  <a:pt x="126673" y="252486"/>
                </a:cubicBezTo>
                <a:cubicBezTo>
                  <a:pt x="126385" y="252676"/>
                  <a:pt x="126138" y="253537"/>
                  <a:pt x="126131" y="254450"/>
                </a:cubicBezTo>
                <a:cubicBezTo>
                  <a:pt x="126124" y="255362"/>
                  <a:pt x="125925" y="256223"/>
                  <a:pt x="125637" y="256367"/>
                </a:cubicBezTo>
                <a:cubicBezTo>
                  <a:pt x="125300" y="256556"/>
                  <a:pt x="125063" y="268986"/>
                  <a:pt x="124890" y="292072"/>
                </a:cubicBezTo>
                <a:cubicBezTo>
                  <a:pt x="124635" y="326436"/>
                  <a:pt x="124675" y="327493"/>
                  <a:pt x="125532" y="328316"/>
                </a:cubicBezTo>
                <a:cubicBezTo>
                  <a:pt x="126486" y="329235"/>
                  <a:pt x="126666" y="330821"/>
                  <a:pt x="125890" y="331823"/>
                </a:cubicBezTo>
                <a:cubicBezTo>
                  <a:pt x="125647" y="332157"/>
                  <a:pt x="125644" y="332685"/>
                  <a:pt x="125833" y="333023"/>
                </a:cubicBezTo>
                <a:cubicBezTo>
                  <a:pt x="126023" y="333359"/>
                  <a:pt x="126255" y="334368"/>
                  <a:pt x="126296" y="335330"/>
                </a:cubicBezTo>
                <a:cubicBezTo>
                  <a:pt x="126337" y="336243"/>
                  <a:pt x="126505" y="339506"/>
                  <a:pt x="126674" y="342532"/>
                </a:cubicBezTo>
                <a:cubicBezTo>
                  <a:pt x="126796" y="345557"/>
                  <a:pt x="127158" y="348488"/>
                  <a:pt x="127395" y="349019"/>
                </a:cubicBezTo>
                <a:cubicBezTo>
                  <a:pt x="127866" y="350174"/>
                  <a:pt x="128744" y="354740"/>
                  <a:pt x="129054" y="358151"/>
                </a:cubicBezTo>
                <a:cubicBezTo>
                  <a:pt x="129189" y="359448"/>
                  <a:pt x="129467" y="360746"/>
                  <a:pt x="129705" y="360986"/>
                </a:cubicBezTo>
                <a:cubicBezTo>
                  <a:pt x="129942" y="361276"/>
                  <a:pt x="130126" y="362431"/>
                  <a:pt x="130118" y="363631"/>
                </a:cubicBezTo>
                <a:cubicBezTo>
                  <a:pt x="130108" y="364878"/>
                  <a:pt x="130432" y="366465"/>
                  <a:pt x="130811" y="367188"/>
                </a:cubicBezTo>
                <a:cubicBezTo>
                  <a:pt x="131284" y="368102"/>
                  <a:pt x="131599" y="370889"/>
                  <a:pt x="131755" y="375834"/>
                </a:cubicBezTo>
                <a:cubicBezTo>
                  <a:pt x="131917" y="379868"/>
                  <a:pt x="132180" y="383229"/>
                  <a:pt x="132370" y="383376"/>
                </a:cubicBezTo>
                <a:cubicBezTo>
                  <a:pt x="132513" y="383520"/>
                  <a:pt x="133129" y="384580"/>
                  <a:pt x="133648" y="385785"/>
                </a:cubicBezTo>
                <a:cubicBezTo>
                  <a:pt x="134215" y="386988"/>
                  <a:pt x="135546" y="388822"/>
                  <a:pt x="136593" y="389886"/>
                </a:cubicBezTo>
                <a:cubicBezTo>
                  <a:pt x="137690" y="390901"/>
                  <a:pt x="138545" y="392012"/>
                  <a:pt x="138543" y="392300"/>
                </a:cubicBezTo>
                <a:cubicBezTo>
                  <a:pt x="138538" y="392972"/>
                  <a:pt x="141541" y="395922"/>
                  <a:pt x="142213" y="395927"/>
                </a:cubicBezTo>
                <a:cubicBezTo>
                  <a:pt x="142549" y="395931"/>
                  <a:pt x="143120" y="396413"/>
                  <a:pt x="143549" y="396992"/>
                </a:cubicBezTo>
                <a:cubicBezTo>
                  <a:pt x="144213" y="397957"/>
                  <a:pt x="144788" y="398107"/>
                  <a:pt x="148482" y="398326"/>
                </a:cubicBezTo>
                <a:cubicBezTo>
                  <a:pt x="150785" y="398391"/>
                  <a:pt x="152943" y="398743"/>
                  <a:pt x="153277" y="398985"/>
                </a:cubicBezTo>
                <a:cubicBezTo>
                  <a:pt x="153658" y="399325"/>
                  <a:pt x="153839" y="400862"/>
                  <a:pt x="153819" y="403502"/>
                </a:cubicBezTo>
                <a:cubicBezTo>
                  <a:pt x="153803" y="405662"/>
                  <a:pt x="154028" y="407631"/>
                  <a:pt x="154268" y="407777"/>
                </a:cubicBezTo>
                <a:cubicBezTo>
                  <a:pt x="154555" y="407923"/>
                  <a:pt x="154737" y="409028"/>
                  <a:pt x="154729" y="410229"/>
                </a:cubicBezTo>
                <a:cubicBezTo>
                  <a:pt x="154712" y="412532"/>
                  <a:pt x="156040" y="414846"/>
                  <a:pt x="158471" y="416976"/>
                </a:cubicBezTo>
                <a:cubicBezTo>
                  <a:pt x="159616" y="417945"/>
                  <a:pt x="159662" y="418234"/>
                  <a:pt x="159488" y="422264"/>
                </a:cubicBezTo>
                <a:cubicBezTo>
                  <a:pt x="159422" y="424615"/>
                  <a:pt x="159167" y="426630"/>
                  <a:pt x="158974" y="426772"/>
                </a:cubicBezTo>
                <a:cubicBezTo>
                  <a:pt x="158250" y="427248"/>
                  <a:pt x="157511" y="429978"/>
                  <a:pt x="157150" y="433238"/>
                </a:cubicBezTo>
                <a:cubicBezTo>
                  <a:pt x="156992" y="435062"/>
                  <a:pt x="156643" y="436788"/>
                  <a:pt x="156450" y="437074"/>
                </a:cubicBezTo>
                <a:cubicBezTo>
                  <a:pt x="156207" y="437312"/>
                  <a:pt x="155912" y="438365"/>
                  <a:pt x="155712" y="439372"/>
                </a:cubicBezTo>
                <a:cubicBezTo>
                  <a:pt x="155513" y="440330"/>
                  <a:pt x="155170" y="441289"/>
                  <a:pt x="154929" y="441430"/>
                </a:cubicBezTo>
                <a:cubicBezTo>
                  <a:pt x="154689" y="441572"/>
                  <a:pt x="154490" y="442483"/>
                  <a:pt x="154482" y="443491"/>
                </a:cubicBezTo>
                <a:cubicBezTo>
                  <a:pt x="154475" y="444451"/>
                  <a:pt x="154227" y="445505"/>
                  <a:pt x="153985" y="445743"/>
                </a:cubicBezTo>
                <a:cubicBezTo>
                  <a:pt x="153695" y="446029"/>
                  <a:pt x="153439" y="448331"/>
                  <a:pt x="153419" y="450875"/>
                </a:cubicBezTo>
                <a:cubicBezTo>
                  <a:pt x="153346" y="454234"/>
                  <a:pt x="153143" y="455625"/>
                  <a:pt x="152661" y="456054"/>
                </a:cubicBezTo>
                <a:cubicBezTo>
                  <a:pt x="151742" y="456814"/>
                  <a:pt x="151699" y="462572"/>
                  <a:pt x="152642" y="464787"/>
                </a:cubicBezTo>
                <a:cubicBezTo>
                  <a:pt x="153067" y="465846"/>
                  <a:pt x="153338" y="468057"/>
                  <a:pt x="153321" y="470361"/>
                </a:cubicBezTo>
                <a:cubicBezTo>
                  <a:pt x="153305" y="472473"/>
                  <a:pt x="153532" y="474346"/>
                  <a:pt x="153770" y="474492"/>
                </a:cubicBezTo>
                <a:cubicBezTo>
                  <a:pt x="154057" y="474639"/>
                  <a:pt x="154242" y="475600"/>
                  <a:pt x="154235" y="476608"/>
                </a:cubicBezTo>
                <a:cubicBezTo>
                  <a:pt x="154227" y="477617"/>
                  <a:pt x="154553" y="479107"/>
                  <a:pt x="154930" y="479829"/>
                </a:cubicBezTo>
                <a:cubicBezTo>
                  <a:pt x="155308" y="480600"/>
                  <a:pt x="155637" y="481609"/>
                  <a:pt x="155634" y="482043"/>
                </a:cubicBezTo>
                <a:cubicBezTo>
                  <a:pt x="155632" y="482474"/>
                  <a:pt x="155819" y="482956"/>
                  <a:pt x="156058" y="483102"/>
                </a:cubicBezTo>
                <a:cubicBezTo>
                  <a:pt x="156249" y="483246"/>
                  <a:pt x="156576" y="484544"/>
                  <a:pt x="156709" y="485938"/>
                </a:cubicBezTo>
                <a:cubicBezTo>
                  <a:pt x="156932" y="488293"/>
                  <a:pt x="157684" y="490409"/>
                  <a:pt x="158494" y="491088"/>
                </a:cubicBezTo>
                <a:cubicBezTo>
                  <a:pt x="158637" y="491233"/>
                  <a:pt x="158919" y="492147"/>
                  <a:pt x="159105" y="493109"/>
                </a:cubicBezTo>
                <a:cubicBezTo>
                  <a:pt x="159288" y="494118"/>
                  <a:pt x="159619" y="494935"/>
                  <a:pt x="159858" y="494938"/>
                </a:cubicBezTo>
                <a:cubicBezTo>
                  <a:pt x="160146" y="494940"/>
                  <a:pt x="160336" y="495229"/>
                  <a:pt x="160334" y="495564"/>
                </a:cubicBezTo>
                <a:cubicBezTo>
                  <a:pt x="160331" y="495902"/>
                  <a:pt x="161092" y="496915"/>
                  <a:pt x="161996" y="497834"/>
                </a:cubicBezTo>
                <a:cubicBezTo>
                  <a:pt x="162902" y="498704"/>
                  <a:pt x="163567" y="499573"/>
                  <a:pt x="163423" y="499716"/>
                </a:cubicBezTo>
                <a:cubicBezTo>
                  <a:pt x="163278" y="499812"/>
                  <a:pt x="163514" y="500293"/>
                  <a:pt x="163943" y="500776"/>
                </a:cubicBezTo>
                <a:cubicBezTo>
                  <a:pt x="164371" y="501260"/>
                  <a:pt x="164889" y="502559"/>
                  <a:pt x="165121" y="503714"/>
                </a:cubicBezTo>
                <a:cubicBezTo>
                  <a:pt x="165401" y="504820"/>
                  <a:pt x="166108" y="506457"/>
                  <a:pt x="166774" y="507325"/>
                </a:cubicBezTo>
                <a:cubicBezTo>
                  <a:pt x="167391" y="508146"/>
                  <a:pt x="167913" y="508965"/>
                  <a:pt x="167912" y="509159"/>
                </a:cubicBezTo>
                <a:cubicBezTo>
                  <a:pt x="167911" y="509302"/>
                  <a:pt x="168101" y="509688"/>
                  <a:pt x="168385" y="510026"/>
                </a:cubicBezTo>
                <a:cubicBezTo>
                  <a:pt x="168624" y="510363"/>
                  <a:pt x="169384" y="511330"/>
                  <a:pt x="170098" y="512151"/>
                </a:cubicBezTo>
                <a:cubicBezTo>
                  <a:pt x="170763" y="513019"/>
                  <a:pt x="171621" y="513746"/>
                  <a:pt x="172006" y="513749"/>
                </a:cubicBezTo>
                <a:cubicBezTo>
                  <a:pt x="172870" y="513755"/>
                  <a:pt x="172870" y="513706"/>
                  <a:pt x="171507" y="516289"/>
                </a:cubicBezTo>
                <a:cubicBezTo>
                  <a:pt x="170681" y="517771"/>
                  <a:pt x="170482" y="518537"/>
                  <a:pt x="170866" y="518684"/>
                </a:cubicBezTo>
                <a:cubicBezTo>
                  <a:pt x="171248" y="518783"/>
                  <a:pt x="171470" y="521185"/>
                  <a:pt x="171525" y="526753"/>
                </a:cubicBezTo>
                <a:cubicBezTo>
                  <a:pt x="171539" y="531410"/>
                  <a:pt x="171799" y="535058"/>
                  <a:pt x="172131" y="535684"/>
                </a:cubicBezTo>
                <a:cubicBezTo>
                  <a:pt x="172556" y="536551"/>
                  <a:pt x="172505" y="536983"/>
                  <a:pt x="171971" y="537604"/>
                </a:cubicBezTo>
                <a:cubicBezTo>
                  <a:pt x="170034" y="540036"/>
                  <a:pt x="169638" y="541570"/>
                  <a:pt x="170783" y="542538"/>
                </a:cubicBezTo>
                <a:cubicBezTo>
                  <a:pt x="171736" y="543361"/>
                  <a:pt x="171770" y="551762"/>
                  <a:pt x="170755" y="552714"/>
                </a:cubicBezTo>
                <a:cubicBezTo>
                  <a:pt x="170077" y="553429"/>
                  <a:pt x="169534" y="555584"/>
                  <a:pt x="169271" y="558607"/>
                </a:cubicBezTo>
                <a:cubicBezTo>
                  <a:pt x="169216" y="559663"/>
                  <a:pt x="168820" y="561051"/>
                  <a:pt x="168432" y="561720"/>
                </a:cubicBezTo>
                <a:cubicBezTo>
                  <a:pt x="168044" y="562390"/>
                  <a:pt x="167491" y="565601"/>
                  <a:pt x="167179" y="568910"/>
                </a:cubicBezTo>
                <a:cubicBezTo>
                  <a:pt x="166818" y="572221"/>
                  <a:pt x="166360" y="575769"/>
                  <a:pt x="166064" y="576823"/>
                </a:cubicBezTo>
                <a:cubicBezTo>
                  <a:pt x="165372" y="579458"/>
                  <a:pt x="164425" y="590539"/>
                  <a:pt x="164380" y="596779"/>
                </a:cubicBezTo>
                <a:cubicBezTo>
                  <a:pt x="164358" y="599610"/>
                  <a:pt x="164149" y="602058"/>
                  <a:pt x="163907" y="602200"/>
                </a:cubicBezTo>
                <a:cubicBezTo>
                  <a:pt x="163714" y="602342"/>
                  <a:pt x="163358" y="604979"/>
                  <a:pt x="163143" y="608096"/>
                </a:cubicBezTo>
                <a:cubicBezTo>
                  <a:pt x="162927" y="611214"/>
                  <a:pt x="162571" y="613851"/>
                  <a:pt x="162330" y="613993"/>
                </a:cubicBezTo>
                <a:cubicBezTo>
                  <a:pt x="162137" y="614137"/>
                  <a:pt x="161788" y="615958"/>
                  <a:pt x="161628" y="618070"/>
                </a:cubicBezTo>
                <a:cubicBezTo>
                  <a:pt x="161207" y="623107"/>
                  <a:pt x="160900" y="625599"/>
                  <a:pt x="160346" y="629052"/>
                </a:cubicBezTo>
                <a:cubicBezTo>
                  <a:pt x="159845" y="631879"/>
                  <a:pt x="159326" y="637300"/>
                  <a:pt x="158793" y="644255"/>
                </a:cubicBezTo>
                <a:cubicBezTo>
                  <a:pt x="158742" y="644639"/>
                  <a:pt x="157965" y="645833"/>
                  <a:pt x="157045" y="646883"/>
                </a:cubicBezTo>
                <a:cubicBezTo>
                  <a:pt x="155400" y="648695"/>
                  <a:pt x="155351" y="648838"/>
                  <a:pt x="155321" y="652870"/>
                </a:cubicBezTo>
                <a:cubicBezTo>
                  <a:pt x="155291" y="656901"/>
                  <a:pt x="155291" y="656950"/>
                  <a:pt x="153599" y="658569"/>
                </a:cubicBezTo>
                <a:cubicBezTo>
                  <a:pt x="152004" y="660094"/>
                  <a:pt x="151906" y="660332"/>
                  <a:pt x="151882" y="663452"/>
                </a:cubicBezTo>
                <a:cubicBezTo>
                  <a:pt x="151869" y="665228"/>
                  <a:pt x="151666" y="666714"/>
                  <a:pt x="151426" y="666713"/>
                </a:cubicBezTo>
                <a:cubicBezTo>
                  <a:pt x="150802" y="666709"/>
                  <a:pt x="149438" y="669483"/>
                  <a:pt x="149427" y="670826"/>
                </a:cubicBezTo>
                <a:cubicBezTo>
                  <a:pt x="149423" y="671450"/>
                  <a:pt x="149179" y="672072"/>
                  <a:pt x="148889" y="672214"/>
                </a:cubicBezTo>
                <a:cubicBezTo>
                  <a:pt x="148311" y="672594"/>
                  <a:pt x="147286" y="674843"/>
                  <a:pt x="147376" y="675610"/>
                </a:cubicBezTo>
                <a:cubicBezTo>
                  <a:pt x="147422" y="675899"/>
                  <a:pt x="147033" y="676521"/>
                  <a:pt x="146502" y="676996"/>
                </a:cubicBezTo>
                <a:cubicBezTo>
                  <a:pt x="145969" y="677472"/>
                  <a:pt x="145530" y="678475"/>
                  <a:pt x="145524" y="679243"/>
                </a:cubicBezTo>
                <a:cubicBezTo>
                  <a:pt x="145518" y="679962"/>
                  <a:pt x="145274" y="680584"/>
                  <a:pt x="144986" y="680583"/>
                </a:cubicBezTo>
                <a:cubicBezTo>
                  <a:pt x="143978" y="680576"/>
                  <a:pt x="143103" y="681961"/>
                  <a:pt x="143092" y="683546"/>
                </a:cubicBezTo>
                <a:cubicBezTo>
                  <a:pt x="143082" y="684841"/>
                  <a:pt x="142596" y="685605"/>
                  <a:pt x="140662" y="687512"/>
                </a:cubicBezTo>
                <a:cubicBezTo>
                  <a:pt x="139357" y="688798"/>
                  <a:pt x="138243" y="690133"/>
                  <a:pt x="138240" y="690470"/>
                </a:cubicBezTo>
                <a:cubicBezTo>
                  <a:pt x="138237" y="690805"/>
                  <a:pt x="137268" y="692093"/>
                  <a:pt x="136058" y="693332"/>
                </a:cubicBezTo>
                <a:cubicBezTo>
                  <a:pt x="134898" y="694572"/>
                  <a:pt x="133881" y="695813"/>
                  <a:pt x="133878" y="696052"/>
                </a:cubicBezTo>
                <a:cubicBezTo>
                  <a:pt x="133877" y="696244"/>
                  <a:pt x="133343" y="697057"/>
                  <a:pt x="132666" y="697867"/>
                </a:cubicBezTo>
                <a:cubicBezTo>
                  <a:pt x="131988" y="698630"/>
                  <a:pt x="131453" y="699538"/>
                  <a:pt x="131451" y="699875"/>
                </a:cubicBezTo>
                <a:cubicBezTo>
                  <a:pt x="131447" y="700210"/>
                  <a:pt x="130915" y="700975"/>
                  <a:pt x="130238" y="701594"/>
                </a:cubicBezTo>
                <a:cubicBezTo>
                  <a:pt x="129560" y="702261"/>
                  <a:pt x="129025" y="703264"/>
                  <a:pt x="129019" y="703984"/>
                </a:cubicBezTo>
                <a:cubicBezTo>
                  <a:pt x="129013" y="704800"/>
                  <a:pt x="128430" y="705804"/>
                  <a:pt x="127318" y="706851"/>
                </a:cubicBezTo>
                <a:cubicBezTo>
                  <a:pt x="126400" y="707757"/>
                  <a:pt x="125623" y="708855"/>
                  <a:pt x="125619" y="709287"/>
                </a:cubicBezTo>
                <a:cubicBezTo>
                  <a:pt x="125617" y="709768"/>
                  <a:pt x="125373" y="710294"/>
                  <a:pt x="125083" y="710436"/>
                </a:cubicBezTo>
                <a:cubicBezTo>
                  <a:pt x="124649" y="710720"/>
                  <a:pt x="123528" y="713112"/>
                  <a:pt x="123670" y="713448"/>
                </a:cubicBezTo>
                <a:cubicBezTo>
                  <a:pt x="123716" y="713544"/>
                  <a:pt x="123330" y="713974"/>
                  <a:pt x="122846" y="714402"/>
                </a:cubicBezTo>
                <a:cubicBezTo>
                  <a:pt x="122364" y="714830"/>
                  <a:pt x="121539" y="715832"/>
                  <a:pt x="121006" y="716596"/>
                </a:cubicBezTo>
                <a:cubicBezTo>
                  <a:pt x="120472" y="717361"/>
                  <a:pt x="119648" y="718555"/>
                  <a:pt x="119163" y="719224"/>
                </a:cubicBezTo>
                <a:cubicBezTo>
                  <a:pt x="118725" y="719892"/>
                  <a:pt x="118191" y="720847"/>
                  <a:pt x="118043" y="721278"/>
                </a:cubicBezTo>
                <a:cubicBezTo>
                  <a:pt x="117848" y="721758"/>
                  <a:pt x="117557" y="722139"/>
                  <a:pt x="117364" y="722138"/>
                </a:cubicBezTo>
                <a:cubicBezTo>
                  <a:pt x="117172" y="722137"/>
                  <a:pt x="116833" y="722710"/>
                  <a:pt x="116635" y="723428"/>
                </a:cubicBezTo>
                <a:cubicBezTo>
                  <a:pt x="116485" y="724195"/>
                  <a:pt x="115804" y="725390"/>
                  <a:pt x="115222" y="726201"/>
                </a:cubicBezTo>
                <a:cubicBezTo>
                  <a:pt x="114641" y="726965"/>
                  <a:pt x="113814" y="728351"/>
                  <a:pt x="113424" y="729164"/>
                </a:cubicBezTo>
                <a:cubicBezTo>
                  <a:pt x="113034" y="730026"/>
                  <a:pt x="112645" y="730743"/>
                  <a:pt x="112501" y="730741"/>
                </a:cubicBezTo>
                <a:cubicBezTo>
                  <a:pt x="112357" y="730740"/>
                  <a:pt x="111483" y="732125"/>
                  <a:pt x="110605" y="733847"/>
                </a:cubicBezTo>
                <a:cubicBezTo>
                  <a:pt x="109681" y="735567"/>
                  <a:pt x="108807" y="736954"/>
                  <a:pt x="108615" y="736953"/>
                </a:cubicBezTo>
                <a:cubicBezTo>
                  <a:pt x="108375" y="736950"/>
                  <a:pt x="108082" y="737572"/>
                  <a:pt x="107885" y="738338"/>
                </a:cubicBezTo>
                <a:cubicBezTo>
                  <a:pt x="107735" y="739106"/>
                  <a:pt x="107200" y="740061"/>
                  <a:pt x="106667" y="740539"/>
                </a:cubicBezTo>
                <a:cubicBezTo>
                  <a:pt x="106185" y="740966"/>
                  <a:pt x="105649" y="742066"/>
                  <a:pt x="105497" y="742977"/>
                </a:cubicBezTo>
                <a:cubicBezTo>
                  <a:pt x="105299" y="743888"/>
                  <a:pt x="105006" y="744605"/>
                  <a:pt x="104766" y="744604"/>
                </a:cubicBezTo>
                <a:cubicBezTo>
                  <a:pt x="104573" y="744603"/>
                  <a:pt x="103943" y="745510"/>
                  <a:pt x="103310" y="746609"/>
                </a:cubicBezTo>
                <a:cubicBezTo>
                  <a:pt x="102727" y="747757"/>
                  <a:pt x="102044" y="749000"/>
                  <a:pt x="101802" y="749381"/>
                </a:cubicBezTo>
                <a:cubicBezTo>
                  <a:pt x="101559" y="749764"/>
                  <a:pt x="100779" y="751341"/>
                  <a:pt x="100097" y="752824"/>
                </a:cubicBezTo>
                <a:cubicBezTo>
                  <a:pt x="99364" y="754354"/>
                  <a:pt x="98587" y="755596"/>
                  <a:pt x="98347" y="755595"/>
                </a:cubicBezTo>
                <a:cubicBezTo>
                  <a:pt x="98107" y="755591"/>
                  <a:pt x="97911" y="756118"/>
                  <a:pt x="97906" y="756791"/>
                </a:cubicBezTo>
                <a:cubicBezTo>
                  <a:pt x="97901" y="757560"/>
                  <a:pt x="97610" y="757990"/>
                  <a:pt x="97177" y="757986"/>
                </a:cubicBezTo>
                <a:cubicBezTo>
                  <a:pt x="96793" y="757982"/>
                  <a:pt x="96454" y="758412"/>
                  <a:pt x="96450" y="758892"/>
                </a:cubicBezTo>
                <a:cubicBezTo>
                  <a:pt x="96447" y="759420"/>
                  <a:pt x="96250" y="759947"/>
                  <a:pt x="96010" y="760089"/>
                </a:cubicBezTo>
                <a:cubicBezTo>
                  <a:pt x="95769" y="760231"/>
                  <a:pt x="95425" y="761333"/>
                  <a:pt x="95272" y="762484"/>
                </a:cubicBezTo>
                <a:cubicBezTo>
                  <a:pt x="95071" y="763634"/>
                  <a:pt x="94485" y="764973"/>
                  <a:pt x="94003" y="765403"/>
                </a:cubicBezTo>
                <a:cubicBezTo>
                  <a:pt x="93470" y="765878"/>
                  <a:pt x="93032" y="766787"/>
                  <a:pt x="93027" y="767411"/>
                </a:cubicBezTo>
                <a:cubicBezTo>
                  <a:pt x="93023" y="768034"/>
                  <a:pt x="92582" y="769136"/>
                  <a:pt x="92049" y="769851"/>
                </a:cubicBezTo>
                <a:cubicBezTo>
                  <a:pt x="91516" y="770568"/>
                  <a:pt x="91029" y="771572"/>
                  <a:pt x="90927" y="772147"/>
                </a:cubicBezTo>
                <a:cubicBezTo>
                  <a:pt x="90876" y="772723"/>
                  <a:pt x="90437" y="773728"/>
                  <a:pt x="90000" y="774348"/>
                </a:cubicBezTo>
                <a:cubicBezTo>
                  <a:pt x="89515" y="775017"/>
                  <a:pt x="89026" y="776165"/>
                  <a:pt x="88830" y="776836"/>
                </a:cubicBezTo>
                <a:cubicBezTo>
                  <a:pt x="88680" y="777506"/>
                  <a:pt x="88340" y="778080"/>
                  <a:pt x="88100" y="778078"/>
                </a:cubicBezTo>
                <a:cubicBezTo>
                  <a:pt x="87860" y="778076"/>
                  <a:pt x="87666" y="778411"/>
                  <a:pt x="87662" y="778796"/>
                </a:cubicBezTo>
                <a:cubicBezTo>
                  <a:pt x="87658" y="779516"/>
                  <a:pt x="82442" y="790131"/>
                  <a:pt x="80790" y="792904"/>
                </a:cubicBezTo>
                <a:cubicBezTo>
                  <a:pt x="80547" y="793286"/>
                  <a:pt x="80205" y="794004"/>
                  <a:pt x="80058" y="794482"/>
                </a:cubicBezTo>
                <a:cubicBezTo>
                  <a:pt x="79863" y="794912"/>
                  <a:pt x="79572" y="795295"/>
                  <a:pt x="79332" y="795293"/>
                </a:cubicBezTo>
                <a:cubicBezTo>
                  <a:pt x="79092" y="795291"/>
                  <a:pt x="78896" y="795818"/>
                  <a:pt x="78892" y="796441"/>
                </a:cubicBezTo>
                <a:cubicBezTo>
                  <a:pt x="78887" y="797066"/>
                  <a:pt x="78544" y="797831"/>
                  <a:pt x="78158" y="798164"/>
                </a:cubicBezTo>
                <a:cubicBezTo>
                  <a:pt x="77772" y="798497"/>
                  <a:pt x="77432" y="799167"/>
                  <a:pt x="77428" y="799647"/>
                </a:cubicBezTo>
                <a:cubicBezTo>
                  <a:pt x="77425" y="800126"/>
                  <a:pt x="77228" y="800653"/>
                  <a:pt x="76940" y="800795"/>
                </a:cubicBezTo>
                <a:cubicBezTo>
                  <a:pt x="76698" y="800938"/>
                  <a:pt x="76454" y="801512"/>
                  <a:pt x="76450" y="802040"/>
                </a:cubicBezTo>
                <a:cubicBezTo>
                  <a:pt x="76446" y="802568"/>
                  <a:pt x="76106" y="803093"/>
                  <a:pt x="75720" y="803234"/>
                </a:cubicBezTo>
                <a:cubicBezTo>
                  <a:pt x="75240" y="803422"/>
                  <a:pt x="74993" y="804189"/>
                  <a:pt x="74985" y="805388"/>
                </a:cubicBezTo>
                <a:cubicBezTo>
                  <a:pt x="74977" y="806397"/>
                  <a:pt x="74780" y="807258"/>
                  <a:pt x="74491" y="807257"/>
                </a:cubicBezTo>
                <a:cubicBezTo>
                  <a:pt x="74252" y="807256"/>
                  <a:pt x="74008" y="807686"/>
                  <a:pt x="74004" y="808165"/>
                </a:cubicBezTo>
                <a:cubicBezTo>
                  <a:pt x="74001" y="808693"/>
                  <a:pt x="73659" y="809410"/>
                  <a:pt x="73272" y="809840"/>
                </a:cubicBezTo>
                <a:cubicBezTo>
                  <a:pt x="72884" y="810221"/>
                  <a:pt x="72542" y="811082"/>
                  <a:pt x="72538" y="811705"/>
                </a:cubicBezTo>
                <a:cubicBezTo>
                  <a:pt x="72533" y="812426"/>
                  <a:pt x="71853" y="813525"/>
                  <a:pt x="70838" y="814477"/>
                </a:cubicBezTo>
                <a:cubicBezTo>
                  <a:pt x="69918" y="815383"/>
                  <a:pt x="69143" y="816432"/>
                  <a:pt x="69140" y="816866"/>
                </a:cubicBezTo>
                <a:cubicBezTo>
                  <a:pt x="69136" y="817297"/>
                  <a:pt x="68845" y="817775"/>
                  <a:pt x="68459" y="817913"/>
                </a:cubicBezTo>
                <a:cubicBezTo>
                  <a:pt x="68074" y="818055"/>
                  <a:pt x="67637" y="818818"/>
                  <a:pt x="67438" y="819633"/>
                </a:cubicBezTo>
                <a:cubicBezTo>
                  <a:pt x="67288" y="820400"/>
                  <a:pt x="66704" y="821597"/>
                  <a:pt x="66171" y="822264"/>
                </a:cubicBezTo>
                <a:cubicBezTo>
                  <a:pt x="65687" y="822884"/>
                  <a:pt x="65050" y="824656"/>
                  <a:pt x="64798" y="826238"/>
                </a:cubicBezTo>
                <a:cubicBezTo>
                  <a:pt x="63844" y="831751"/>
                  <a:pt x="63354" y="833090"/>
                  <a:pt x="60584" y="837727"/>
                </a:cubicBezTo>
                <a:cubicBezTo>
                  <a:pt x="55724" y="845802"/>
                  <a:pt x="49647" y="856030"/>
                  <a:pt x="45613" y="862862"/>
                </a:cubicBezTo>
                <a:lnTo>
                  <a:pt x="41771" y="869408"/>
                </a:lnTo>
                <a:lnTo>
                  <a:pt x="39948" y="869395"/>
                </a:lnTo>
                <a:cubicBezTo>
                  <a:pt x="38796" y="869386"/>
                  <a:pt x="37882" y="869715"/>
                  <a:pt x="37300" y="870336"/>
                </a:cubicBezTo>
                <a:cubicBezTo>
                  <a:pt x="36817" y="870859"/>
                  <a:pt x="36045" y="871383"/>
                  <a:pt x="35612" y="871524"/>
                </a:cubicBezTo>
                <a:cubicBezTo>
                  <a:pt x="35131" y="871663"/>
                  <a:pt x="34647" y="872236"/>
                  <a:pt x="34498" y="872762"/>
                </a:cubicBezTo>
                <a:cubicBezTo>
                  <a:pt x="34351" y="873289"/>
                  <a:pt x="33770" y="873861"/>
                  <a:pt x="33241" y="874002"/>
                </a:cubicBezTo>
                <a:cubicBezTo>
                  <a:pt x="32665" y="874140"/>
                  <a:pt x="32229" y="874666"/>
                  <a:pt x="32225" y="875193"/>
                </a:cubicBezTo>
                <a:cubicBezTo>
                  <a:pt x="32217" y="876202"/>
                  <a:pt x="30476" y="877917"/>
                  <a:pt x="29468" y="877957"/>
                </a:cubicBezTo>
                <a:cubicBezTo>
                  <a:pt x="29132" y="877955"/>
                  <a:pt x="28843" y="878144"/>
                  <a:pt x="28840" y="878433"/>
                </a:cubicBezTo>
                <a:cubicBezTo>
                  <a:pt x="28839" y="878672"/>
                  <a:pt x="28501" y="878910"/>
                  <a:pt x="28117" y="878907"/>
                </a:cubicBezTo>
                <a:cubicBezTo>
                  <a:pt x="27734" y="878904"/>
                  <a:pt x="27394" y="879237"/>
                  <a:pt x="27392" y="879622"/>
                </a:cubicBezTo>
                <a:cubicBezTo>
                  <a:pt x="27389" y="880006"/>
                  <a:pt x="27002" y="880339"/>
                  <a:pt x="26571" y="880336"/>
                </a:cubicBezTo>
                <a:cubicBezTo>
                  <a:pt x="25514" y="880376"/>
                  <a:pt x="24019" y="881420"/>
                  <a:pt x="24013" y="882188"/>
                </a:cubicBezTo>
                <a:cubicBezTo>
                  <a:pt x="24011" y="882477"/>
                  <a:pt x="23769" y="882715"/>
                  <a:pt x="23482" y="882712"/>
                </a:cubicBezTo>
                <a:cubicBezTo>
                  <a:pt x="22808" y="882707"/>
                  <a:pt x="21551" y="883946"/>
                  <a:pt x="21933" y="884332"/>
                </a:cubicBezTo>
                <a:cubicBezTo>
                  <a:pt x="22076" y="884478"/>
                  <a:pt x="21882" y="884716"/>
                  <a:pt x="21497" y="884858"/>
                </a:cubicBezTo>
                <a:cubicBezTo>
                  <a:pt x="20390" y="885281"/>
                  <a:pt x="15313" y="890139"/>
                  <a:pt x="15309" y="890763"/>
                </a:cubicBezTo>
                <a:cubicBezTo>
                  <a:pt x="15306" y="891052"/>
                  <a:pt x="14969" y="891289"/>
                  <a:pt x="14584" y="891287"/>
                </a:cubicBezTo>
                <a:cubicBezTo>
                  <a:pt x="14201" y="891283"/>
                  <a:pt x="13864" y="891568"/>
                  <a:pt x="13861" y="891905"/>
                </a:cubicBezTo>
                <a:cubicBezTo>
                  <a:pt x="13858" y="892241"/>
                  <a:pt x="13227" y="893148"/>
                  <a:pt x="12405" y="893909"/>
                </a:cubicBezTo>
                <a:cubicBezTo>
                  <a:pt x="11632" y="894673"/>
                  <a:pt x="10954" y="895483"/>
                  <a:pt x="10952" y="895724"/>
                </a:cubicBezTo>
                <a:cubicBezTo>
                  <a:pt x="10950" y="896012"/>
                  <a:pt x="10416" y="896920"/>
                  <a:pt x="9737" y="897778"/>
                </a:cubicBezTo>
                <a:cubicBezTo>
                  <a:pt x="9059" y="898637"/>
                  <a:pt x="8523" y="899690"/>
                  <a:pt x="8520" y="900121"/>
                </a:cubicBezTo>
                <a:cubicBezTo>
                  <a:pt x="8516" y="900554"/>
                  <a:pt x="8029" y="901606"/>
                  <a:pt x="7446" y="902417"/>
                </a:cubicBezTo>
                <a:cubicBezTo>
                  <a:pt x="6331" y="903945"/>
                  <a:pt x="6330" y="904041"/>
                  <a:pt x="6195" y="922184"/>
                </a:cubicBezTo>
                <a:lnTo>
                  <a:pt x="6059" y="940422"/>
                </a:lnTo>
                <a:lnTo>
                  <a:pt x="4745" y="942667"/>
                </a:lnTo>
                <a:cubicBezTo>
                  <a:pt x="3969" y="943909"/>
                  <a:pt x="3383" y="945346"/>
                  <a:pt x="3378" y="945874"/>
                </a:cubicBezTo>
                <a:cubicBezTo>
                  <a:pt x="3373" y="946448"/>
                  <a:pt x="3178" y="946881"/>
                  <a:pt x="2939" y="946877"/>
                </a:cubicBezTo>
                <a:cubicBezTo>
                  <a:pt x="2699" y="946876"/>
                  <a:pt x="2360" y="947354"/>
                  <a:pt x="2163" y="947927"/>
                </a:cubicBezTo>
                <a:cubicBezTo>
                  <a:pt x="1818" y="949126"/>
                  <a:pt x="1085" y="950896"/>
                  <a:pt x="404" y="952235"/>
                </a:cubicBezTo>
                <a:cubicBezTo>
                  <a:pt x="160" y="952713"/>
                  <a:pt x="-38" y="953479"/>
                  <a:pt x="6" y="953913"/>
                </a:cubicBezTo>
                <a:cubicBezTo>
                  <a:pt x="45" y="955257"/>
                  <a:pt x="1611" y="957669"/>
                  <a:pt x="2521" y="957819"/>
                </a:cubicBezTo>
                <a:cubicBezTo>
                  <a:pt x="3576" y="958067"/>
                  <a:pt x="5702" y="956163"/>
                  <a:pt x="5711" y="955012"/>
                </a:cubicBezTo>
                <a:cubicBezTo>
                  <a:pt x="5714" y="954532"/>
                  <a:pt x="5909" y="954051"/>
                  <a:pt x="6150" y="953910"/>
                </a:cubicBezTo>
                <a:cubicBezTo>
                  <a:pt x="6392" y="953768"/>
                  <a:pt x="7071" y="952718"/>
                  <a:pt x="7656" y="951618"/>
                </a:cubicBezTo>
                <a:cubicBezTo>
                  <a:pt x="8241" y="950469"/>
                  <a:pt x="8872" y="949467"/>
                  <a:pt x="9065" y="949324"/>
                </a:cubicBezTo>
                <a:cubicBezTo>
                  <a:pt x="9595" y="948896"/>
                  <a:pt x="12504" y="945078"/>
                  <a:pt x="12507" y="944790"/>
                </a:cubicBezTo>
                <a:cubicBezTo>
                  <a:pt x="12508" y="944597"/>
                  <a:pt x="13283" y="943547"/>
                  <a:pt x="14204" y="942451"/>
                </a:cubicBezTo>
                <a:cubicBezTo>
                  <a:pt x="15124" y="941306"/>
                  <a:pt x="15901" y="940158"/>
                  <a:pt x="15903" y="939823"/>
                </a:cubicBezTo>
                <a:cubicBezTo>
                  <a:pt x="15905" y="939535"/>
                  <a:pt x="16147" y="939297"/>
                  <a:pt x="16483" y="939300"/>
                </a:cubicBezTo>
                <a:cubicBezTo>
                  <a:pt x="16771" y="939301"/>
                  <a:pt x="18317" y="938016"/>
                  <a:pt x="19864" y="936444"/>
                </a:cubicBezTo>
                <a:cubicBezTo>
                  <a:pt x="21461" y="934776"/>
                  <a:pt x="23054" y="933589"/>
                  <a:pt x="23629" y="933592"/>
                </a:cubicBezTo>
                <a:cubicBezTo>
                  <a:pt x="24157" y="933597"/>
                  <a:pt x="24592" y="933263"/>
                  <a:pt x="24594" y="932881"/>
                </a:cubicBezTo>
                <a:cubicBezTo>
                  <a:pt x="24606" y="931489"/>
                  <a:pt x="26664" y="932224"/>
                  <a:pt x="29382" y="934595"/>
                </a:cubicBezTo>
                <a:cubicBezTo>
                  <a:pt x="30908" y="935951"/>
                  <a:pt x="32340" y="937018"/>
                  <a:pt x="32580" y="937019"/>
                </a:cubicBezTo>
                <a:cubicBezTo>
                  <a:pt x="32819" y="937020"/>
                  <a:pt x="33344" y="937552"/>
                  <a:pt x="33675" y="938227"/>
                </a:cubicBezTo>
                <a:cubicBezTo>
                  <a:pt x="34006" y="938854"/>
                  <a:pt x="34673" y="939530"/>
                  <a:pt x="35199" y="939727"/>
                </a:cubicBezTo>
                <a:cubicBezTo>
                  <a:pt x="35678" y="939874"/>
                  <a:pt x="36060" y="940214"/>
                  <a:pt x="36058" y="940501"/>
                </a:cubicBezTo>
                <a:cubicBezTo>
                  <a:pt x="36055" y="940788"/>
                  <a:pt x="36576" y="941753"/>
                  <a:pt x="37242" y="942622"/>
                </a:cubicBezTo>
                <a:cubicBezTo>
                  <a:pt x="37907" y="943490"/>
                  <a:pt x="38427" y="944646"/>
                  <a:pt x="38422" y="945175"/>
                </a:cubicBezTo>
                <a:cubicBezTo>
                  <a:pt x="38419" y="945751"/>
                  <a:pt x="38655" y="946185"/>
                  <a:pt x="38896" y="946187"/>
                </a:cubicBezTo>
                <a:cubicBezTo>
                  <a:pt x="39183" y="946188"/>
                  <a:pt x="39374" y="946479"/>
                  <a:pt x="39370" y="946861"/>
                </a:cubicBezTo>
                <a:cubicBezTo>
                  <a:pt x="39368" y="947198"/>
                  <a:pt x="39700" y="947776"/>
                  <a:pt x="40081" y="948115"/>
                </a:cubicBezTo>
                <a:cubicBezTo>
                  <a:pt x="40463" y="948454"/>
                  <a:pt x="40792" y="949224"/>
                  <a:pt x="40789" y="949848"/>
                </a:cubicBezTo>
                <a:cubicBezTo>
                  <a:pt x="40783" y="950568"/>
                  <a:pt x="41068" y="951003"/>
                  <a:pt x="41499" y="951006"/>
                </a:cubicBezTo>
                <a:cubicBezTo>
                  <a:pt x="41883" y="951009"/>
                  <a:pt x="42265" y="951204"/>
                  <a:pt x="42264" y="951491"/>
                </a:cubicBezTo>
                <a:cubicBezTo>
                  <a:pt x="42311" y="951732"/>
                  <a:pt x="42355" y="952164"/>
                  <a:pt x="42401" y="952405"/>
                </a:cubicBezTo>
                <a:cubicBezTo>
                  <a:pt x="42399" y="952645"/>
                  <a:pt x="42588" y="953029"/>
                  <a:pt x="42827" y="953224"/>
                </a:cubicBezTo>
                <a:cubicBezTo>
                  <a:pt x="43018" y="953417"/>
                  <a:pt x="43157" y="954090"/>
                  <a:pt x="43151" y="954714"/>
                </a:cubicBezTo>
                <a:cubicBezTo>
                  <a:pt x="43148" y="955386"/>
                  <a:pt x="43431" y="955820"/>
                  <a:pt x="43863" y="955823"/>
                </a:cubicBezTo>
                <a:cubicBezTo>
                  <a:pt x="44392" y="955828"/>
                  <a:pt x="44579" y="956404"/>
                  <a:pt x="44567" y="957941"/>
                </a:cubicBezTo>
                <a:cubicBezTo>
                  <a:pt x="44559" y="959140"/>
                  <a:pt x="44791" y="960245"/>
                  <a:pt x="45029" y="960392"/>
                </a:cubicBezTo>
                <a:cubicBezTo>
                  <a:pt x="45316" y="960538"/>
                  <a:pt x="45503" y="961163"/>
                  <a:pt x="45499" y="961788"/>
                </a:cubicBezTo>
                <a:cubicBezTo>
                  <a:pt x="45494" y="962411"/>
                  <a:pt x="46012" y="963903"/>
                  <a:pt x="46674" y="965157"/>
                </a:cubicBezTo>
                <a:cubicBezTo>
                  <a:pt x="47337" y="966409"/>
                  <a:pt x="47852" y="968141"/>
                  <a:pt x="47845" y="969006"/>
                </a:cubicBezTo>
                <a:cubicBezTo>
                  <a:pt x="47839" y="969917"/>
                  <a:pt x="48167" y="970880"/>
                  <a:pt x="48549" y="971218"/>
                </a:cubicBezTo>
                <a:cubicBezTo>
                  <a:pt x="48930" y="971557"/>
                  <a:pt x="49259" y="972520"/>
                  <a:pt x="49253" y="973432"/>
                </a:cubicBezTo>
                <a:cubicBezTo>
                  <a:pt x="49246" y="974296"/>
                  <a:pt x="49480" y="975162"/>
                  <a:pt x="49718" y="975307"/>
                </a:cubicBezTo>
                <a:cubicBezTo>
                  <a:pt x="50005" y="975452"/>
                  <a:pt x="50189" y="976463"/>
                  <a:pt x="50182" y="977519"/>
                </a:cubicBezTo>
                <a:cubicBezTo>
                  <a:pt x="50172" y="978863"/>
                  <a:pt x="50360" y="979393"/>
                  <a:pt x="50888" y="979395"/>
                </a:cubicBezTo>
                <a:cubicBezTo>
                  <a:pt x="51319" y="979399"/>
                  <a:pt x="51605" y="979832"/>
                  <a:pt x="51600" y="980504"/>
                </a:cubicBezTo>
                <a:cubicBezTo>
                  <a:pt x="51581" y="983002"/>
                  <a:pt x="54387" y="986623"/>
                  <a:pt x="56354" y="986637"/>
                </a:cubicBezTo>
                <a:cubicBezTo>
                  <a:pt x="56882" y="986640"/>
                  <a:pt x="57311" y="986980"/>
                  <a:pt x="57309" y="987365"/>
                </a:cubicBezTo>
                <a:cubicBezTo>
                  <a:pt x="57306" y="987747"/>
                  <a:pt x="57688" y="988087"/>
                  <a:pt x="58167" y="988090"/>
                </a:cubicBezTo>
                <a:cubicBezTo>
                  <a:pt x="58647" y="988095"/>
                  <a:pt x="59555" y="988628"/>
                  <a:pt x="60175" y="989305"/>
                </a:cubicBezTo>
                <a:cubicBezTo>
                  <a:pt x="60793" y="989982"/>
                  <a:pt x="61701" y="990517"/>
                  <a:pt x="62229" y="990520"/>
                </a:cubicBezTo>
                <a:cubicBezTo>
                  <a:pt x="62757" y="990524"/>
                  <a:pt x="63905" y="991061"/>
                  <a:pt x="64764" y="991740"/>
                </a:cubicBezTo>
                <a:cubicBezTo>
                  <a:pt x="65671" y="992465"/>
                  <a:pt x="67297" y="993101"/>
                  <a:pt x="68640" y="993304"/>
                </a:cubicBezTo>
                <a:cubicBezTo>
                  <a:pt x="69887" y="993457"/>
                  <a:pt x="71179" y="993948"/>
                  <a:pt x="71417" y="994285"/>
                </a:cubicBezTo>
                <a:cubicBezTo>
                  <a:pt x="71702" y="994671"/>
                  <a:pt x="72516" y="995014"/>
                  <a:pt x="73234" y="995115"/>
                </a:cubicBezTo>
                <a:cubicBezTo>
                  <a:pt x="73954" y="995168"/>
                  <a:pt x="74673" y="995413"/>
                  <a:pt x="74863" y="995558"/>
                </a:cubicBezTo>
                <a:cubicBezTo>
                  <a:pt x="75006" y="995751"/>
                  <a:pt x="75773" y="995902"/>
                  <a:pt x="76445" y="995906"/>
                </a:cubicBezTo>
                <a:cubicBezTo>
                  <a:pt x="77164" y="995912"/>
                  <a:pt x="78026" y="996255"/>
                  <a:pt x="78360" y="996641"/>
                </a:cubicBezTo>
                <a:cubicBezTo>
                  <a:pt x="78693" y="997027"/>
                  <a:pt x="79554" y="997369"/>
                  <a:pt x="80322" y="997376"/>
                </a:cubicBezTo>
                <a:cubicBezTo>
                  <a:pt x="81042" y="997381"/>
                  <a:pt x="81808" y="997578"/>
                  <a:pt x="81950" y="997869"/>
                </a:cubicBezTo>
                <a:cubicBezTo>
                  <a:pt x="82377" y="998591"/>
                  <a:pt x="102008" y="998641"/>
                  <a:pt x="102733" y="997927"/>
                </a:cubicBezTo>
                <a:cubicBezTo>
                  <a:pt x="103120" y="997544"/>
                  <a:pt x="103456" y="997548"/>
                  <a:pt x="103981" y="997984"/>
                </a:cubicBezTo>
                <a:cubicBezTo>
                  <a:pt x="104458" y="998371"/>
                  <a:pt x="104745" y="998421"/>
                  <a:pt x="104988" y="998039"/>
                </a:cubicBezTo>
                <a:cubicBezTo>
                  <a:pt x="105135" y="997801"/>
                  <a:pt x="106432" y="997570"/>
                  <a:pt x="107824" y="997580"/>
                </a:cubicBezTo>
                <a:cubicBezTo>
                  <a:pt x="109408" y="997592"/>
                  <a:pt x="110610" y="997360"/>
                  <a:pt x="110948" y="996931"/>
                </a:cubicBezTo>
                <a:cubicBezTo>
                  <a:pt x="111433" y="996359"/>
                  <a:pt x="112970" y="996081"/>
                  <a:pt x="118542" y="995597"/>
                </a:cubicBezTo>
                <a:cubicBezTo>
                  <a:pt x="119407" y="995507"/>
                  <a:pt x="120514" y="995083"/>
                  <a:pt x="120997" y="994654"/>
                </a:cubicBezTo>
                <a:cubicBezTo>
                  <a:pt x="121480" y="994227"/>
                  <a:pt x="122203" y="993848"/>
                  <a:pt x="122636" y="993851"/>
                </a:cubicBezTo>
                <a:cubicBezTo>
                  <a:pt x="124075" y="993861"/>
                  <a:pt x="125435" y="991758"/>
                  <a:pt x="125452" y="989503"/>
                </a:cubicBezTo>
                <a:cubicBezTo>
                  <a:pt x="125466" y="987583"/>
                  <a:pt x="125324" y="987342"/>
                  <a:pt x="123937" y="986709"/>
                </a:cubicBezTo>
                <a:cubicBezTo>
                  <a:pt x="123075" y="986318"/>
                  <a:pt x="122263" y="985880"/>
                  <a:pt x="122120" y="985734"/>
                </a:cubicBezTo>
                <a:cubicBezTo>
                  <a:pt x="121501" y="984962"/>
                  <a:pt x="119158" y="983745"/>
                  <a:pt x="118294" y="983738"/>
                </a:cubicBezTo>
                <a:cubicBezTo>
                  <a:pt x="117766" y="983735"/>
                  <a:pt x="117336" y="983538"/>
                  <a:pt x="117339" y="983251"/>
                </a:cubicBezTo>
                <a:cubicBezTo>
                  <a:pt x="117340" y="983010"/>
                  <a:pt x="116528" y="982476"/>
                  <a:pt x="115571" y="982038"/>
                </a:cubicBezTo>
                <a:cubicBezTo>
                  <a:pt x="114567" y="981599"/>
                  <a:pt x="113419" y="981014"/>
                  <a:pt x="113037" y="980771"/>
                </a:cubicBezTo>
                <a:cubicBezTo>
                  <a:pt x="112654" y="980577"/>
                  <a:pt x="111554" y="979993"/>
                  <a:pt x="110646" y="979553"/>
                </a:cubicBezTo>
                <a:cubicBezTo>
                  <a:pt x="109737" y="979162"/>
                  <a:pt x="108638" y="978578"/>
                  <a:pt x="108255" y="978335"/>
                </a:cubicBezTo>
                <a:cubicBezTo>
                  <a:pt x="107873" y="978141"/>
                  <a:pt x="106773" y="977557"/>
                  <a:pt x="105864" y="977117"/>
                </a:cubicBezTo>
                <a:cubicBezTo>
                  <a:pt x="104956" y="976727"/>
                  <a:pt x="103855" y="976142"/>
                  <a:pt x="103473" y="975899"/>
                </a:cubicBezTo>
                <a:cubicBezTo>
                  <a:pt x="103091" y="975656"/>
                  <a:pt x="102421" y="975315"/>
                  <a:pt x="102038" y="975169"/>
                </a:cubicBezTo>
                <a:cubicBezTo>
                  <a:pt x="101369" y="974877"/>
                  <a:pt x="98976" y="973898"/>
                  <a:pt x="97014" y="973020"/>
                </a:cubicBezTo>
                <a:cubicBezTo>
                  <a:pt x="95675" y="972482"/>
                  <a:pt x="94191" y="971942"/>
                  <a:pt x="93998" y="972038"/>
                </a:cubicBezTo>
                <a:cubicBezTo>
                  <a:pt x="93902" y="972084"/>
                  <a:pt x="93425" y="971649"/>
                  <a:pt x="92997" y="971118"/>
                </a:cubicBezTo>
                <a:cubicBezTo>
                  <a:pt x="92521" y="970538"/>
                  <a:pt x="91756" y="970100"/>
                  <a:pt x="91373" y="970097"/>
                </a:cubicBezTo>
                <a:cubicBezTo>
                  <a:pt x="90940" y="970095"/>
                  <a:pt x="89888" y="969702"/>
                  <a:pt x="88979" y="969263"/>
                </a:cubicBezTo>
                <a:cubicBezTo>
                  <a:pt x="87545" y="968485"/>
                  <a:pt x="87308" y="968098"/>
                  <a:pt x="86849" y="965410"/>
                </a:cubicBezTo>
                <a:cubicBezTo>
                  <a:pt x="86524" y="963774"/>
                  <a:pt x="86306" y="960989"/>
                  <a:pt x="86317" y="959309"/>
                </a:cubicBezTo>
                <a:cubicBezTo>
                  <a:pt x="86331" y="957581"/>
                  <a:pt x="86150" y="956044"/>
                  <a:pt x="85864" y="955898"/>
                </a:cubicBezTo>
                <a:cubicBezTo>
                  <a:pt x="85577" y="955704"/>
                  <a:pt x="85442" y="948023"/>
                  <a:pt x="85544" y="934343"/>
                </a:cubicBezTo>
                <a:cubicBezTo>
                  <a:pt x="85691" y="914617"/>
                  <a:pt x="85751" y="912984"/>
                  <a:pt x="86628" y="911216"/>
                </a:cubicBezTo>
                <a:cubicBezTo>
                  <a:pt x="87310" y="909829"/>
                  <a:pt x="87612" y="907815"/>
                  <a:pt x="87793" y="903113"/>
                </a:cubicBezTo>
                <a:cubicBezTo>
                  <a:pt x="88071" y="897883"/>
                  <a:pt x="88273" y="896588"/>
                  <a:pt x="89148" y="895012"/>
                </a:cubicBezTo>
                <a:cubicBezTo>
                  <a:pt x="89926" y="893674"/>
                  <a:pt x="90224" y="892475"/>
                  <a:pt x="90140" y="890843"/>
                </a:cubicBezTo>
                <a:cubicBezTo>
                  <a:pt x="90058" y="888971"/>
                  <a:pt x="90255" y="888252"/>
                  <a:pt x="91077" y="887395"/>
                </a:cubicBezTo>
                <a:cubicBezTo>
                  <a:pt x="91658" y="886774"/>
                  <a:pt x="92145" y="885866"/>
                  <a:pt x="92148" y="885338"/>
                </a:cubicBezTo>
                <a:cubicBezTo>
                  <a:pt x="92153" y="884858"/>
                  <a:pt x="92638" y="884189"/>
                  <a:pt x="93263" y="883953"/>
                </a:cubicBezTo>
                <a:cubicBezTo>
                  <a:pt x="94131" y="883577"/>
                  <a:pt x="94375" y="883003"/>
                  <a:pt x="94584" y="880556"/>
                </a:cubicBezTo>
                <a:cubicBezTo>
                  <a:pt x="94795" y="878061"/>
                  <a:pt x="95626" y="876052"/>
                  <a:pt x="100692" y="866105"/>
                </a:cubicBezTo>
                <a:lnTo>
                  <a:pt x="106490" y="854533"/>
                </a:lnTo>
                <a:lnTo>
                  <a:pt x="108746" y="854549"/>
                </a:lnTo>
                <a:cubicBezTo>
                  <a:pt x="110041" y="854559"/>
                  <a:pt x="111195" y="854328"/>
                  <a:pt x="111341" y="854088"/>
                </a:cubicBezTo>
                <a:cubicBezTo>
                  <a:pt x="111488" y="853802"/>
                  <a:pt x="113840" y="853627"/>
                  <a:pt x="116672" y="853648"/>
                </a:cubicBezTo>
                <a:lnTo>
                  <a:pt x="121664" y="853685"/>
                </a:lnTo>
                <a:lnTo>
                  <a:pt x="121674" y="852294"/>
                </a:lnTo>
                <a:cubicBezTo>
                  <a:pt x="121680" y="851526"/>
                  <a:pt x="122022" y="850665"/>
                  <a:pt x="122409" y="850331"/>
                </a:cubicBezTo>
                <a:cubicBezTo>
                  <a:pt x="122795" y="849997"/>
                  <a:pt x="123138" y="849136"/>
                  <a:pt x="123144" y="848368"/>
                </a:cubicBezTo>
                <a:cubicBezTo>
                  <a:pt x="123149" y="847649"/>
                  <a:pt x="123395" y="846884"/>
                  <a:pt x="123636" y="846739"/>
                </a:cubicBezTo>
                <a:cubicBezTo>
                  <a:pt x="123925" y="846598"/>
                  <a:pt x="124123" y="845831"/>
                  <a:pt x="124128" y="845112"/>
                </a:cubicBezTo>
                <a:cubicBezTo>
                  <a:pt x="124134" y="844344"/>
                  <a:pt x="124475" y="843484"/>
                  <a:pt x="124863" y="843150"/>
                </a:cubicBezTo>
                <a:cubicBezTo>
                  <a:pt x="125394" y="842721"/>
                  <a:pt x="125595" y="841475"/>
                  <a:pt x="125618" y="838307"/>
                </a:cubicBezTo>
                <a:cubicBezTo>
                  <a:pt x="125637" y="835763"/>
                  <a:pt x="125843" y="834037"/>
                  <a:pt x="126130" y="834039"/>
                </a:cubicBezTo>
                <a:cubicBezTo>
                  <a:pt x="126418" y="834041"/>
                  <a:pt x="126611" y="833803"/>
                  <a:pt x="126614" y="833515"/>
                </a:cubicBezTo>
                <a:cubicBezTo>
                  <a:pt x="126618" y="832987"/>
                  <a:pt x="127840" y="830019"/>
                  <a:pt x="128617" y="828778"/>
                </a:cubicBezTo>
                <a:cubicBezTo>
                  <a:pt x="128812" y="828395"/>
                  <a:pt x="129396" y="827294"/>
                  <a:pt x="129836" y="826386"/>
                </a:cubicBezTo>
                <a:cubicBezTo>
                  <a:pt x="130226" y="825478"/>
                  <a:pt x="130810" y="824378"/>
                  <a:pt x="131053" y="823995"/>
                </a:cubicBezTo>
                <a:cubicBezTo>
                  <a:pt x="131296" y="823614"/>
                  <a:pt x="131637" y="822896"/>
                  <a:pt x="131785" y="822420"/>
                </a:cubicBezTo>
                <a:cubicBezTo>
                  <a:pt x="131981" y="821990"/>
                  <a:pt x="132271" y="821608"/>
                  <a:pt x="132463" y="821610"/>
                </a:cubicBezTo>
                <a:cubicBezTo>
                  <a:pt x="132655" y="821611"/>
                  <a:pt x="132949" y="820797"/>
                  <a:pt x="133102" y="819790"/>
                </a:cubicBezTo>
                <a:cubicBezTo>
                  <a:pt x="133300" y="818783"/>
                  <a:pt x="133836" y="817683"/>
                  <a:pt x="134415" y="817303"/>
                </a:cubicBezTo>
                <a:cubicBezTo>
                  <a:pt x="134946" y="816924"/>
                  <a:pt x="135384" y="816159"/>
                  <a:pt x="135387" y="815631"/>
                </a:cubicBezTo>
                <a:cubicBezTo>
                  <a:pt x="135392" y="815054"/>
                  <a:pt x="135927" y="814100"/>
                  <a:pt x="136604" y="813480"/>
                </a:cubicBezTo>
                <a:cubicBezTo>
                  <a:pt x="137280" y="812861"/>
                  <a:pt x="137814" y="812050"/>
                  <a:pt x="137818" y="811712"/>
                </a:cubicBezTo>
                <a:cubicBezTo>
                  <a:pt x="137823" y="810802"/>
                  <a:pt x="140212" y="805922"/>
                  <a:pt x="140791" y="805542"/>
                </a:cubicBezTo>
                <a:cubicBezTo>
                  <a:pt x="141080" y="805400"/>
                  <a:pt x="141809" y="804158"/>
                  <a:pt x="142491" y="802820"/>
                </a:cubicBezTo>
                <a:cubicBezTo>
                  <a:pt x="143661" y="800379"/>
                  <a:pt x="144633" y="798660"/>
                  <a:pt x="145118" y="798184"/>
                </a:cubicBezTo>
                <a:cubicBezTo>
                  <a:pt x="145504" y="797802"/>
                  <a:pt x="146573" y="796082"/>
                  <a:pt x="146867" y="795317"/>
                </a:cubicBezTo>
                <a:cubicBezTo>
                  <a:pt x="147061" y="794933"/>
                  <a:pt x="147404" y="794025"/>
                  <a:pt x="147746" y="793258"/>
                </a:cubicBezTo>
                <a:cubicBezTo>
                  <a:pt x="148039" y="792542"/>
                  <a:pt x="148476" y="791968"/>
                  <a:pt x="148763" y="791971"/>
                </a:cubicBezTo>
                <a:cubicBezTo>
                  <a:pt x="149052" y="791972"/>
                  <a:pt x="149538" y="791257"/>
                  <a:pt x="149927" y="790395"/>
                </a:cubicBezTo>
                <a:cubicBezTo>
                  <a:pt x="150269" y="789581"/>
                  <a:pt x="150853" y="788627"/>
                  <a:pt x="151142" y="788388"/>
                </a:cubicBezTo>
                <a:cubicBezTo>
                  <a:pt x="151867" y="787721"/>
                  <a:pt x="152645" y="786431"/>
                  <a:pt x="153863" y="783946"/>
                </a:cubicBezTo>
                <a:cubicBezTo>
                  <a:pt x="154399" y="782844"/>
                  <a:pt x="155030" y="781936"/>
                  <a:pt x="155222" y="781938"/>
                </a:cubicBezTo>
                <a:cubicBezTo>
                  <a:pt x="155414" y="781940"/>
                  <a:pt x="155851" y="781222"/>
                  <a:pt x="156242" y="780362"/>
                </a:cubicBezTo>
                <a:cubicBezTo>
                  <a:pt x="156632" y="779549"/>
                  <a:pt x="157411" y="778163"/>
                  <a:pt x="157992" y="777399"/>
                </a:cubicBezTo>
                <a:cubicBezTo>
                  <a:pt x="158573" y="776588"/>
                  <a:pt x="159205" y="775632"/>
                  <a:pt x="159400" y="775250"/>
                </a:cubicBezTo>
                <a:cubicBezTo>
                  <a:pt x="159546" y="774866"/>
                  <a:pt x="160130" y="773862"/>
                  <a:pt x="160616" y="773099"/>
                </a:cubicBezTo>
                <a:cubicBezTo>
                  <a:pt x="161150" y="772287"/>
                  <a:pt x="161589" y="771282"/>
                  <a:pt x="161593" y="770850"/>
                </a:cubicBezTo>
                <a:cubicBezTo>
                  <a:pt x="161644" y="770418"/>
                  <a:pt x="162131" y="769510"/>
                  <a:pt x="162759" y="768890"/>
                </a:cubicBezTo>
                <a:cubicBezTo>
                  <a:pt x="164210" y="767365"/>
                  <a:pt x="165518" y="765743"/>
                  <a:pt x="165522" y="765407"/>
                </a:cubicBezTo>
                <a:cubicBezTo>
                  <a:pt x="165528" y="764543"/>
                  <a:pt x="167569" y="761055"/>
                  <a:pt x="168390" y="760438"/>
                </a:cubicBezTo>
                <a:cubicBezTo>
                  <a:pt x="168969" y="760056"/>
                  <a:pt x="169405" y="759484"/>
                  <a:pt x="169408" y="759148"/>
                </a:cubicBezTo>
                <a:cubicBezTo>
                  <a:pt x="169411" y="758812"/>
                  <a:pt x="169701" y="758526"/>
                  <a:pt x="170037" y="758530"/>
                </a:cubicBezTo>
                <a:cubicBezTo>
                  <a:pt x="170324" y="758531"/>
                  <a:pt x="170905" y="757816"/>
                  <a:pt x="171296" y="756954"/>
                </a:cubicBezTo>
                <a:cubicBezTo>
                  <a:pt x="171686" y="756140"/>
                  <a:pt x="173141" y="754137"/>
                  <a:pt x="174497" y="752563"/>
                </a:cubicBezTo>
                <a:cubicBezTo>
                  <a:pt x="175900" y="750988"/>
                  <a:pt x="177307" y="749033"/>
                  <a:pt x="177650" y="748219"/>
                </a:cubicBezTo>
                <a:cubicBezTo>
                  <a:pt x="177992" y="747406"/>
                  <a:pt x="178766" y="746548"/>
                  <a:pt x="179295" y="746311"/>
                </a:cubicBezTo>
                <a:cubicBezTo>
                  <a:pt x="179825" y="746076"/>
                  <a:pt x="180986" y="744932"/>
                  <a:pt x="181907" y="743740"/>
                </a:cubicBezTo>
                <a:cubicBezTo>
                  <a:pt x="182780" y="742546"/>
                  <a:pt x="184814" y="740161"/>
                  <a:pt x="186362" y="738444"/>
                </a:cubicBezTo>
                <a:cubicBezTo>
                  <a:pt x="187960" y="736679"/>
                  <a:pt x="189367" y="734722"/>
                  <a:pt x="189516" y="734052"/>
                </a:cubicBezTo>
                <a:cubicBezTo>
                  <a:pt x="189712" y="733380"/>
                  <a:pt x="190293" y="732713"/>
                  <a:pt x="190871" y="732574"/>
                </a:cubicBezTo>
                <a:cubicBezTo>
                  <a:pt x="191447" y="732434"/>
                  <a:pt x="191738" y="732196"/>
                  <a:pt x="191595" y="732051"/>
                </a:cubicBezTo>
                <a:cubicBezTo>
                  <a:pt x="191261" y="731713"/>
                  <a:pt x="192229" y="730520"/>
                  <a:pt x="196680" y="725849"/>
                </a:cubicBezTo>
                <a:cubicBezTo>
                  <a:pt x="198180" y="724228"/>
                  <a:pt x="199441" y="722700"/>
                  <a:pt x="199442" y="722461"/>
                </a:cubicBezTo>
                <a:cubicBezTo>
                  <a:pt x="199444" y="722221"/>
                  <a:pt x="200316" y="721173"/>
                  <a:pt x="201379" y="720123"/>
                </a:cubicBezTo>
                <a:cubicBezTo>
                  <a:pt x="202395" y="719076"/>
                  <a:pt x="203267" y="718025"/>
                  <a:pt x="203316" y="717833"/>
                </a:cubicBezTo>
                <a:cubicBezTo>
                  <a:pt x="203317" y="717643"/>
                  <a:pt x="203851" y="716974"/>
                  <a:pt x="204527" y="716354"/>
                </a:cubicBezTo>
                <a:cubicBezTo>
                  <a:pt x="205203" y="715736"/>
                  <a:pt x="205737" y="715068"/>
                  <a:pt x="205739" y="714780"/>
                </a:cubicBezTo>
                <a:cubicBezTo>
                  <a:pt x="205741" y="714541"/>
                  <a:pt x="206853" y="713300"/>
                  <a:pt x="208159" y="712014"/>
                </a:cubicBezTo>
                <a:cubicBezTo>
                  <a:pt x="209513" y="710728"/>
                  <a:pt x="210578" y="709487"/>
                  <a:pt x="210579" y="709248"/>
                </a:cubicBezTo>
                <a:cubicBezTo>
                  <a:pt x="210582" y="709008"/>
                  <a:pt x="211261" y="708054"/>
                  <a:pt x="212035" y="707147"/>
                </a:cubicBezTo>
                <a:cubicBezTo>
                  <a:pt x="212858" y="706290"/>
                  <a:pt x="213490" y="705334"/>
                  <a:pt x="213491" y="705095"/>
                </a:cubicBezTo>
                <a:cubicBezTo>
                  <a:pt x="213493" y="704806"/>
                  <a:pt x="213830" y="704617"/>
                  <a:pt x="214214" y="704619"/>
                </a:cubicBezTo>
                <a:cubicBezTo>
                  <a:pt x="214598" y="704623"/>
                  <a:pt x="214935" y="704433"/>
                  <a:pt x="214937" y="704193"/>
                </a:cubicBezTo>
                <a:cubicBezTo>
                  <a:pt x="214938" y="703954"/>
                  <a:pt x="215472" y="703285"/>
                  <a:pt x="216149" y="702666"/>
                </a:cubicBezTo>
                <a:cubicBezTo>
                  <a:pt x="216777" y="702047"/>
                  <a:pt x="217359" y="701282"/>
                  <a:pt x="217360" y="700995"/>
                </a:cubicBezTo>
                <a:cubicBezTo>
                  <a:pt x="217363" y="700708"/>
                  <a:pt x="217896" y="699990"/>
                  <a:pt x="218573" y="699372"/>
                </a:cubicBezTo>
                <a:cubicBezTo>
                  <a:pt x="219250" y="698753"/>
                  <a:pt x="219784" y="697989"/>
                  <a:pt x="219787" y="697604"/>
                </a:cubicBezTo>
                <a:cubicBezTo>
                  <a:pt x="219788" y="697269"/>
                  <a:pt x="220031" y="696982"/>
                  <a:pt x="220272" y="696985"/>
                </a:cubicBezTo>
                <a:cubicBezTo>
                  <a:pt x="220559" y="696987"/>
                  <a:pt x="220753" y="696652"/>
                  <a:pt x="220757" y="696268"/>
                </a:cubicBezTo>
                <a:cubicBezTo>
                  <a:pt x="220759" y="695836"/>
                  <a:pt x="221099" y="695407"/>
                  <a:pt x="221485" y="695265"/>
                </a:cubicBezTo>
                <a:cubicBezTo>
                  <a:pt x="221869" y="695077"/>
                  <a:pt x="222209" y="694600"/>
                  <a:pt x="222212" y="694120"/>
                </a:cubicBezTo>
                <a:cubicBezTo>
                  <a:pt x="222216" y="693592"/>
                  <a:pt x="222460" y="693065"/>
                  <a:pt x="222701" y="692923"/>
                </a:cubicBezTo>
                <a:cubicBezTo>
                  <a:pt x="222990" y="692781"/>
                  <a:pt x="223187" y="692255"/>
                  <a:pt x="223190" y="691774"/>
                </a:cubicBezTo>
                <a:cubicBezTo>
                  <a:pt x="223194" y="691294"/>
                  <a:pt x="223534" y="690625"/>
                  <a:pt x="223920" y="690291"/>
                </a:cubicBezTo>
                <a:cubicBezTo>
                  <a:pt x="224306" y="689959"/>
                  <a:pt x="224649" y="689192"/>
                  <a:pt x="224654" y="688569"/>
                </a:cubicBezTo>
                <a:cubicBezTo>
                  <a:pt x="224658" y="687944"/>
                  <a:pt x="224902" y="687419"/>
                  <a:pt x="225142" y="687421"/>
                </a:cubicBezTo>
                <a:cubicBezTo>
                  <a:pt x="225430" y="687422"/>
                  <a:pt x="225626" y="686800"/>
                  <a:pt x="225632" y="686033"/>
                </a:cubicBezTo>
                <a:cubicBezTo>
                  <a:pt x="225638" y="685217"/>
                  <a:pt x="225835" y="684498"/>
                  <a:pt x="226077" y="684307"/>
                </a:cubicBezTo>
                <a:cubicBezTo>
                  <a:pt x="226801" y="683881"/>
                  <a:pt x="228069" y="681155"/>
                  <a:pt x="228077" y="680002"/>
                </a:cubicBezTo>
                <a:cubicBezTo>
                  <a:pt x="228082" y="679379"/>
                  <a:pt x="228424" y="678661"/>
                  <a:pt x="228810" y="678329"/>
                </a:cubicBezTo>
                <a:cubicBezTo>
                  <a:pt x="229196" y="677995"/>
                  <a:pt x="229539" y="677135"/>
                  <a:pt x="229545" y="676415"/>
                </a:cubicBezTo>
                <a:cubicBezTo>
                  <a:pt x="229550" y="675744"/>
                  <a:pt x="229699" y="674975"/>
                  <a:pt x="229941" y="674786"/>
                </a:cubicBezTo>
                <a:cubicBezTo>
                  <a:pt x="230134" y="674595"/>
                  <a:pt x="230283" y="673972"/>
                  <a:pt x="230335" y="673398"/>
                </a:cubicBezTo>
                <a:cubicBezTo>
                  <a:pt x="230446" y="671429"/>
                  <a:pt x="231137" y="668747"/>
                  <a:pt x="231570" y="668751"/>
                </a:cubicBezTo>
                <a:cubicBezTo>
                  <a:pt x="231810" y="668753"/>
                  <a:pt x="232010" y="667602"/>
                  <a:pt x="232021" y="666210"/>
                </a:cubicBezTo>
                <a:cubicBezTo>
                  <a:pt x="232030" y="664866"/>
                  <a:pt x="232380" y="663092"/>
                  <a:pt x="232769" y="662327"/>
                </a:cubicBezTo>
                <a:cubicBezTo>
                  <a:pt x="233159" y="661610"/>
                  <a:pt x="233502" y="660557"/>
                  <a:pt x="233506" y="660075"/>
                </a:cubicBezTo>
                <a:cubicBezTo>
                  <a:pt x="233511" y="659596"/>
                  <a:pt x="233706" y="659117"/>
                  <a:pt x="233947" y="658975"/>
                </a:cubicBezTo>
                <a:cubicBezTo>
                  <a:pt x="234140" y="658833"/>
                  <a:pt x="234484" y="657684"/>
                  <a:pt x="234637" y="656437"/>
                </a:cubicBezTo>
                <a:cubicBezTo>
                  <a:pt x="234791" y="655189"/>
                  <a:pt x="235135" y="654090"/>
                  <a:pt x="235423" y="653994"/>
                </a:cubicBezTo>
                <a:cubicBezTo>
                  <a:pt x="235712" y="653901"/>
                  <a:pt x="235958" y="653183"/>
                  <a:pt x="235963" y="652463"/>
                </a:cubicBezTo>
                <a:cubicBezTo>
                  <a:pt x="235969" y="651694"/>
                  <a:pt x="236166" y="650976"/>
                  <a:pt x="236408" y="650786"/>
                </a:cubicBezTo>
                <a:cubicBezTo>
                  <a:pt x="236648" y="650644"/>
                  <a:pt x="237042" y="649351"/>
                  <a:pt x="237196" y="647912"/>
                </a:cubicBezTo>
                <a:cubicBezTo>
                  <a:pt x="237400" y="646474"/>
                  <a:pt x="237744" y="645277"/>
                  <a:pt x="237936" y="645277"/>
                </a:cubicBezTo>
                <a:cubicBezTo>
                  <a:pt x="238321" y="645280"/>
                  <a:pt x="239502" y="641353"/>
                  <a:pt x="239315" y="640632"/>
                </a:cubicBezTo>
                <a:cubicBezTo>
                  <a:pt x="239270" y="640199"/>
                  <a:pt x="239761" y="638716"/>
                  <a:pt x="240443" y="637472"/>
                </a:cubicBezTo>
                <a:cubicBezTo>
                  <a:pt x="240686" y="637042"/>
                  <a:pt x="241032" y="635652"/>
                  <a:pt x="241232" y="634502"/>
                </a:cubicBezTo>
                <a:cubicBezTo>
                  <a:pt x="241386" y="633302"/>
                  <a:pt x="241730" y="632201"/>
                  <a:pt x="241923" y="632059"/>
                </a:cubicBezTo>
                <a:cubicBezTo>
                  <a:pt x="242164" y="631918"/>
                  <a:pt x="242360" y="631294"/>
                  <a:pt x="242366" y="630671"/>
                </a:cubicBezTo>
                <a:cubicBezTo>
                  <a:pt x="242369" y="630046"/>
                  <a:pt x="242567" y="629425"/>
                  <a:pt x="242807" y="629281"/>
                </a:cubicBezTo>
                <a:cubicBezTo>
                  <a:pt x="243048" y="629091"/>
                  <a:pt x="243391" y="628134"/>
                  <a:pt x="243593" y="627080"/>
                </a:cubicBezTo>
                <a:cubicBezTo>
                  <a:pt x="243791" y="626025"/>
                  <a:pt x="244134" y="625068"/>
                  <a:pt x="244376" y="624877"/>
                </a:cubicBezTo>
                <a:cubicBezTo>
                  <a:pt x="244617" y="624736"/>
                  <a:pt x="244815" y="624065"/>
                  <a:pt x="244819" y="623345"/>
                </a:cubicBezTo>
                <a:cubicBezTo>
                  <a:pt x="244825" y="622625"/>
                  <a:pt x="245168" y="621619"/>
                  <a:pt x="245556" y="621143"/>
                </a:cubicBezTo>
                <a:cubicBezTo>
                  <a:pt x="245944" y="620617"/>
                  <a:pt x="246288" y="619611"/>
                  <a:pt x="246292" y="618892"/>
                </a:cubicBezTo>
                <a:cubicBezTo>
                  <a:pt x="246298" y="618172"/>
                  <a:pt x="246543" y="617405"/>
                  <a:pt x="246785" y="617263"/>
                </a:cubicBezTo>
                <a:cubicBezTo>
                  <a:pt x="247074" y="617121"/>
                  <a:pt x="247270" y="616451"/>
                  <a:pt x="247276" y="615778"/>
                </a:cubicBezTo>
                <a:cubicBezTo>
                  <a:pt x="247282" y="615058"/>
                  <a:pt x="247573" y="614628"/>
                  <a:pt x="248004" y="614633"/>
                </a:cubicBezTo>
                <a:cubicBezTo>
                  <a:pt x="248436" y="614636"/>
                  <a:pt x="248721" y="615070"/>
                  <a:pt x="248715" y="615790"/>
                </a:cubicBezTo>
                <a:cubicBezTo>
                  <a:pt x="248711" y="616462"/>
                  <a:pt x="248898" y="617087"/>
                  <a:pt x="249136" y="617280"/>
                </a:cubicBezTo>
                <a:cubicBezTo>
                  <a:pt x="249424" y="617427"/>
                  <a:pt x="249898" y="618151"/>
                  <a:pt x="250277" y="618874"/>
                </a:cubicBezTo>
                <a:cubicBezTo>
                  <a:pt x="250655" y="619596"/>
                  <a:pt x="251507" y="621235"/>
                  <a:pt x="252218" y="622487"/>
                </a:cubicBezTo>
                <a:cubicBezTo>
                  <a:pt x="252880" y="623741"/>
                  <a:pt x="253447" y="625137"/>
                  <a:pt x="253443" y="625569"/>
                </a:cubicBezTo>
                <a:cubicBezTo>
                  <a:pt x="253440" y="626002"/>
                  <a:pt x="253959" y="627060"/>
                  <a:pt x="254578" y="627881"/>
                </a:cubicBezTo>
                <a:cubicBezTo>
                  <a:pt x="255243" y="628750"/>
                  <a:pt x="255906" y="630004"/>
                  <a:pt x="256092" y="630725"/>
                </a:cubicBezTo>
                <a:cubicBezTo>
                  <a:pt x="256231" y="631398"/>
                  <a:pt x="256563" y="631976"/>
                  <a:pt x="256803" y="631979"/>
                </a:cubicBezTo>
                <a:cubicBezTo>
                  <a:pt x="257043" y="631980"/>
                  <a:pt x="257229" y="632750"/>
                  <a:pt x="257223" y="633661"/>
                </a:cubicBezTo>
                <a:cubicBezTo>
                  <a:pt x="257215" y="634574"/>
                  <a:pt x="257450" y="635343"/>
                  <a:pt x="257690" y="635345"/>
                </a:cubicBezTo>
                <a:cubicBezTo>
                  <a:pt x="257978" y="635346"/>
                  <a:pt x="258165" y="635972"/>
                  <a:pt x="258160" y="636741"/>
                </a:cubicBezTo>
                <a:cubicBezTo>
                  <a:pt x="258152" y="637700"/>
                  <a:pt x="258578" y="638520"/>
                  <a:pt x="259580" y="639343"/>
                </a:cubicBezTo>
                <a:cubicBezTo>
                  <a:pt x="261393" y="640893"/>
                  <a:pt x="262812" y="643544"/>
                  <a:pt x="263179" y="645946"/>
                </a:cubicBezTo>
                <a:cubicBezTo>
                  <a:pt x="263362" y="647003"/>
                  <a:pt x="263645" y="647869"/>
                  <a:pt x="263837" y="647870"/>
                </a:cubicBezTo>
                <a:cubicBezTo>
                  <a:pt x="264028" y="647872"/>
                  <a:pt x="264359" y="648643"/>
                  <a:pt x="264496" y="649556"/>
                </a:cubicBezTo>
                <a:cubicBezTo>
                  <a:pt x="264681" y="650469"/>
                  <a:pt x="265203" y="651433"/>
                  <a:pt x="265680" y="651723"/>
                </a:cubicBezTo>
                <a:cubicBezTo>
                  <a:pt x="266159" y="651969"/>
                  <a:pt x="266727" y="652980"/>
                  <a:pt x="266911" y="653990"/>
                </a:cubicBezTo>
                <a:cubicBezTo>
                  <a:pt x="267096" y="655000"/>
                  <a:pt x="267519" y="656153"/>
                  <a:pt x="267899" y="656588"/>
                </a:cubicBezTo>
                <a:cubicBezTo>
                  <a:pt x="268662" y="657459"/>
                  <a:pt x="268989" y="658516"/>
                  <a:pt x="269491" y="662073"/>
                </a:cubicBezTo>
                <a:cubicBezTo>
                  <a:pt x="269673" y="663370"/>
                  <a:pt x="270044" y="665053"/>
                  <a:pt x="270327" y="665775"/>
                </a:cubicBezTo>
                <a:cubicBezTo>
                  <a:pt x="270705" y="666690"/>
                  <a:pt x="270694" y="667938"/>
                  <a:pt x="270343" y="670096"/>
                </a:cubicBezTo>
                <a:cubicBezTo>
                  <a:pt x="269843" y="672780"/>
                  <a:pt x="269955" y="689819"/>
                  <a:pt x="270458" y="693135"/>
                </a:cubicBezTo>
                <a:cubicBezTo>
                  <a:pt x="270550" y="693759"/>
                  <a:pt x="270713" y="697601"/>
                  <a:pt x="270875" y="701682"/>
                </a:cubicBezTo>
                <a:cubicBezTo>
                  <a:pt x="271036" y="705763"/>
                  <a:pt x="271199" y="709748"/>
                  <a:pt x="271289" y="710564"/>
                </a:cubicBezTo>
                <a:cubicBezTo>
                  <a:pt x="271379" y="711334"/>
                  <a:pt x="271541" y="715463"/>
                  <a:pt x="271701" y="719687"/>
                </a:cubicBezTo>
                <a:cubicBezTo>
                  <a:pt x="271814" y="723912"/>
                  <a:pt x="272026" y="727707"/>
                  <a:pt x="272119" y="728092"/>
                </a:cubicBezTo>
                <a:cubicBezTo>
                  <a:pt x="272212" y="728475"/>
                  <a:pt x="272374" y="732461"/>
                  <a:pt x="272533" y="736975"/>
                </a:cubicBezTo>
                <a:cubicBezTo>
                  <a:pt x="272691" y="741440"/>
                  <a:pt x="272852" y="745664"/>
                  <a:pt x="272943" y="746337"/>
                </a:cubicBezTo>
                <a:cubicBezTo>
                  <a:pt x="273034" y="747011"/>
                  <a:pt x="273194" y="750994"/>
                  <a:pt x="273356" y="755219"/>
                </a:cubicBezTo>
                <a:cubicBezTo>
                  <a:pt x="273467" y="759444"/>
                  <a:pt x="273678" y="763429"/>
                  <a:pt x="273770" y="764101"/>
                </a:cubicBezTo>
                <a:cubicBezTo>
                  <a:pt x="273860" y="764775"/>
                  <a:pt x="274071" y="768665"/>
                  <a:pt x="274185" y="772745"/>
                </a:cubicBezTo>
                <a:cubicBezTo>
                  <a:pt x="274346" y="776826"/>
                  <a:pt x="274509" y="780811"/>
                  <a:pt x="274599" y="781628"/>
                </a:cubicBezTo>
                <a:cubicBezTo>
                  <a:pt x="274688" y="782397"/>
                  <a:pt x="274850" y="786526"/>
                  <a:pt x="275010" y="790751"/>
                </a:cubicBezTo>
                <a:cubicBezTo>
                  <a:pt x="275123" y="794975"/>
                  <a:pt x="275334" y="798962"/>
                  <a:pt x="275424" y="799635"/>
                </a:cubicBezTo>
                <a:cubicBezTo>
                  <a:pt x="275515" y="800307"/>
                  <a:pt x="275680" y="804052"/>
                  <a:pt x="275842" y="808038"/>
                </a:cubicBezTo>
                <a:cubicBezTo>
                  <a:pt x="276280" y="820041"/>
                  <a:pt x="276652" y="821723"/>
                  <a:pt x="279100" y="821741"/>
                </a:cubicBezTo>
                <a:cubicBezTo>
                  <a:pt x="279772" y="821747"/>
                  <a:pt x="280682" y="821946"/>
                  <a:pt x="281161" y="822189"/>
                </a:cubicBezTo>
                <a:cubicBezTo>
                  <a:pt x="281591" y="822432"/>
                  <a:pt x="282309" y="822775"/>
                  <a:pt x="282739" y="822873"/>
                </a:cubicBezTo>
                <a:cubicBezTo>
                  <a:pt x="283697" y="823165"/>
                  <a:pt x="284474" y="828403"/>
                  <a:pt x="287312" y="853241"/>
                </a:cubicBezTo>
                <a:cubicBezTo>
                  <a:pt x="287536" y="855354"/>
                  <a:pt x="287857" y="857421"/>
                  <a:pt x="287998" y="857805"/>
                </a:cubicBezTo>
                <a:cubicBezTo>
                  <a:pt x="288187" y="858190"/>
                  <a:pt x="288213" y="861215"/>
                  <a:pt x="288189" y="864479"/>
                </a:cubicBezTo>
                <a:cubicBezTo>
                  <a:pt x="288053" y="869854"/>
                  <a:pt x="287951" y="870574"/>
                  <a:pt x="286884" y="872102"/>
                </a:cubicBezTo>
                <a:cubicBezTo>
                  <a:pt x="286253" y="873009"/>
                  <a:pt x="285238" y="874009"/>
                  <a:pt x="284660" y="874292"/>
                </a:cubicBezTo>
                <a:cubicBezTo>
                  <a:pt x="283601" y="874813"/>
                  <a:pt x="280772" y="880791"/>
                  <a:pt x="278564" y="887208"/>
                </a:cubicBezTo>
                <a:cubicBezTo>
                  <a:pt x="278123" y="888452"/>
                  <a:pt x="277487" y="890080"/>
                  <a:pt x="277097" y="890748"/>
                </a:cubicBezTo>
                <a:cubicBezTo>
                  <a:pt x="276416" y="892040"/>
                  <a:pt x="272781" y="903002"/>
                  <a:pt x="271892" y="906404"/>
                </a:cubicBezTo>
                <a:cubicBezTo>
                  <a:pt x="271597" y="907459"/>
                  <a:pt x="271155" y="908847"/>
                  <a:pt x="270909" y="909517"/>
                </a:cubicBezTo>
                <a:cubicBezTo>
                  <a:pt x="270616" y="910187"/>
                  <a:pt x="270249" y="914407"/>
                  <a:pt x="270119" y="918920"/>
                </a:cubicBezTo>
                <a:lnTo>
                  <a:pt x="269770" y="927076"/>
                </a:lnTo>
                <a:lnTo>
                  <a:pt x="271097" y="929487"/>
                </a:lnTo>
                <a:cubicBezTo>
                  <a:pt x="271807" y="930788"/>
                  <a:pt x="272613" y="932185"/>
                  <a:pt x="272945" y="932573"/>
                </a:cubicBezTo>
                <a:cubicBezTo>
                  <a:pt x="273231" y="932957"/>
                  <a:pt x="273799" y="933924"/>
                  <a:pt x="274178" y="934741"/>
                </a:cubicBezTo>
                <a:cubicBezTo>
                  <a:pt x="274556" y="935512"/>
                  <a:pt x="275600" y="937152"/>
                  <a:pt x="276503" y="938311"/>
                </a:cubicBezTo>
                <a:cubicBezTo>
                  <a:pt x="278595" y="941014"/>
                  <a:pt x="281669" y="947182"/>
                  <a:pt x="282037" y="949440"/>
                </a:cubicBezTo>
                <a:cubicBezTo>
                  <a:pt x="282265" y="951025"/>
                  <a:pt x="282781" y="952517"/>
                  <a:pt x="283680" y="954349"/>
                </a:cubicBezTo>
                <a:cubicBezTo>
                  <a:pt x="283868" y="954782"/>
                  <a:pt x="283996" y="956942"/>
                  <a:pt x="283932" y="959150"/>
                </a:cubicBezTo>
                <a:cubicBezTo>
                  <a:pt x="283694" y="965437"/>
                  <a:pt x="285405" y="967466"/>
                  <a:pt x="289116" y="965525"/>
                </a:cubicBezTo>
                <a:lnTo>
                  <a:pt x="290755" y="964626"/>
                </a:lnTo>
                <a:lnTo>
                  <a:pt x="290794" y="959250"/>
                </a:lnTo>
                <a:cubicBezTo>
                  <a:pt x="290816" y="956273"/>
                  <a:pt x="291029" y="953443"/>
                  <a:pt x="291321" y="952964"/>
                </a:cubicBezTo>
                <a:cubicBezTo>
                  <a:pt x="291564" y="952535"/>
                  <a:pt x="292102" y="951291"/>
                  <a:pt x="292542" y="950238"/>
                </a:cubicBezTo>
                <a:cubicBezTo>
                  <a:pt x="292981" y="949185"/>
                  <a:pt x="293566" y="947989"/>
                  <a:pt x="293809" y="947608"/>
                </a:cubicBezTo>
                <a:cubicBezTo>
                  <a:pt x="294005" y="947226"/>
                  <a:pt x="294539" y="946221"/>
                  <a:pt x="294978" y="945409"/>
                </a:cubicBezTo>
                <a:cubicBezTo>
                  <a:pt x="295415" y="944595"/>
                  <a:pt x="296626" y="943116"/>
                  <a:pt x="297642" y="942116"/>
                </a:cubicBezTo>
                <a:cubicBezTo>
                  <a:pt x="298705" y="941069"/>
                  <a:pt x="299579" y="939971"/>
                  <a:pt x="299581" y="939683"/>
                </a:cubicBezTo>
                <a:cubicBezTo>
                  <a:pt x="299590" y="938243"/>
                  <a:pt x="305576" y="940255"/>
                  <a:pt x="309013" y="942825"/>
                </a:cubicBezTo>
                <a:cubicBezTo>
                  <a:pt x="309823" y="943456"/>
                  <a:pt x="310636" y="943989"/>
                  <a:pt x="310780" y="943989"/>
                </a:cubicBezTo>
                <a:cubicBezTo>
                  <a:pt x="311644" y="943997"/>
                  <a:pt x="312984" y="944536"/>
                  <a:pt x="312981" y="944871"/>
                </a:cubicBezTo>
                <a:cubicBezTo>
                  <a:pt x="312980" y="945062"/>
                  <a:pt x="313698" y="945404"/>
                  <a:pt x="314608" y="945555"/>
                </a:cubicBezTo>
                <a:cubicBezTo>
                  <a:pt x="315520" y="945754"/>
                  <a:pt x="316761" y="946436"/>
                  <a:pt x="317381" y="947064"/>
                </a:cubicBezTo>
                <a:cubicBezTo>
                  <a:pt x="318001" y="947740"/>
                  <a:pt x="318716" y="948273"/>
                  <a:pt x="319004" y="948276"/>
                </a:cubicBezTo>
                <a:cubicBezTo>
                  <a:pt x="319291" y="948277"/>
                  <a:pt x="319913" y="948715"/>
                  <a:pt x="320389" y="949246"/>
                </a:cubicBezTo>
                <a:cubicBezTo>
                  <a:pt x="320865" y="949777"/>
                  <a:pt x="321533" y="950214"/>
                  <a:pt x="321869" y="950218"/>
                </a:cubicBezTo>
                <a:cubicBezTo>
                  <a:pt x="322205" y="950219"/>
                  <a:pt x="322969" y="950802"/>
                  <a:pt x="323588" y="951525"/>
                </a:cubicBezTo>
                <a:cubicBezTo>
                  <a:pt x="324206" y="952299"/>
                  <a:pt x="325256" y="953170"/>
                  <a:pt x="325877" y="953511"/>
                </a:cubicBezTo>
                <a:cubicBezTo>
                  <a:pt x="326546" y="953851"/>
                  <a:pt x="328166" y="955496"/>
                  <a:pt x="329450" y="957091"/>
                </a:cubicBezTo>
                <a:cubicBezTo>
                  <a:pt x="332065" y="960373"/>
                  <a:pt x="335781" y="964242"/>
                  <a:pt x="336309" y="964244"/>
                </a:cubicBezTo>
                <a:cubicBezTo>
                  <a:pt x="336501" y="964245"/>
                  <a:pt x="336976" y="964826"/>
                  <a:pt x="337307" y="965596"/>
                </a:cubicBezTo>
                <a:cubicBezTo>
                  <a:pt x="338205" y="967379"/>
                  <a:pt x="340204" y="969553"/>
                  <a:pt x="340973" y="969559"/>
                </a:cubicBezTo>
                <a:cubicBezTo>
                  <a:pt x="341309" y="969560"/>
                  <a:pt x="341594" y="969898"/>
                  <a:pt x="341591" y="970283"/>
                </a:cubicBezTo>
                <a:cubicBezTo>
                  <a:pt x="341589" y="970667"/>
                  <a:pt x="342303" y="971297"/>
                  <a:pt x="343164" y="971639"/>
                </a:cubicBezTo>
                <a:cubicBezTo>
                  <a:pt x="343978" y="972028"/>
                  <a:pt x="345029" y="972708"/>
                  <a:pt x="345410" y="973143"/>
                </a:cubicBezTo>
                <a:cubicBezTo>
                  <a:pt x="345790" y="973626"/>
                  <a:pt x="346505" y="974208"/>
                  <a:pt x="347080" y="974453"/>
                </a:cubicBezTo>
                <a:cubicBezTo>
                  <a:pt x="348133" y="974940"/>
                  <a:pt x="349805" y="975961"/>
                  <a:pt x="350185" y="976395"/>
                </a:cubicBezTo>
                <a:cubicBezTo>
                  <a:pt x="350566" y="976781"/>
                  <a:pt x="353867" y="978294"/>
                  <a:pt x="354443" y="978299"/>
                </a:cubicBezTo>
                <a:cubicBezTo>
                  <a:pt x="354731" y="978301"/>
                  <a:pt x="354969" y="978494"/>
                  <a:pt x="354967" y="978783"/>
                </a:cubicBezTo>
                <a:cubicBezTo>
                  <a:pt x="354966" y="979071"/>
                  <a:pt x="359188" y="979293"/>
                  <a:pt x="366675" y="979350"/>
                </a:cubicBezTo>
                <a:cubicBezTo>
                  <a:pt x="374018" y="979405"/>
                  <a:pt x="378532" y="979246"/>
                  <a:pt x="378726" y="978959"/>
                </a:cubicBezTo>
                <a:cubicBezTo>
                  <a:pt x="378920" y="978673"/>
                  <a:pt x="381418" y="978500"/>
                  <a:pt x="384633" y="978523"/>
                </a:cubicBezTo>
                <a:cubicBezTo>
                  <a:pt x="389817" y="978562"/>
                  <a:pt x="391066" y="978379"/>
                  <a:pt x="400827" y="976005"/>
                </a:cubicBezTo>
                <a:cubicBezTo>
                  <a:pt x="406645" y="974607"/>
                  <a:pt x="411936" y="973256"/>
                  <a:pt x="412610" y="972924"/>
                </a:cubicBezTo>
                <a:cubicBezTo>
                  <a:pt x="414393" y="972074"/>
                  <a:pt x="415996" y="969398"/>
                  <a:pt x="416012" y="967239"/>
                </a:cubicBezTo>
                <a:cubicBezTo>
                  <a:pt x="416029" y="965128"/>
                  <a:pt x="414884" y="964111"/>
                  <a:pt x="411912" y="963608"/>
                </a:cubicBezTo>
                <a:cubicBezTo>
                  <a:pt x="410043" y="963307"/>
                  <a:pt x="408320" y="962670"/>
                  <a:pt x="406934" y="961843"/>
                </a:cubicBezTo>
                <a:cubicBezTo>
                  <a:pt x="406551" y="961601"/>
                  <a:pt x="405881" y="961259"/>
                  <a:pt x="405499" y="961111"/>
                </a:cubicBezTo>
                <a:cubicBezTo>
                  <a:pt x="405116" y="960965"/>
                  <a:pt x="403777" y="960332"/>
                  <a:pt x="402534" y="959650"/>
                </a:cubicBezTo>
                <a:cubicBezTo>
                  <a:pt x="401242" y="959017"/>
                  <a:pt x="399711" y="958477"/>
                  <a:pt x="399087" y="958473"/>
                </a:cubicBezTo>
                <a:cubicBezTo>
                  <a:pt x="398414" y="958469"/>
                  <a:pt x="397745" y="958271"/>
                  <a:pt x="397603" y="957981"/>
                </a:cubicBezTo>
                <a:cubicBezTo>
                  <a:pt x="397460" y="957740"/>
                  <a:pt x="396694" y="957494"/>
                  <a:pt x="395974" y="957490"/>
                </a:cubicBezTo>
                <a:cubicBezTo>
                  <a:pt x="395207" y="957484"/>
                  <a:pt x="394345" y="957142"/>
                  <a:pt x="394011" y="956755"/>
                </a:cubicBezTo>
                <a:cubicBezTo>
                  <a:pt x="393679" y="956321"/>
                  <a:pt x="392625" y="956026"/>
                  <a:pt x="391570" y="956016"/>
                </a:cubicBezTo>
                <a:cubicBezTo>
                  <a:pt x="390560" y="956009"/>
                  <a:pt x="389603" y="955762"/>
                  <a:pt x="389460" y="955520"/>
                </a:cubicBezTo>
                <a:cubicBezTo>
                  <a:pt x="389319" y="955233"/>
                  <a:pt x="388216" y="955032"/>
                  <a:pt x="387113" y="955023"/>
                </a:cubicBezTo>
                <a:cubicBezTo>
                  <a:pt x="385816" y="955014"/>
                  <a:pt x="384811" y="954719"/>
                  <a:pt x="384430" y="954283"/>
                </a:cubicBezTo>
                <a:cubicBezTo>
                  <a:pt x="384098" y="953848"/>
                  <a:pt x="383043" y="953553"/>
                  <a:pt x="381988" y="953546"/>
                </a:cubicBezTo>
                <a:cubicBezTo>
                  <a:pt x="380979" y="953539"/>
                  <a:pt x="380021" y="953291"/>
                  <a:pt x="379880" y="953049"/>
                </a:cubicBezTo>
                <a:cubicBezTo>
                  <a:pt x="379738" y="952760"/>
                  <a:pt x="378875" y="952562"/>
                  <a:pt x="378011" y="952555"/>
                </a:cubicBezTo>
                <a:cubicBezTo>
                  <a:pt x="377099" y="952549"/>
                  <a:pt x="376143" y="952205"/>
                  <a:pt x="375809" y="951819"/>
                </a:cubicBezTo>
                <a:cubicBezTo>
                  <a:pt x="375476" y="951433"/>
                  <a:pt x="374950" y="951092"/>
                  <a:pt x="374661" y="951091"/>
                </a:cubicBezTo>
                <a:cubicBezTo>
                  <a:pt x="371879" y="951070"/>
                  <a:pt x="366686" y="945800"/>
                  <a:pt x="363896" y="940163"/>
                </a:cubicBezTo>
                <a:cubicBezTo>
                  <a:pt x="362854" y="938138"/>
                  <a:pt x="361718" y="936114"/>
                  <a:pt x="361338" y="935679"/>
                </a:cubicBezTo>
                <a:cubicBezTo>
                  <a:pt x="360956" y="935244"/>
                  <a:pt x="360483" y="934328"/>
                  <a:pt x="360345" y="933561"/>
                </a:cubicBezTo>
                <a:cubicBezTo>
                  <a:pt x="360159" y="932838"/>
                  <a:pt x="359827" y="932260"/>
                  <a:pt x="359634" y="932259"/>
                </a:cubicBezTo>
                <a:cubicBezTo>
                  <a:pt x="359442" y="932257"/>
                  <a:pt x="359109" y="931870"/>
                  <a:pt x="358969" y="931390"/>
                </a:cubicBezTo>
                <a:cubicBezTo>
                  <a:pt x="358545" y="930282"/>
                  <a:pt x="357503" y="928451"/>
                  <a:pt x="356836" y="927773"/>
                </a:cubicBezTo>
                <a:cubicBezTo>
                  <a:pt x="356550" y="927483"/>
                  <a:pt x="356315" y="926954"/>
                  <a:pt x="356317" y="926569"/>
                </a:cubicBezTo>
                <a:cubicBezTo>
                  <a:pt x="356319" y="926186"/>
                  <a:pt x="355798" y="925269"/>
                  <a:pt x="355133" y="924450"/>
                </a:cubicBezTo>
                <a:cubicBezTo>
                  <a:pt x="354467" y="923675"/>
                  <a:pt x="353946" y="922665"/>
                  <a:pt x="353949" y="922280"/>
                </a:cubicBezTo>
                <a:cubicBezTo>
                  <a:pt x="353952" y="921849"/>
                  <a:pt x="353573" y="921222"/>
                  <a:pt x="353144" y="920883"/>
                </a:cubicBezTo>
                <a:cubicBezTo>
                  <a:pt x="352666" y="920542"/>
                  <a:pt x="352237" y="920107"/>
                  <a:pt x="352238" y="919868"/>
                </a:cubicBezTo>
                <a:cubicBezTo>
                  <a:pt x="352056" y="918713"/>
                  <a:pt x="351442" y="917318"/>
                  <a:pt x="351106" y="917314"/>
                </a:cubicBezTo>
                <a:cubicBezTo>
                  <a:pt x="350866" y="917313"/>
                  <a:pt x="350583" y="916687"/>
                  <a:pt x="350396" y="915918"/>
                </a:cubicBezTo>
                <a:cubicBezTo>
                  <a:pt x="350258" y="915148"/>
                  <a:pt x="349594" y="914039"/>
                  <a:pt x="348927" y="913459"/>
                </a:cubicBezTo>
                <a:cubicBezTo>
                  <a:pt x="348307" y="912831"/>
                  <a:pt x="347785" y="912059"/>
                  <a:pt x="347787" y="911770"/>
                </a:cubicBezTo>
                <a:cubicBezTo>
                  <a:pt x="347793" y="911051"/>
                  <a:pt x="345474" y="906569"/>
                  <a:pt x="344949" y="906229"/>
                </a:cubicBezTo>
                <a:cubicBezTo>
                  <a:pt x="344184" y="905743"/>
                  <a:pt x="342155" y="901072"/>
                  <a:pt x="341833" y="899101"/>
                </a:cubicBezTo>
                <a:cubicBezTo>
                  <a:pt x="341649" y="897997"/>
                  <a:pt x="341321" y="896938"/>
                  <a:pt x="341131" y="896792"/>
                </a:cubicBezTo>
                <a:cubicBezTo>
                  <a:pt x="340892" y="896647"/>
                  <a:pt x="340706" y="895828"/>
                  <a:pt x="340713" y="894919"/>
                </a:cubicBezTo>
                <a:cubicBezTo>
                  <a:pt x="340720" y="894007"/>
                  <a:pt x="340534" y="893141"/>
                  <a:pt x="340248" y="892995"/>
                </a:cubicBezTo>
                <a:cubicBezTo>
                  <a:pt x="340009" y="892851"/>
                  <a:pt x="339773" y="892319"/>
                  <a:pt x="339776" y="891888"/>
                </a:cubicBezTo>
                <a:cubicBezTo>
                  <a:pt x="339780" y="891455"/>
                  <a:pt x="339451" y="890445"/>
                  <a:pt x="339073" y="889674"/>
                </a:cubicBezTo>
                <a:cubicBezTo>
                  <a:pt x="338694" y="888951"/>
                  <a:pt x="338366" y="887845"/>
                  <a:pt x="338370" y="887269"/>
                </a:cubicBezTo>
                <a:cubicBezTo>
                  <a:pt x="338375" y="886646"/>
                  <a:pt x="338236" y="886020"/>
                  <a:pt x="338045" y="885827"/>
                </a:cubicBezTo>
                <a:cubicBezTo>
                  <a:pt x="337234" y="885052"/>
                  <a:pt x="337119" y="881116"/>
                  <a:pt x="337607" y="873871"/>
                </a:cubicBezTo>
                <a:cubicBezTo>
                  <a:pt x="337764" y="872097"/>
                  <a:pt x="337680" y="870512"/>
                  <a:pt x="337440" y="870366"/>
                </a:cubicBezTo>
                <a:cubicBezTo>
                  <a:pt x="337250" y="870222"/>
                  <a:pt x="337062" y="869595"/>
                  <a:pt x="337067" y="868924"/>
                </a:cubicBezTo>
                <a:cubicBezTo>
                  <a:pt x="337072" y="868299"/>
                  <a:pt x="336932" y="867771"/>
                  <a:pt x="336691" y="867768"/>
                </a:cubicBezTo>
                <a:cubicBezTo>
                  <a:pt x="335636" y="867760"/>
                  <a:pt x="334990" y="864251"/>
                  <a:pt x="334523" y="855993"/>
                </a:cubicBezTo>
                <a:cubicBezTo>
                  <a:pt x="334185" y="849943"/>
                  <a:pt x="333500" y="838705"/>
                  <a:pt x="333235" y="835582"/>
                </a:cubicBezTo>
                <a:cubicBezTo>
                  <a:pt x="333150" y="834143"/>
                  <a:pt x="332934" y="830973"/>
                  <a:pt x="332759" y="828618"/>
                </a:cubicBezTo>
                <a:lnTo>
                  <a:pt x="332503" y="824297"/>
                </a:lnTo>
                <a:lnTo>
                  <a:pt x="334380" y="823638"/>
                </a:lnTo>
                <a:cubicBezTo>
                  <a:pt x="337461" y="822561"/>
                  <a:pt x="337412" y="822704"/>
                  <a:pt x="337468" y="815170"/>
                </a:cubicBezTo>
                <a:cubicBezTo>
                  <a:pt x="337496" y="811378"/>
                  <a:pt x="337327" y="808256"/>
                  <a:pt x="337136" y="808255"/>
                </a:cubicBezTo>
                <a:cubicBezTo>
                  <a:pt x="336895" y="808253"/>
                  <a:pt x="336619" y="800235"/>
                  <a:pt x="336501" y="790394"/>
                </a:cubicBezTo>
                <a:cubicBezTo>
                  <a:pt x="336430" y="780554"/>
                  <a:pt x="336154" y="772390"/>
                  <a:pt x="335915" y="772246"/>
                </a:cubicBezTo>
                <a:cubicBezTo>
                  <a:pt x="335676" y="772100"/>
                  <a:pt x="335401" y="770466"/>
                  <a:pt x="335271" y="768642"/>
                </a:cubicBezTo>
                <a:cubicBezTo>
                  <a:pt x="335140" y="766768"/>
                  <a:pt x="334833" y="762877"/>
                  <a:pt x="334566" y="759996"/>
                </a:cubicBezTo>
                <a:cubicBezTo>
                  <a:pt x="333556" y="747749"/>
                  <a:pt x="334989" y="696929"/>
                  <a:pt x="336453" y="693770"/>
                </a:cubicBezTo>
                <a:cubicBezTo>
                  <a:pt x="337429" y="691666"/>
                  <a:pt x="338113" y="683463"/>
                  <a:pt x="338405" y="670075"/>
                </a:cubicBezTo>
                <a:cubicBezTo>
                  <a:pt x="338560" y="662300"/>
                  <a:pt x="338849" y="655725"/>
                  <a:pt x="339091" y="655439"/>
                </a:cubicBezTo>
                <a:cubicBezTo>
                  <a:pt x="339575" y="654820"/>
                  <a:pt x="339609" y="637443"/>
                  <a:pt x="339101" y="634751"/>
                </a:cubicBezTo>
                <a:cubicBezTo>
                  <a:pt x="338917" y="633694"/>
                  <a:pt x="338448" y="632154"/>
                  <a:pt x="338070" y="631289"/>
                </a:cubicBezTo>
                <a:cubicBezTo>
                  <a:pt x="337693" y="630469"/>
                  <a:pt x="337414" y="629220"/>
                  <a:pt x="337419" y="628547"/>
                </a:cubicBezTo>
                <a:cubicBezTo>
                  <a:pt x="337424" y="627875"/>
                  <a:pt x="337284" y="627297"/>
                  <a:pt x="337093" y="627296"/>
                </a:cubicBezTo>
                <a:cubicBezTo>
                  <a:pt x="336325" y="627291"/>
                  <a:pt x="335433" y="624548"/>
                  <a:pt x="335215" y="621618"/>
                </a:cubicBezTo>
                <a:cubicBezTo>
                  <a:pt x="335082" y="619986"/>
                  <a:pt x="334757" y="618639"/>
                  <a:pt x="334565" y="618638"/>
                </a:cubicBezTo>
                <a:cubicBezTo>
                  <a:pt x="334325" y="618635"/>
                  <a:pt x="334137" y="618106"/>
                  <a:pt x="334142" y="617482"/>
                </a:cubicBezTo>
                <a:cubicBezTo>
                  <a:pt x="334146" y="616858"/>
                  <a:pt x="333818" y="615704"/>
                  <a:pt x="333441" y="614981"/>
                </a:cubicBezTo>
                <a:cubicBezTo>
                  <a:pt x="333061" y="614209"/>
                  <a:pt x="332734" y="613104"/>
                  <a:pt x="332738" y="612528"/>
                </a:cubicBezTo>
                <a:cubicBezTo>
                  <a:pt x="332743" y="611953"/>
                  <a:pt x="332320" y="610654"/>
                  <a:pt x="331799" y="609736"/>
                </a:cubicBezTo>
                <a:cubicBezTo>
                  <a:pt x="331279" y="608774"/>
                  <a:pt x="330949" y="607811"/>
                  <a:pt x="331095" y="607571"/>
                </a:cubicBezTo>
                <a:cubicBezTo>
                  <a:pt x="331241" y="607333"/>
                  <a:pt x="331148" y="607045"/>
                  <a:pt x="330860" y="606849"/>
                </a:cubicBezTo>
                <a:cubicBezTo>
                  <a:pt x="330622" y="606704"/>
                  <a:pt x="330386" y="606174"/>
                  <a:pt x="330390" y="605694"/>
                </a:cubicBezTo>
                <a:cubicBezTo>
                  <a:pt x="330393" y="605216"/>
                  <a:pt x="330065" y="604158"/>
                  <a:pt x="329687" y="603434"/>
                </a:cubicBezTo>
                <a:cubicBezTo>
                  <a:pt x="329308" y="602662"/>
                  <a:pt x="328981" y="601557"/>
                  <a:pt x="328985" y="600981"/>
                </a:cubicBezTo>
                <a:cubicBezTo>
                  <a:pt x="328990" y="600406"/>
                  <a:pt x="328801" y="599780"/>
                  <a:pt x="328515" y="599634"/>
                </a:cubicBezTo>
                <a:cubicBezTo>
                  <a:pt x="328277" y="599488"/>
                  <a:pt x="328042" y="598622"/>
                  <a:pt x="328049" y="597758"/>
                </a:cubicBezTo>
                <a:cubicBezTo>
                  <a:pt x="328056" y="596847"/>
                  <a:pt x="327727" y="595884"/>
                  <a:pt x="327346" y="595545"/>
                </a:cubicBezTo>
                <a:cubicBezTo>
                  <a:pt x="326917" y="595206"/>
                  <a:pt x="326636" y="594148"/>
                  <a:pt x="326644" y="593092"/>
                </a:cubicBezTo>
                <a:cubicBezTo>
                  <a:pt x="326651" y="592084"/>
                  <a:pt x="326467" y="591124"/>
                  <a:pt x="326179" y="590977"/>
                </a:cubicBezTo>
                <a:cubicBezTo>
                  <a:pt x="325941" y="590831"/>
                  <a:pt x="325706" y="590061"/>
                  <a:pt x="325712" y="589341"/>
                </a:cubicBezTo>
                <a:cubicBezTo>
                  <a:pt x="325718" y="588574"/>
                  <a:pt x="325388" y="587706"/>
                  <a:pt x="325007" y="587368"/>
                </a:cubicBezTo>
                <a:cubicBezTo>
                  <a:pt x="324625" y="587029"/>
                  <a:pt x="324297" y="586066"/>
                  <a:pt x="324303" y="585154"/>
                </a:cubicBezTo>
                <a:cubicBezTo>
                  <a:pt x="324310" y="584290"/>
                  <a:pt x="324124" y="583425"/>
                  <a:pt x="323838" y="583279"/>
                </a:cubicBezTo>
                <a:cubicBezTo>
                  <a:pt x="323598" y="583133"/>
                  <a:pt x="323366" y="582172"/>
                  <a:pt x="323373" y="581164"/>
                </a:cubicBezTo>
                <a:cubicBezTo>
                  <a:pt x="323381" y="580108"/>
                  <a:pt x="323100" y="579050"/>
                  <a:pt x="322671" y="578710"/>
                </a:cubicBezTo>
                <a:cubicBezTo>
                  <a:pt x="322290" y="578371"/>
                  <a:pt x="321959" y="577697"/>
                  <a:pt x="321962" y="577216"/>
                </a:cubicBezTo>
                <a:cubicBezTo>
                  <a:pt x="321966" y="576737"/>
                  <a:pt x="321777" y="576256"/>
                  <a:pt x="321539" y="576061"/>
                </a:cubicBezTo>
                <a:cubicBezTo>
                  <a:pt x="321252" y="575916"/>
                  <a:pt x="320924" y="574808"/>
                  <a:pt x="320741" y="573656"/>
                </a:cubicBezTo>
                <a:cubicBezTo>
                  <a:pt x="320605" y="572455"/>
                  <a:pt x="320276" y="571492"/>
                  <a:pt x="320037" y="571491"/>
                </a:cubicBezTo>
                <a:cubicBezTo>
                  <a:pt x="319797" y="571490"/>
                  <a:pt x="319613" y="570432"/>
                  <a:pt x="319623" y="569135"/>
                </a:cubicBezTo>
                <a:cubicBezTo>
                  <a:pt x="319632" y="567791"/>
                  <a:pt x="319450" y="566590"/>
                  <a:pt x="319162" y="566444"/>
                </a:cubicBezTo>
                <a:cubicBezTo>
                  <a:pt x="318923" y="566298"/>
                  <a:pt x="318688" y="565721"/>
                  <a:pt x="318693" y="565145"/>
                </a:cubicBezTo>
                <a:cubicBezTo>
                  <a:pt x="318696" y="564617"/>
                  <a:pt x="318416" y="563510"/>
                  <a:pt x="318038" y="562692"/>
                </a:cubicBezTo>
                <a:cubicBezTo>
                  <a:pt x="317661" y="561825"/>
                  <a:pt x="317195" y="559853"/>
                  <a:pt x="317016" y="558269"/>
                </a:cubicBezTo>
                <a:cubicBezTo>
                  <a:pt x="316835" y="556683"/>
                  <a:pt x="316653" y="555289"/>
                  <a:pt x="316607" y="555146"/>
                </a:cubicBezTo>
                <a:cubicBezTo>
                  <a:pt x="316325" y="554279"/>
                  <a:pt x="315760" y="552883"/>
                  <a:pt x="315429" y="552256"/>
                </a:cubicBezTo>
                <a:cubicBezTo>
                  <a:pt x="315239" y="551824"/>
                  <a:pt x="314914" y="550333"/>
                  <a:pt x="314734" y="548891"/>
                </a:cubicBezTo>
                <a:cubicBezTo>
                  <a:pt x="314551" y="547497"/>
                  <a:pt x="313989" y="545622"/>
                  <a:pt x="313516" y="544754"/>
                </a:cubicBezTo>
                <a:cubicBezTo>
                  <a:pt x="313042" y="543887"/>
                  <a:pt x="312529" y="541866"/>
                  <a:pt x="312350" y="540280"/>
                </a:cubicBezTo>
                <a:cubicBezTo>
                  <a:pt x="312170" y="538648"/>
                  <a:pt x="311844" y="537206"/>
                  <a:pt x="311653" y="537059"/>
                </a:cubicBezTo>
                <a:cubicBezTo>
                  <a:pt x="311415" y="536914"/>
                  <a:pt x="311227" y="536289"/>
                  <a:pt x="311231" y="535713"/>
                </a:cubicBezTo>
                <a:cubicBezTo>
                  <a:pt x="311236" y="535089"/>
                  <a:pt x="310908" y="533934"/>
                  <a:pt x="310530" y="533212"/>
                </a:cubicBezTo>
                <a:cubicBezTo>
                  <a:pt x="310152" y="532442"/>
                  <a:pt x="309825" y="531337"/>
                  <a:pt x="309829" y="530809"/>
                </a:cubicBezTo>
                <a:cubicBezTo>
                  <a:pt x="309833" y="530232"/>
                  <a:pt x="309505" y="529126"/>
                  <a:pt x="309127" y="528403"/>
                </a:cubicBezTo>
                <a:cubicBezTo>
                  <a:pt x="308749" y="527632"/>
                  <a:pt x="308422" y="526333"/>
                  <a:pt x="308428" y="525469"/>
                </a:cubicBezTo>
                <a:cubicBezTo>
                  <a:pt x="308435" y="524653"/>
                  <a:pt x="308249" y="523788"/>
                  <a:pt x="307962" y="523642"/>
                </a:cubicBezTo>
                <a:cubicBezTo>
                  <a:pt x="307723" y="523496"/>
                  <a:pt x="307489" y="522727"/>
                  <a:pt x="307494" y="522006"/>
                </a:cubicBezTo>
                <a:cubicBezTo>
                  <a:pt x="307499" y="521286"/>
                  <a:pt x="307265" y="520469"/>
                  <a:pt x="306933" y="520130"/>
                </a:cubicBezTo>
                <a:cubicBezTo>
                  <a:pt x="306647" y="519841"/>
                  <a:pt x="306321" y="518445"/>
                  <a:pt x="306234" y="517100"/>
                </a:cubicBezTo>
                <a:cubicBezTo>
                  <a:pt x="306154" y="515084"/>
                  <a:pt x="305776" y="514217"/>
                  <a:pt x="304445" y="512527"/>
                </a:cubicBezTo>
                <a:cubicBezTo>
                  <a:pt x="303541" y="511417"/>
                  <a:pt x="302781" y="510260"/>
                  <a:pt x="302783" y="510020"/>
                </a:cubicBezTo>
                <a:cubicBezTo>
                  <a:pt x="302785" y="509780"/>
                  <a:pt x="302453" y="509297"/>
                  <a:pt x="302072" y="508958"/>
                </a:cubicBezTo>
                <a:cubicBezTo>
                  <a:pt x="301690" y="508618"/>
                  <a:pt x="301360" y="507752"/>
                  <a:pt x="301366" y="506985"/>
                </a:cubicBezTo>
                <a:cubicBezTo>
                  <a:pt x="301372" y="506265"/>
                  <a:pt x="301186" y="505495"/>
                  <a:pt x="300898" y="505349"/>
                </a:cubicBezTo>
                <a:cubicBezTo>
                  <a:pt x="300659" y="505204"/>
                  <a:pt x="300423" y="504673"/>
                  <a:pt x="300426" y="504242"/>
                </a:cubicBezTo>
                <a:cubicBezTo>
                  <a:pt x="300430" y="503810"/>
                  <a:pt x="300101" y="502799"/>
                  <a:pt x="299723" y="502028"/>
                </a:cubicBezTo>
                <a:cubicBezTo>
                  <a:pt x="299344" y="501306"/>
                  <a:pt x="299017" y="500151"/>
                  <a:pt x="299022" y="499527"/>
                </a:cubicBezTo>
                <a:cubicBezTo>
                  <a:pt x="299026" y="498951"/>
                  <a:pt x="298839" y="498278"/>
                  <a:pt x="298552" y="498133"/>
                </a:cubicBezTo>
                <a:cubicBezTo>
                  <a:pt x="298312" y="497986"/>
                  <a:pt x="298078" y="497312"/>
                  <a:pt x="298083" y="496640"/>
                </a:cubicBezTo>
                <a:cubicBezTo>
                  <a:pt x="298088" y="495969"/>
                  <a:pt x="297757" y="495341"/>
                  <a:pt x="297374" y="495195"/>
                </a:cubicBezTo>
                <a:cubicBezTo>
                  <a:pt x="296944" y="495000"/>
                  <a:pt x="296660" y="494277"/>
                  <a:pt x="296666" y="493510"/>
                </a:cubicBezTo>
                <a:cubicBezTo>
                  <a:pt x="296672" y="492741"/>
                  <a:pt x="296488" y="491732"/>
                  <a:pt x="296203" y="491251"/>
                </a:cubicBezTo>
                <a:cubicBezTo>
                  <a:pt x="295588" y="490094"/>
                  <a:pt x="294505" y="487349"/>
                  <a:pt x="293895" y="485425"/>
                </a:cubicBezTo>
                <a:cubicBezTo>
                  <a:pt x="293613" y="484510"/>
                  <a:pt x="293094" y="483403"/>
                  <a:pt x="292713" y="483016"/>
                </a:cubicBezTo>
                <a:cubicBezTo>
                  <a:pt x="292380" y="482581"/>
                  <a:pt x="291957" y="481379"/>
                  <a:pt x="291820" y="480369"/>
                </a:cubicBezTo>
                <a:cubicBezTo>
                  <a:pt x="291636" y="479359"/>
                  <a:pt x="291070" y="478011"/>
                  <a:pt x="290499" y="477383"/>
                </a:cubicBezTo>
                <a:cubicBezTo>
                  <a:pt x="289690" y="476464"/>
                  <a:pt x="289408" y="475504"/>
                  <a:pt x="289239" y="472526"/>
                </a:cubicBezTo>
                <a:cubicBezTo>
                  <a:pt x="289071" y="469357"/>
                  <a:pt x="288884" y="468683"/>
                  <a:pt x="287929" y="467908"/>
                </a:cubicBezTo>
                <a:cubicBezTo>
                  <a:pt x="287308" y="467424"/>
                  <a:pt x="286785" y="466747"/>
                  <a:pt x="286789" y="466411"/>
                </a:cubicBezTo>
                <a:cubicBezTo>
                  <a:pt x="286791" y="466077"/>
                  <a:pt x="286269" y="465305"/>
                  <a:pt x="285602" y="464676"/>
                </a:cubicBezTo>
                <a:cubicBezTo>
                  <a:pt x="284933" y="464046"/>
                  <a:pt x="284412" y="463273"/>
                  <a:pt x="284414" y="462891"/>
                </a:cubicBezTo>
                <a:cubicBezTo>
                  <a:pt x="284417" y="462554"/>
                  <a:pt x="284131" y="462264"/>
                  <a:pt x="283747" y="462261"/>
                </a:cubicBezTo>
                <a:cubicBezTo>
                  <a:pt x="282788" y="462254"/>
                  <a:pt x="280889" y="459505"/>
                  <a:pt x="281563" y="459126"/>
                </a:cubicBezTo>
                <a:cubicBezTo>
                  <a:pt x="281804" y="458984"/>
                  <a:pt x="282051" y="458218"/>
                  <a:pt x="282056" y="457449"/>
                </a:cubicBezTo>
                <a:cubicBezTo>
                  <a:pt x="282062" y="456682"/>
                  <a:pt x="282306" y="455917"/>
                  <a:pt x="282548" y="455773"/>
                </a:cubicBezTo>
                <a:cubicBezTo>
                  <a:pt x="282837" y="455631"/>
                  <a:pt x="283033" y="455106"/>
                  <a:pt x="283037" y="454625"/>
                </a:cubicBezTo>
                <a:cubicBezTo>
                  <a:pt x="283046" y="453474"/>
                  <a:pt x="281958" y="451209"/>
                  <a:pt x="281382" y="451204"/>
                </a:cubicBezTo>
                <a:cubicBezTo>
                  <a:pt x="280039" y="451195"/>
                  <a:pt x="279078" y="444852"/>
                  <a:pt x="280238" y="443708"/>
                </a:cubicBezTo>
                <a:cubicBezTo>
                  <a:pt x="280527" y="443423"/>
                  <a:pt x="280859" y="437761"/>
                  <a:pt x="281108" y="430082"/>
                </a:cubicBezTo>
                <a:cubicBezTo>
                  <a:pt x="281495" y="416694"/>
                  <a:pt x="281799" y="414488"/>
                  <a:pt x="283435" y="413973"/>
                </a:cubicBezTo>
                <a:cubicBezTo>
                  <a:pt x="284397" y="413691"/>
                  <a:pt x="285610" y="411973"/>
                  <a:pt x="286055" y="410249"/>
                </a:cubicBezTo>
                <a:cubicBezTo>
                  <a:pt x="286204" y="409577"/>
                  <a:pt x="286545" y="409003"/>
                  <a:pt x="286784" y="409004"/>
                </a:cubicBezTo>
                <a:cubicBezTo>
                  <a:pt x="287024" y="409006"/>
                  <a:pt x="287242" y="405504"/>
                  <a:pt x="287275" y="401232"/>
                </a:cubicBezTo>
                <a:cubicBezTo>
                  <a:pt x="287326" y="394322"/>
                  <a:pt x="287428" y="393361"/>
                  <a:pt x="288250" y="392504"/>
                </a:cubicBezTo>
                <a:cubicBezTo>
                  <a:pt x="288977" y="391694"/>
                  <a:pt x="289327" y="389872"/>
                  <a:pt x="290054" y="382631"/>
                </a:cubicBezTo>
                <a:cubicBezTo>
                  <a:pt x="290934" y="373996"/>
                  <a:pt x="290955" y="371213"/>
                  <a:pt x="290258" y="355032"/>
                </a:cubicBezTo>
                <a:cubicBezTo>
                  <a:pt x="290180" y="352632"/>
                  <a:pt x="289978" y="347591"/>
                  <a:pt x="289814" y="343749"/>
                </a:cubicBezTo>
                <a:cubicBezTo>
                  <a:pt x="289699" y="339908"/>
                  <a:pt x="289307" y="334530"/>
                  <a:pt x="288944" y="331743"/>
                </a:cubicBezTo>
                <a:cubicBezTo>
                  <a:pt x="288533" y="328955"/>
                  <a:pt x="288174" y="325592"/>
                  <a:pt x="288040" y="324295"/>
                </a:cubicBezTo>
                <a:cubicBezTo>
                  <a:pt x="287644" y="319348"/>
                  <a:pt x="286886" y="311760"/>
                  <a:pt x="286750" y="310608"/>
                </a:cubicBezTo>
                <a:cubicBezTo>
                  <a:pt x="286611" y="309935"/>
                  <a:pt x="286342" y="307340"/>
                  <a:pt x="286074" y="304842"/>
                </a:cubicBezTo>
                <a:cubicBezTo>
                  <a:pt x="285804" y="302344"/>
                  <a:pt x="285212" y="298019"/>
                  <a:pt x="284704" y="295328"/>
                </a:cubicBezTo>
                <a:cubicBezTo>
                  <a:pt x="284196" y="292588"/>
                  <a:pt x="283878" y="290185"/>
                  <a:pt x="283975" y="289993"/>
                </a:cubicBezTo>
                <a:cubicBezTo>
                  <a:pt x="284363" y="289421"/>
                  <a:pt x="283288" y="279190"/>
                  <a:pt x="282813" y="278562"/>
                </a:cubicBezTo>
                <a:cubicBezTo>
                  <a:pt x="282575" y="278224"/>
                  <a:pt x="282577" y="277888"/>
                  <a:pt x="282867" y="277746"/>
                </a:cubicBezTo>
                <a:cubicBezTo>
                  <a:pt x="283494" y="277318"/>
                  <a:pt x="289633" y="278037"/>
                  <a:pt x="289629" y="278468"/>
                </a:cubicBezTo>
                <a:cubicBezTo>
                  <a:pt x="289627" y="278852"/>
                  <a:pt x="291398" y="279441"/>
                  <a:pt x="293699" y="279843"/>
                </a:cubicBezTo>
                <a:cubicBezTo>
                  <a:pt x="295808" y="280195"/>
                  <a:pt x="313135" y="280372"/>
                  <a:pt x="314817" y="280048"/>
                </a:cubicBezTo>
                <a:cubicBezTo>
                  <a:pt x="315633" y="279911"/>
                  <a:pt x="317030" y="279440"/>
                  <a:pt x="317945" y="279064"/>
                </a:cubicBezTo>
                <a:cubicBezTo>
                  <a:pt x="318860" y="278638"/>
                  <a:pt x="320351" y="278171"/>
                  <a:pt x="321217" y="278032"/>
                </a:cubicBezTo>
                <a:cubicBezTo>
                  <a:pt x="322081" y="277895"/>
                  <a:pt x="323238" y="277328"/>
                  <a:pt x="323818" y="276804"/>
                </a:cubicBezTo>
                <a:cubicBezTo>
                  <a:pt x="324397" y="276280"/>
                  <a:pt x="325217" y="275854"/>
                  <a:pt x="325648" y="275857"/>
                </a:cubicBezTo>
                <a:cubicBezTo>
                  <a:pt x="326561" y="275864"/>
                  <a:pt x="329026" y="273483"/>
                  <a:pt x="329033" y="272619"/>
                </a:cubicBezTo>
                <a:cubicBezTo>
                  <a:pt x="329035" y="272281"/>
                  <a:pt x="329277" y="272043"/>
                  <a:pt x="329516" y="272047"/>
                </a:cubicBezTo>
                <a:cubicBezTo>
                  <a:pt x="329805" y="272048"/>
                  <a:pt x="330387" y="271190"/>
                  <a:pt x="330827" y="270136"/>
                </a:cubicBezTo>
                <a:cubicBezTo>
                  <a:pt x="331314" y="269083"/>
                  <a:pt x="331945" y="268224"/>
                  <a:pt x="332232" y="268227"/>
                </a:cubicBezTo>
                <a:cubicBezTo>
                  <a:pt x="333385" y="268234"/>
                  <a:pt x="333971" y="266943"/>
                  <a:pt x="333306" y="265882"/>
                </a:cubicBezTo>
                <a:cubicBezTo>
                  <a:pt x="332785" y="265014"/>
                  <a:pt x="332884" y="264727"/>
                  <a:pt x="334044" y="263535"/>
                </a:cubicBezTo>
                <a:cubicBezTo>
                  <a:pt x="335350" y="262154"/>
                  <a:pt x="335399" y="262105"/>
                  <a:pt x="335447" y="255481"/>
                </a:cubicBezTo>
                <a:cubicBezTo>
                  <a:pt x="335497" y="248762"/>
                  <a:pt x="335229" y="246169"/>
                  <a:pt x="334560" y="245683"/>
                </a:cubicBezTo>
                <a:cubicBezTo>
                  <a:pt x="334322" y="245538"/>
                  <a:pt x="334039" y="244767"/>
                  <a:pt x="333901" y="243999"/>
                </a:cubicBezTo>
                <a:cubicBezTo>
                  <a:pt x="333764" y="243183"/>
                  <a:pt x="332637" y="239718"/>
                  <a:pt x="331464" y="236301"/>
                </a:cubicBezTo>
                <a:cubicBezTo>
                  <a:pt x="330241" y="232837"/>
                  <a:pt x="328740" y="228217"/>
                  <a:pt x="328132" y="226005"/>
                </a:cubicBezTo>
                <a:cubicBezTo>
                  <a:pt x="327008" y="222204"/>
                  <a:pt x="326629" y="221576"/>
                  <a:pt x="321112" y="214672"/>
                </a:cubicBezTo>
                <a:cubicBezTo>
                  <a:pt x="317878" y="210664"/>
                  <a:pt x="314691" y="206848"/>
                  <a:pt x="313975" y="206219"/>
                </a:cubicBezTo>
                <a:cubicBezTo>
                  <a:pt x="313308" y="205541"/>
                  <a:pt x="312738" y="204723"/>
                  <a:pt x="312741" y="204386"/>
                </a:cubicBezTo>
                <a:cubicBezTo>
                  <a:pt x="312744" y="204003"/>
                  <a:pt x="312412" y="203615"/>
                  <a:pt x="312029" y="203421"/>
                </a:cubicBezTo>
                <a:cubicBezTo>
                  <a:pt x="311598" y="203274"/>
                  <a:pt x="310979" y="202548"/>
                  <a:pt x="310600" y="201825"/>
                </a:cubicBezTo>
                <a:cubicBezTo>
                  <a:pt x="310222" y="201103"/>
                  <a:pt x="308700" y="199221"/>
                  <a:pt x="307224" y="197672"/>
                </a:cubicBezTo>
                <a:cubicBezTo>
                  <a:pt x="304556" y="194870"/>
                  <a:pt x="297531" y="184352"/>
                  <a:pt x="297539" y="183201"/>
                </a:cubicBezTo>
                <a:cubicBezTo>
                  <a:pt x="297542" y="182865"/>
                  <a:pt x="297352" y="182526"/>
                  <a:pt x="297113" y="182429"/>
                </a:cubicBezTo>
                <a:cubicBezTo>
                  <a:pt x="296873" y="182332"/>
                  <a:pt x="296303" y="181511"/>
                  <a:pt x="295831" y="180499"/>
                </a:cubicBezTo>
                <a:cubicBezTo>
                  <a:pt x="295310" y="179536"/>
                  <a:pt x="293892" y="176645"/>
                  <a:pt x="292567" y="173994"/>
                </a:cubicBezTo>
                <a:cubicBezTo>
                  <a:pt x="291291" y="171393"/>
                  <a:pt x="290061" y="169131"/>
                  <a:pt x="289822" y="168984"/>
                </a:cubicBezTo>
                <a:cubicBezTo>
                  <a:pt x="289584" y="168838"/>
                  <a:pt x="289394" y="168502"/>
                  <a:pt x="289444" y="168262"/>
                </a:cubicBezTo>
                <a:cubicBezTo>
                  <a:pt x="289450" y="167494"/>
                  <a:pt x="284720" y="158050"/>
                  <a:pt x="284052" y="157470"/>
                </a:cubicBezTo>
                <a:cubicBezTo>
                  <a:pt x="283670" y="157178"/>
                  <a:pt x="283246" y="156216"/>
                  <a:pt x="283060" y="155398"/>
                </a:cubicBezTo>
                <a:cubicBezTo>
                  <a:pt x="282922" y="154532"/>
                  <a:pt x="282260" y="153232"/>
                  <a:pt x="281640" y="152507"/>
                </a:cubicBezTo>
                <a:cubicBezTo>
                  <a:pt x="281023" y="151735"/>
                  <a:pt x="280453" y="150866"/>
                  <a:pt x="280455" y="150580"/>
                </a:cubicBezTo>
                <a:cubicBezTo>
                  <a:pt x="280276" y="148754"/>
                  <a:pt x="280736" y="145108"/>
                  <a:pt x="281220" y="144488"/>
                </a:cubicBezTo>
                <a:cubicBezTo>
                  <a:pt x="282530" y="142865"/>
                  <a:pt x="283070" y="141142"/>
                  <a:pt x="283139" y="138311"/>
                </a:cubicBezTo>
                <a:cubicBezTo>
                  <a:pt x="283199" y="136678"/>
                  <a:pt x="283448" y="135385"/>
                  <a:pt x="283737" y="135386"/>
                </a:cubicBezTo>
                <a:cubicBezTo>
                  <a:pt x="284264" y="135391"/>
                  <a:pt x="285433" y="133191"/>
                  <a:pt x="285440" y="132184"/>
                </a:cubicBezTo>
                <a:cubicBezTo>
                  <a:pt x="285442" y="131848"/>
                  <a:pt x="285782" y="131562"/>
                  <a:pt x="286166" y="131566"/>
                </a:cubicBezTo>
                <a:cubicBezTo>
                  <a:pt x="286549" y="131568"/>
                  <a:pt x="286886" y="131330"/>
                  <a:pt x="286889" y="131090"/>
                </a:cubicBezTo>
                <a:cubicBezTo>
                  <a:pt x="286896" y="130178"/>
                  <a:pt x="290684" y="130638"/>
                  <a:pt x="292930" y="131855"/>
                </a:cubicBezTo>
                <a:cubicBezTo>
                  <a:pt x="294173" y="132536"/>
                  <a:pt x="295753" y="133077"/>
                  <a:pt x="296474" y="133083"/>
                </a:cubicBezTo>
                <a:cubicBezTo>
                  <a:pt x="298681" y="133099"/>
                  <a:pt x="301348" y="129470"/>
                  <a:pt x="299867" y="128547"/>
                </a:cubicBezTo>
                <a:cubicBezTo>
                  <a:pt x="299198" y="128110"/>
                  <a:pt x="299323" y="124272"/>
                  <a:pt x="300001" y="123604"/>
                </a:cubicBezTo>
                <a:cubicBezTo>
                  <a:pt x="300338" y="123271"/>
                  <a:pt x="300965" y="123035"/>
                  <a:pt x="301397" y="123038"/>
                </a:cubicBezTo>
                <a:cubicBezTo>
                  <a:pt x="301829" y="123041"/>
                  <a:pt x="302454" y="122710"/>
                  <a:pt x="302794" y="122329"/>
                </a:cubicBezTo>
                <a:cubicBezTo>
                  <a:pt x="303132" y="121946"/>
                  <a:pt x="303998" y="121617"/>
                  <a:pt x="304767" y="121623"/>
                </a:cubicBezTo>
                <a:cubicBezTo>
                  <a:pt x="305488" y="121629"/>
                  <a:pt x="306256" y="121395"/>
                  <a:pt x="306403" y="121156"/>
                </a:cubicBezTo>
                <a:cubicBezTo>
                  <a:pt x="306548" y="120869"/>
                  <a:pt x="307078" y="120681"/>
                  <a:pt x="307606" y="120684"/>
                </a:cubicBezTo>
                <a:cubicBezTo>
                  <a:pt x="308086" y="120688"/>
                  <a:pt x="308568" y="120357"/>
                  <a:pt x="308763" y="119973"/>
                </a:cubicBezTo>
                <a:cubicBezTo>
                  <a:pt x="308909" y="119590"/>
                  <a:pt x="309441" y="119258"/>
                  <a:pt x="309920" y="119263"/>
                </a:cubicBezTo>
                <a:cubicBezTo>
                  <a:pt x="310400" y="119265"/>
                  <a:pt x="311316" y="118744"/>
                  <a:pt x="311945" y="118077"/>
                </a:cubicBezTo>
                <a:cubicBezTo>
                  <a:pt x="312574" y="117411"/>
                  <a:pt x="313298" y="116887"/>
                  <a:pt x="313586" y="116890"/>
                </a:cubicBezTo>
                <a:cubicBezTo>
                  <a:pt x="313874" y="116891"/>
                  <a:pt x="314647" y="116225"/>
                  <a:pt x="315325" y="115367"/>
                </a:cubicBezTo>
                <a:cubicBezTo>
                  <a:pt x="316003" y="114556"/>
                  <a:pt x="317455" y="112839"/>
                  <a:pt x="318617" y="111646"/>
                </a:cubicBezTo>
                <a:cubicBezTo>
                  <a:pt x="319730" y="110408"/>
                  <a:pt x="320651" y="109261"/>
                  <a:pt x="320652" y="109070"/>
                </a:cubicBezTo>
                <a:cubicBezTo>
                  <a:pt x="320654" y="108687"/>
                  <a:pt x="321042" y="108161"/>
                  <a:pt x="323511" y="105395"/>
                </a:cubicBezTo>
                <a:cubicBezTo>
                  <a:pt x="324625" y="104203"/>
                  <a:pt x="325497" y="103010"/>
                  <a:pt x="325499" y="102722"/>
                </a:cubicBezTo>
                <a:cubicBezTo>
                  <a:pt x="325500" y="102482"/>
                  <a:pt x="326372" y="101433"/>
                  <a:pt x="327436" y="100433"/>
                </a:cubicBezTo>
                <a:cubicBezTo>
                  <a:pt x="328500" y="99433"/>
                  <a:pt x="329373" y="98289"/>
                  <a:pt x="329376" y="97951"/>
                </a:cubicBezTo>
                <a:cubicBezTo>
                  <a:pt x="329378" y="97617"/>
                  <a:pt x="329620" y="97330"/>
                  <a:pt x="329861" y="97332"/>
                </a:cubicBezTo>
                <a:cubicBezTo>
                  <a:pt x="330148" y="97334"/>
                  <a:pt x="330344" y="96856"/>
                  <a:pt x="330348" y="96232"/>
                </a:cubicBezTo>
                <a:cubicBezTo>
                  <a:pt x="330352" y="95608"/>
                  <a:pt x="330695" y="94698"/>
                  <a:pt x="331084" y="94173"/>
                </a:cubicBezTo>
                <a:cubicBezTo>
                  <a:pt x="331471" y="93696"/>
                  <a:pt x="331816" y="92452"/>
                  <a:pt x="331823" y="91490"/>
                </a:cubicBezTo>
                <a:cubicBezTo>
                  <a:pt x="331830" y="90531"/>
                  <a:pt x="332078" y="89572"/>
                  <a:pt x="332319" y="89430"/>
                </a:cubicBezTo>
                <a:cubicBezTo>
                  <a:pt x="332608" y="89288"/>
                  <a:pt x="332807" y="88426"/>
                  <a:pt x="332813" y="87610"/>
                </a:cubicBezTo>
                <a:cubicBezTo>
                  <a:pt x="332818" y="86746"/>
                  <a:pt x="333164" y="85452"/>
                  <a:pt x="333554" y="84687"/>
                </a:cubicBezTo>
                <a:cubicBezTo>
                  <a:pt x="334040" y="83779"/>
                  <a:pt x="334295" y="81860"/>
                  <a:pt x="334320" y="78597"/>
                </a:cubicBezTo>
                <a:cubicBezTo>
                  <a:pt x="334350" y="74517"/>
                  <a:pt x="334213" y="73604"/>
                  <a:pt x="333172" y="71630"/>
                </a:cubicBezTo>
                <a:cubicBezTo>
                  <a:pt x="332509" y="70375"/>
                  <a:pt x="331991" y="69076"/>
                  <a:pt x="331993" y="68692"/>
                </a:cubicBezTo>
                <a:cubicBezTo>
                  <a:pt x="331995" y="68355"/>
                  <a:pt x="331663" y="67922"/>
                  <a:pt x="331280" y="67774"/>
                </a:cubicBezTo>
                <a:cubicBezTo>
                  <a:pt x="330898" y="67580"/>
                  <a:pt x="330565" y="67097"/>
                  <a:pt x="330569" y="66617"/>
                </a:cubicBezTo>
                <a:cubicBezTo>
                  <a:pt x="330572" y="66089"/>
                  <a:pt x="330385" y="65559"/>
                  <a:pt x="330098" y="65414"/>
                </a:cubicBezTo>
                <a:cubicBezTo>
                  <a:pt x="329858" y="65268"/>
                  <a:pt x="329623" y="64594"/>
                  <a:pt x="329628" y="63922"/>
                </a:cubicBezTo>
                <a:cubicBezTo>
                  <a:pt x="329634" y="63202"/>
                  <a:pt x="329349" y="62769"/>
                  <a:pt x="328918" y="62765"/>
                </a:cubicBezTo>
                <a:cubicBezTo>
                  <a:pt x="328534" y="62763"/>
                  <a:pt x="328200" y="62328"/>
                  <a:pt x="328204" y="61848"/>
                </a:cubicBezTo>
                <a:cubicBezTo>
                  <a:pt x="328208" y="61320"/>
                  <a:pt x="328021" y="60742"/>
                  <a:pt x="327734" y="60596"/>
                </a:cubicBezTo>
                <a:cubicBezTo>
                  <a:pt x="327494" y="60451"/>
                  <a:pt x="327260" y="59777"/>
                  <a:pt x="327264" y="59105"/>
                </a:cubicBezTo>
                <a:cubicBezTo>
                  <a:pt x="327270" y="58385"/>
                  <a:pt x="326985" y="57950"/>
                  <a:pt x="326554" y="57948"/>
                </a:cubicBezTo>
                <a:cubicBezTo>
                  <a:pt x="326169" y="57945"/>
                  <a:pt x="325835" y="57606"/>
                  <a:pt x="325839" y="57222"/>
                </a:cubicBezTo>
                <a:cubicBezTo>
                  <a:pt x="325844" y="56454"/>
                  <a:pt x="325088" y="54864"/>
                  <a:pt x="324090" y="53609"/>
                </a:cubicBezTo>
                <a:cubicBezTo>
                  <a:pt x="323804" y="53223"/>
                  <a:pt x="323478" y="51924"/>
                  <a:pt x="323391" y="50724"/>
                </a:cubicBezTo>
                <a:cubicBezTo>
                  <a:pt x="323307" y="49043"/>
                  <a:pt x="323024" y="48465"/>
                  <a:pt x="322211" y="48074"/>
                </a:cubicBezTo>
                <a:cubicBezTo>
                  <a:pt x="321302" y="47684"/>
                  <a:pt x="321113" y="47202"/>
                  <a:pt x="321128" y="45187"/>
                </a:cubicBezTo>
                <a:cubicBezTo>
                  <a:pt x="321101" y="42402"/>
                  <a:pt x="320626" y="41679"/>
                  <a:pt x="318187" y="40508"/>
                </a:cubicBezTo>
                <a:cubicBezTo>
                  <a:pt x="316608" y="39777"/>
                  <a:pt x="316418" y="39440"/>
                  <a:pt x="316146" y="37374"/>
                </a:cubicBezTo>
                <a:cubicBezTo>
                  <a:pt x="316013" y="36124"/>
                  <a:pt x="315687" y="34682"/>
                  <a:pt x="315401" y="34248"/>
                </a:cubicBezTo>
                <a:cubicBezTo>
                  <a:pt x="315165" y="33766"/>
                  <a:pt x="314979" y="32997"/>
                  <a:pt x="314982" y="32516"/>
                </a:cubicBezTo>
                <a:cubicBezTo>
                  <a:pt x="314993" y="31125"/>
                  <a:pt x="311224" y="28073"/>
                  <a:pt x="309497" y="28060"/>
                </a:cubicBezTo>
                <a:cubicBezTo>
                  <a:pt x="309112" y="28057"/>
                  <a:pt x="308778" y="27766"/>
                  <a:pt x="308780" y="27382"/>
                </a:cubicBezTo>
                <a:cubicBezTo>
                  <a:pt x="308784" y="27046"/>
                  <a:pt x="308503" y="26132"/>
                  <a:pt x="308123" y="25459"/>
                </a:cubicBezTo>
                <a:cubicBezTo>
                  <a:pt x="307320" y="23869"/>
                  <a:pt x="296840" y="13087"/>
                  <a:pt x="296121" y="13081"/>
                </a:cubicBezTo>
                <a:cubicBezTo>
                  <a:pt x="295785" y="13079"/>
                  <a:pt x="295404" y="12501"/>
                  <a:pt x="295266" y="11828"/>
                </a:cubicBezTo>
                <a:cubicBezTo>
                  <a:pt x="294939" y="10576"/>
                  <a:pt x="292988" y="8258"/>
                  <a:pt x="292267" y="8253"/>
                </a:cubicBezTo>
                <a:cubicBezTo>
                  <a:pt x="292028" y="8251"/>
                  <a:pt x="290502" y="6848"/>
                  <a:pt x="288787" y="5107"/>
                </a:cubicBezTo>
                <a:cubicBezTo>
                  <a:pt x="287120" y="3414"/>
                  <a:pt x="285642" y="2060"/>
                  <a:pt x="285545" y="2203"/>
                </a:cubicBezTo>
                <a:cubicBezTo>
                  <a:pt x="285400" y="2298"/>
                  <a:pt x="284635" y="1861"/>
                  <a:pt x="283776" y="1231"/>
                </a:cubicBezTo>
                <a:lnTo>
                  <a:pt x="282249" y="19"/>
                </a:lnTo>
                <a:lnTo>
                  <a:pt x="269098" y="15"/>
                </a:lnTo>
                <a:cubicBezTo>
                  <a:pt x="261851" y="-38"/>
                  <a:pt x="255274" y="57"/>
                  <a:pt x="254409" y="146"/>
                </a:cubicBezTo>
                <a:close/>
                <a:moveTo>
                  <a:pt x="180766" y="72460"/>
                </a:moveTo>
                <a:cubicBezTo>
                  <a:pt x="180756" y="73899"/>
                  <a:pt x="180938" y="75197"/>
                  <a:pt x="181225" y="75343"/>
                </a:cubicBezTo>
                <a:cubicBezTo>
                  <a:pt x="181464" y="75490"/>
                  <a:pt x="181651" y="76114"/>
                  <a:pt x="181647" y="76691"/>
                </a:cubicBezTo>
                <a:cubicBezTo>
                  <a:pt x="181643" y="77268"/>
                  <a:pt x="181729" y="78563"/>
                  <a:pt x="181914" y="79525"/>
                </a:cubicBezTo>
                <a:lnTo>
                  <a:pt x="182285" y="81352"/>
                </a:lnTo>
                <a:lnTo>
                  <a:pt x="180754" y="80572"/>
                </a:lnTo>
                <a:cubicBezTo>
                  <a:pt x="179894" y="80135"/>
                  <a:pt x="179276" y="79457"/>
                  <a:pt x="179279" y="78929"/>
                </a:cubicBezTo>
                <a:cubicBezTo>
                  <a:pt x="179282" y="78449"/>
                  <a:pt x="179094" y="77871"/>
                  <a:pt x="178808" y="77725"/>
                </a:cubicBezTo>
                <a:cubicBezTo>
                  <a:pt x="178140" y="77290"/>
                  <a:pt x="178273" y="72154"/>
                  <a:pt x="178956" y="70670"/>
                </a:cubicBezTo>
                <a:cubicBezTo>
                  <a:pt x="179930" y="68710"/>
                  <a:pt x="180788" y="69581"/>
                  <a:pt x="180766" y="72460"/>
                </a:cubicBezTo>
                <a:close/>
                <a:moveTo>
                  <a:pt x="322245" y="88588"/>
                </a:moveTo>
                <a:cubicBezTo>
                  <a:pt x="322240" y="89355"/>
                  <a:pt x="321945" y="90313"/>
                  <a:pt x="321558" y="90694"/>
                </a:cubicBezTo>
                <a:cubicBezTo>
                  <a:pt x="320881" y="91361"/>
                  <a:pt x="319752" y="94617"/>
                  <a:pt x="320086" y="94956"/>
                </a:cubicBezTo>
                <a:cubicBezTo>
                  <a:pt x="320181" y="95100"/>
                  <a:pt x="319261" y="96101"/>
                  <a:pt x="318101" y="97243"/>
                </a:cubicBezTo>
                <a:cubicBezTo>
                  <a:pt x="316892" y="98386"/>
                  <a:pt x="315922" y="99723"/>
                  <a:pt x="315918" y="100155"/>
                </a:cubicBezTo>
                <a:cubicBezTo>
                  <a:pt x="315916" y="100586"/>
                  <a:pt x="315478" y="101303"/>
                  <a:pt x="314946" y="101779"/>
                </a:cubicBezTo>
                <a:cubicBezTo>
                  <a:pt x="314415" y="102256"/>
                  <a:pt x="313978" y="102875"/>
                  <a:pt x="313975" y="103213"/>
                </a:cubicBezTo>
                <a:cubicBezTo>
                  <a:pt x="313970" y="104124"/>
                  <a:pt x="312607" y="106562"/>
                  <a:pt x="311543" y="107514"/>
                </a:cubicBezTo>
                <a:cubicBezTo>
                  <a:pt x="311012" y="107990"/>
                  <a:pt x="310576" y="108659"/>
                  <a:pt x="310572" y="109043"/>
                </a:cubicBezTo>
                <a:cubicBezTo>
                  <a:pt x="310570" y="109379"/>
                  <a:pt x="310231" y="109663"/>
                  <a:pt x="309848" y="109661"/>
                </a:cubicBezTo>
                <a:cubicBezTo>
                  <a:pt x="309464" y="109658"/>
                  <a:pt x="309126" y="109944"/>
                  <a:pt x="309123" y="110280"/>
                </a:cubicBezTo>
                <a:cubicBezTo>
                  <a:pt x="309114" y="111527"/>
                  <a:pt x="303418" y="115854"/>
                  <a:pt x="301785" y="115842"/>
                </a:cubicBezTo>
                <a:cubicBezTo>
                  <a:pt x="301354" y="115837"/>
                  <a:pt x="302005" y="112147"/>
                  <a:pt x="302688" y="110711"/>
                </a:cubicBezTo>
                <a:cubicBezTo>
                  <a:pt x="303078" y="109899"/>
                  <a:pt x="303373" y="109084"/>
                  <a:pt x="303373" y="108941"/>
                </a:cubicBezTo>
                <a:cubicBezTo>
                  <a:pt x="303378" y="108173"/>
                  <a:pt x="307243" y="104842"/>
                  <a:pt x="308108" y="104847"/>
                </a:cubicBezTo>
                <a:cubicBezTo>
                  <a:pt x="308635" y="104852"/>
                  <a:pt x="309166" y="104472"/>
                  <a:pt x="309362" y="103994"/>
                </a:cubicBezTo>
                <a:cubicBezTo>
                  <a:pt x="309656" y="103132"/>
                  <a:pt x="310677" y="101459"/>
                  <a:pt x="311160" y="101031"/>
                </a:cubicBezTo>
                <a:cubicBezTo>
                  <a:pt x="311305" y="100888"/>
                  <a:pt x="311597" y="100458"/>
                  <a:pt x="311791" y="100076"/>
                </a:cubicBezTo>
                <a:cubicBezTo>
                  <a:pt x="313157" y="97304"/>
                  <a:pt x="316697" y="92339"/>
                  <a:pt x="318824" y="90290"/>
                </a:cubicBezTo>
                <a:cubicBezTo>
                  <a:pt x="319936" y="89290"/>
                  <a:pt x="320809" y="88144"/>
                  <a:pt x="320811" y="87809"/>
                </a:cubicBezTo>
                <a:cubicBezTo>
                  <a:pt x="320813" y="87473"/>
                  <a:pt x="321152" y="87188"/>
                  <a:pt x="321535" y="87190"/>
                </a:cubicBezTo>
                <a:cubicBezTo>
                  <a:pt x="322016" y="87194"/>
                  <a:pt x="322252" y="87675"/>
                  <a:pt x="322245" y="88588"/>
                </a:cubicBezTo>
                <a:close/>
                <a:moveTo>
                  <a:pt x="176469" y="101659"/>
                </a:moveTo>
                <a:cubicBezTo>
                  <a:pt x="176709" y="101660"/>
                  <a:pt x="177234" y="102001"/>
                  <a:pt x="177567" y="102339"/>
                </a:cubicBezTo>
                <a:cubicBezTo>
                  <a:pt x="178902" y="103549"/>
                  <a:pt x="176285" y="106986"/>
                  <a:pt x="174757" y="106014"/>
                </a:cubicBezTo>
                <a:cubicBezTo>
                  <a:pt x="174518" y="105869"/>
                  <a:pt x="174284" y="105003"/>
                  <a:pt x="174290" y="104138"/>
                </a:cubicBezTo>
                <a:cubicBezTo>
                  <a:pt x="174299" y="102891"/>
                  <a:pt x="174063" y="102458"/>
                  <a:pt x="173296" y="102258"/>
                </a:cubicBezTo>
                <a:cubicBezTo>
                  <a:pt x="171668" y="101815"/>
                  <a:pt x="172731" y="100863"/>
                  <a:pt x="174455" y="101259"/>
                </a:cubicBezTo>
                <a:cubicBezTo>
                  <a:pt x="175319" y="101410"/>
                  <a:pt x="176180" y="101609"/>
                  <a:pt x="176469" y="101659"/>
                </a:cubicBezTo>
                <a:close/>
                <a:moveTo>
                  <a:pt x="243481" y="146127"/>
                </a:moveTo>
                <a:cubicBezTo>
                  <a:pt x="244479" y="147477"/>
                  <a:pt x="244891" y="149978"/>
                  <a:pt x="244172" y="149973"/>
                </a:cubicBezTo>
                <a:cubicBezTo>
                  <a:pt x="243932" y="149970"/>
                  <a:pt x="243348" y="150974"/>
                  <a:pt x="242859" y="152265"/>
                </a:cubicBezTo>
                <a:cubicBezTo>
                  <a:pt x="242322" y="153511"/>
                  <a:pt x="241738" y="154610"/>
                  <a:pt x="241496" y="154751"/>
                </a:cubicBezTo>
                <a:cubicBezTo>
                  <a:pt x="241303" y="154894"/>
                  <a:pt x="241003" y="156525"/>
                  <a:pt x="240797" y="158394"/>
                </a:cubicBezTo>
                <a:cubicBezTo>
                  <a:pt x="240486" y="161514"/>
                  <a:pt x="240532" y="161801"/>
                  <a:pt x="241721" y="163250"/>
                </a:cubicBezTo>
                <a:cubicBezTo>
                  <a:pt x="242434" y="164118"/>
                  <a:pt x="242957" y="164988"/>
                  <a:pt x="242859" y="165177"/>
                </a:cubicBezTo>
                <a:cubicBezTo>
                  <a:pt x="242615" y="165801"/>
                  <a:pt x="254469" y="165986"/>
                  <a:pt x="255193" y="165415"/>
                </a:cubicBezTo>
                <a:cubicBezTo>
                  <a:pt x="255675" y="165034"/>
                  <a:pt x="255916" y="165036"/>
                  <a:pt x="256152" y="165469"/>
                </a:cubicBezTo>
                <a:cubicBezTo>
                  <a:pt x="257053" y="166916"/>
                  <a:pt x="259226" y="171490"/>
                  <a:pt x="259223" y="171924"/>
                </a:cubicBezTo>
                <a:cubicBezTo>
                  <a:pt x="259222" y="172163"/>
                  <a:pt x="259740" y="173414"/>
                  <a:pt x="260355" y="174714"/>
                </a:cubicBezTo>
                <a:cubicBezTo>
                  <a:pt x="261018" y="175969"/>
                  <a:pt x="261629" y="177652"/>
                  <a:pt x="261815" y="178422"/>
                </a:cubicBezTo>
                <a:cubicBezTo>
                  <a:pt x="262001" y="179239"/>
                  <a:pt x="262284" y="179866"/>
                  <a:pt x="262429" y="179867"/>
                </a:cubicBezTo>
                <a:cubicBezTo>
                  <a:pt x="262860" y="179870"/>
                  <a:pt x="264418" y="183482"/>
                  <a:pt x="264410" y="184490"/>
                </a:cubicBezTo>
                <a:cubicBezTo>
                  <a:pt x="264408" y="184922"/>
                  <a:pt x="264784" y="185836"/>
                  <a:pt x="265307" y="186512"/>
                </a:cubicBezTo>
                <a:cubicBezTo>
                  <a:pt x="265782" y="187235"/>
                  <a:pt x="266110" y="188198"/>
                  <a:pt x="266011" y="188725"/>
                </a:cubicBezTo>
                <a:cubicBezTo>
                  <a:pt x="265959" y="189205"/>
                  <a:pt x="266049" y="189975"/>
                  <a:pt x="266285" y="190407"/>
                </a:cubicBezTo>
                <a:cubicBezTo>
                  <a:pt x="268133" y="193782"/>
                  <a:pt x="268748" y="201371"/>
                  <a:pt x="267434" y="203808"/>
                </a:cubicBezTo>
                <a:cubicBezTo>
                  <a:pt x="267045" y="204525"/>
                  <a:pt x="266605" y="205530"/>
                  <a:pt x="266410" y="206009"/>
                </a:cubicBezTo>
                <a:cubicBezTo>
                  <a:pt x="266212" y="206726"/>
                  <a:pt x="266019" y="206821"/>
                  <a:pt x="265591" y="206385"/>
                </a:cubicBezTo>
                <a:cubicBezTo>
                  <a:pt x="265257" y="206048"/>
                  <a:pt x="264444" y="205802"/>
                  <a:pt x="263724" y="205796"/>
                </a:cubicBezTo>
                <a:cubicBezTo>
                  <a:pt x="261900" y="205783"/>
                  <a:pt x="259173" y="204515"/>
                  <a:pt x="258797" y="203504"/>
                </a:cubicBezTo>
                <a:cubicBezTo>
                  <a:pt x="258374" y="202253"/>
                  <a:pt x="257520" y="200902"/>
                  <a:pt x="255809" y="198682"/>
                </a:cubicBezTo>
                <a:cubicBezTo>
                  <a:pt x="254952" y="197620"/>
                  <a:pt x="254243" y="196270"/>
                  <a:pt x="254247" y="195742"/>
                </a:cubicBezTo>
                <a:cubicBezTo>
                  <a:pt x="254250" y="195213"/>
                  <a:pt x="253777" y="194345"/>
                  <a:pt x="253204" y="193862"/>
                </a:cubicBezTo>
                <a:cubicBezTo>
                  <a:pt x="252012" y="192844"/>
                  <a:pt x="251490" y="192121"/>
                  <a:pt x="249928" y="188990"/>
                </a:cubicBezTo>
                <a:cubicBezTo>
                  <a:pt x="249313" y="187881"/>
                  <a:pt x="248696" y="186963"/>
                  <a:pt x="248456" y="186962"/>
                </a:cubicBezTo>
                <a:cubicBezTo>
                  <a:pt x="248264" y="186961"/>
                  <a:pt x="248075" y="186672"/>
                  <a:pt x="248077" y="186337"/>
                </a:cubicBezTo>
                <a:cubicBezTo>
                  <a:pt x="248079" y="185999"/>
                  <a:pt x="247319" y="184986"/>
                  <a:pt x="246413" y="184067"/>
                </a:cubicBezTo>
                <a:cubicBezTo>
                  <a:pt x="245509" y="183148"/>
                  <a:pt x="244747" y="182135"/>
                  <a:pt x="244751" y="181800"/>
                </a:cubicBezTo>
                <a:cubicBezTo>
                  <a:pt x="244753" y="181464"/>
                  <a:pt x="244419" y="181172"/>
                  <a:pt x="244036" y="181170"/>
                </a:cubicBezTo>
                <a:cubicBezTo>
                  <a:pt x="243651" y="181166"/>
                  <a:pt x="243317" y="180877"/>
                  <a:pt x="243319" y="180541"/>
                </a:cubicBezTo>
                <a:cubicBezTo>
                  <a:pt x="243325" y="179868"/>
                  <a:pt x="240752" y="177306"/>
                  <a:pt x="240080" y="177300"/>
                </a:cubicBezTo>
                <a:cubicBezTo>
                  <a:pt x="239216" y="177294"/>
                  <a:pt x="237601" y="174978"/>
                  <a:pt x="236185" y="171847"/>
                </a:cubicBezTo>
                <a:cubicBezTo>
                  <a:pt x="235431" y="170067"/>
                  <a:pt x="234529" y="168620"/>
                  <a:pt x="234242" y="168619"/>
                </a:cubicBezTo>
                <a:cubicBezTo>
                  <a:pt x="234001" y="168616"/>
                  <a:pt x="233859" y="168423"/>
                  <a:pt x="234052" y="168184"/>
                </a:cubicBezTo>
                <a:cubicBezTo>
                  <a:pt x="234199" y="167946"/>
                  <a:pt x="234106" y="167561"/>
                  <a:pt x="233818" y="167415"/>
                </a:cubicBezTo>
                <a:cubicBezTo>
                  <a:pt x="233054" y="166929"/>
                  <a:pt x="229539" y="161959"/>
                  <a:pt x="229543" y="161384"/>
                </a:cubicBezTo>
                <a:cubicBezTo>
                  <a:pt x="229545" y="161143"/>
                  <a:pt x="229355" y="160902"/>
                  <a:pt x="229114" y="160900"/>
                </a:cubicBezTo>
                <a:cubicBezTo>
                  <a:pt x="228683" y="160896"/>
                  <a:pt x="227893" y="157338"/>
                  <a:pt x="228048" y="155900"/>
                </a:cubicBezTo>
                <a:cubicBezTo>
                  <a:pt x="228202" y="154654"/>
                  <a:pt x="230150" y="150828"/>
                  <a:pt x="230678" y="150831"/>
                </a:cubicBezTo>
                <a:cubicBezTo>
                  <a:pt x="230870" y="150832"/>
                  <a:pt x="231064" y="150499"/>
                  <a:pt x="231067" y="150114"/>
                </a:cubicBezTo>
                <a:cubicBezTo>
                  <a:pt x="231070" y="149731"/>
                  <a:pt x="231554" y="149158"/>
                  <a:pt x="232180" y="148875"/>
                </a:cubicBezTo>
                <a:cubicBezTo>
                  <a:pt x="232759" y="148542"/>
                  <a:pt x="233483" y="147973"/>
                  <a:pt x="233822" y="147543"/>
                </a:cubicBezTo>
                <a:cubicBezTo>
                  <a:pt x="234114" y="147113"/>
                  <a:pt x="234548" y="146780"/>
                  <a:pt x="234788" y="146734"/>
                </a:cubicBezTo>
                <a:cubicBezTo>
                  <a:pt x="235652" y="146644"/>
                  <a:pt x="237724" y="145652"/>
                  <a:pt x="238064" y="145175"/>
                </a:cubicBezTo>
                <a:cubicBezTo>
                  <a:pt x="238210" y="144887"/>
                  <a:pt x="239267" y="144655"/>
                  <a:pt x="240419" y="144665"/>
                </a:cubicBezTo>
                <a:cubicBezTo>
                  <a:pt x="242100" y="144676"/>
                  <a:pt x="242625" y="144921"/>
                  <a:pt x="243481" y="146127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DE2BCE54-85EB-0927-139F-720C6BEF54FD}"/>
              </a:ext>
            </a:extLst>
          </p:cNvPr>
          <p:cNvSpPr/>
          <p:nvPr/>
        </p:nvSpPr>
        <p:spPr>
          <a:xfrm>
            <a:off x="6980623" y="1931500"/>
            <a:ext cx="1534147" cy="1635025"/>
          </a:xfrm>
          <a:custGeom>
            <a:avLst/>
            <a:gdLst>
              <a:gd name="connsiteX0" fmla="*/ 709329 w 845273"/>
              <a:gd name="connsiteY0" fmla="*/ 2778 h 900854"/>
              <a:gd name="connsiteX1" fmla="*/ 709325 w 845273"/>
              <a:gd name="connsiteY1" fmla="*/ 2778 h 900854"/>
              <a:gd name="connsiteX2" fmla="*/ 709335 w 845273"/>
              <a:gd name="connsiteY2" fmla="*/ 2782 h 900854"/>
              <a:gd name="connsiteX3" fmla="*/ 709329 w 845273"/>
              <a:gd name="connsiteY3" fmla="*/ 2778 h 900854"/>
              <a:gd name="connsiteX4" fmla="*/ 712272 w 845273"/>
              <a:gd name="connsiteY4" fmla="*/ 299103 h 900854"/>
              <a:gd name="connsiteX5" fmla="*/ 712272 w 845273"/>
              <a:gd name="connsiteY5" fmla="*/ 299103 h 900854"/>
              <a:gd name="connsiteX6" fmla="*/ 712278 w 845273"/>
              <a:gd name="connsiteY6" fmla="*/ 299105 h 900854"/>
              <a:gd name="connsiteX7" fmla="*/ 712278 w 845273"/>
              <a:gd name="connsiteY7" fmla="*/ 299103 h 900854"/>
              <a:gd name="connsiteX8" fmla="*/ 712278 w 845273"/>
              <a:gd name="connsiteY8" fmla="*/ 299105 h 900854"/>
              <a:gd name="connsiteX9" fmla="*/ 712278 w 845273"/>
              <a:gd name="connsiteY9" fmla="*/ 299103 h 900854"/>
              <a:gd name="connsiteX10" fmla="*/ 494258 w 845273"/>
              <a:gd name="connsiteY10" fmla="*/ 463567 h 900854"/>
              <a:gd name="connsiteX11" fmla="*/ 491192 w 845273"/>
              <a:gd name="connsiteY11" fmla="*/ 466067 h 900854"/>
              <a:gd name="connsiteX12" fmla="*/ 493765 w 845273"/>
              <a:gd name="connsiteY12" fmla="*/ 467718 h 900854"/>
              <a:gd name="connsiteX13" fmla="*/ 494256 w 845273"/>
              <a:gd name="connsiteY13" fmla="*/ 463574 h 900854"/>
              <a:gd name="connsiteX14" fmla="*/ 494258 w 845273"/>
              <a:gd name="connsiteY14" fmla="*/ 463567 h 900854"/>
              <a:gd name="connsiteX15" fmla="*/ 604383 w 845273"/>
              <a:gd name="connsiteY15" fmla="*/ 611721 h 900854"/>
              <a:gd name="connsiteX16" fmla="*/ 603582 w 845273"/>
              <a:gd name="connsiteY16" fmla="*/ 611750 h 900854"/>
              <a:gd name="connsiteX17" fmla="*/ 603244 w 845273"/>
              <a:gd name="connsiteY17" fmla="*/ 616475 h 900854"/>
              <a:gd name="connsiteX18" fmla="*/ 603244 w 845273"/>
              <a:gd name="connsiteY18" fmla="*/ 616478 h 900854"/>
              <a:gd name="connsiteX19" fmla="*/ 603582 w 845273"/>
              <a:gd name="connsiteY19" fmla="*/ 611750 h 900854"/>
              <a:gd name="connsiteX20" fmla="*/ 604383 w 845273"/>
              <a:gd name="connsiteY20" fmla="*/ 611721 h 900854"/>
              <a:gd name="connsiteX21" fmla="*/ 604390 w 845273"/>
              <a:gd name="connsiteY21" fmla="*/ 611723 h 900854"/>
              <a:gd name="connsiteX22" fmla="*/ 604390 w 845273"/>
              <a:gd name="connsiteY22" fmla="*/ 611721 h 900854"/>
              <a:gd name="connsiteX23" fmla="*/ 603236 w 845273"/>
              <a:gd name="connsiteY23" fmla="*/ 616494 h 900854"/>
              <a:gd name="connsiteX24" fmla="*/ 603236 w 845273"/>
              <a:gd name="connsiteY24" fmla="*/ 616494 h 900854"/>
              <a:gd name="connsiteX25" fmla="*/ 603243 w 845273"/>
              <a:gd name="connsiteY25" fmla="*/ 616497 h 900854"/>
              <a:gd name="connsiteX26" fmla="*/ 603243 w 845273"/>
              <a:gd name="connsiteY26" fmla="*/ 616494 h 900854"/>
              <a:gd name="connsiteX27" fmla="*/ 219442 w 845273"/>
              <a:gd name="connsiteY27" fmla="*/ 619874 h 900854"/>
              <a:gd name="connsiteX28" fmla="*/ 212048 w 845273"/>
              <a:gd name="connsiteY28" fmla="*/ 620261 h 900854"/>
              <a:gd name="connsiteX29" fmla="*/ 212048 w 845273"/>
              <a:gd name="connsiteY29" fmla="*/ 620264 h 900854"/>
              <a:gd name="connsiteX30" fmla="*/ 219442 w 845273"/>
              <a:gd name="connsiteY30" fmla="*/ 619874 h 900854"/>
              <a:gd name="connsiteX31" fmla="*/ 227011 w 845273"/>
              <a:gd name="connsiteY31" fmla="*/ 620261 h 900854"/>
              <a:gd name="connsiteX32" fmla="*/ 227011 w 845273"/>
              <a:gd name="connsiteY32" fmla="*/ 620264 h 900854"/>
              <a:gd name="connsiteX33" fmla="*/ 219442 w 845273"/>
              <a:gd name="connsiteY33" fmla="*/ 619874 h 900854"/>
              <a:gd name="connsiteX34" fmla="*/ 294422 w 845273"/>
              <a:gd name="connsiteY34" fmla="*/ 620261 h 900854"/>
              <a:gd name="connsiteX35" fmla="*/ 291960 w 845273"/>
              <a:gd name="connsiteY35" fmla="*/ 620814 h 900854"/>
              <a:gd name="connsiteX36" fmla="*/ 291960 w 845273"/>
              <a:gd name="connsiteY36" fmla="*/ 620817 h 900854"/>
              <a:gd name="connsiteX37" fmla="*/ 294422 w 845273"/>
              <a:gd name="connsiteY37" fmla="*/ 620261 h 900854"/>
              <a:gd name="connsiteX38" fmla="*/ 295801 w 845273"/>
              <a:gd name="connsiteY38" fmla="*/ 620814 h 900854"/>
              <a:gd name="connsiteX39" fmla="*/ 294422 w 845273"/>
              <a:gd name="connsiteY39" fmla="*/ 620261 h 900854"/>
              <a:gd name="connsiteX40" fmla="*/ 301110 w 845273"/>
              <a:gd name="connsiteY40" fmla="*/ 647121 h 900854"/>
              <a:gd name="connsiteX41" fmla="*/ 301104 w 845273"/>
              <a:gd name="connsiteY41" fmla="*/ 647121 h 900854"/>
              <a:gd name="connsiteX42" fmla="*/ 301123 w 845273"/>
              <a:gd name="connsiteY42" fmla="*/ 647124 h 900854"/>
              <a:gd name="connsiteX43" fmla="*/ 301119 w 845273"/>
              <a:gd name="connsiteY43" fmla="*/ 647121 h 900854"/>
              <a:gd name="connsiteX44" fmla="*/ 476781 w 845273"/>
              <a:gd name="connsiteY44" fmla="*/ 487082 h 900854"/>
              <a:gd name="connsiteX45" fmla="*/ 318168 w 845273"/>
              <a:gd name="connsiteY45" fmla="*/ 660229 h 900854"/>
              <a:gd name="connsiteX46" fmla="*/ 320939 w 845273"/>
              <a:gd name="connsiteY46" fmla="*/ 663519 h 900854"/>
              <a:gd name="connsiteX47" fmla="*/ 327604 w 845273"/>
              <a:gd name="connsiteY47" fmla="*/ 656798 h 900854"/>
              <a:gd name="connsiteX48" fmla="*/ 480175 w 845273"/>
              <a:gd name="connsiteY48" fmla="*/ 490663 h 900854"/>
              <a:gd name="connsiteX49" fmla="*/ 476966 w 845273"/>
              <a:gd name="connsiteY49" fmla="*/ 487269 h 900854"/>
              <a:gd name="connsiteX50" fmla="*/ 476781 w 845273"/>
              <a:gd name="connsiteY50" fmla="*/ 487082 h 900854"/>
              <a:gd name="connsiteX51" fmla="*/ 457323 w 845273"/>
              <a:gd name="connsiteY51" fmla="*/ 791496 h 900854"/>
              <a:gd name="connsiteX52" fmla="*/ 456694 w 845273"/>
              <a:gd name="connsiteY52" fmla="*/ 791509 h 900854"/>
              <a:gd name="connsiteX53" fmla="*/ 456695 w 845273"/>
              <a:gd name="connsiteY53" fmla="*/ 791512 h 900854"/>
              <a:gd name="connsiteX54" fmla="*/ 457323 w 845273"/>
              <a:gd name="connsiteY54" fmla="*/ 791496 h 900854"/>
              <a:gd name="connsiteX55" fmla="*/ 458011 w 845273"/>
              <a:gd name="connsiteY55" fmla="*/ 791509 h 900854"/>
              <a:gd name="connsiteX56" fmla="*/ 457323 w 845273"/>
              <a:gd name="connsiteY56" fmla="*/ 791496 h 900854"/>
              <a:gd name="connsiteX57" fmla="*/ 675390 w 845273"/>
              <a:gd name="connsiteY57" fmla="*/ 827460 h 900854"/>
              <a:gd name="connsiteX58" fmla="*/ 675390 w 845273"/>
              <a:gd name="connsiteY58" fmla="*/ 827463 h 900854"/>
              <a:gd name="connsiteX59" fmla="*/ 675395 w 845273"/>
              <a:gd name="connsiteY59" fmla="*/ 827460 h 900854"/>
              <a:gd name="connsiteX60" fmla="*/ 675401 w 845273"/>
              <a:gd name="connsiteY60" fmla="*/ 827460 h 900854"/>
              <a:gd name="connsiteX61" fmla="*/ 110397 w 845273"/>
              <a:gd name="connsiteY61" fmla="*/ 882767 h 900854"/>
              <a:gd name="connsiteX62" fmla="*/ 110397 w 845273"/>
              <a:gd name="connsiteY62" fmla="*/ 882769 h 900854"/>
              <a:gd name="connsiteX63" fmla="*/ 110459 w 845273"/>
              <a:gd name="connsiteY63" fmla="*/ 882767 h 900854"/>
              <a:gd name="connsiteX64" fmla="*/ 110518 w 845273"/>
              <a:gd name="connsiteY64" fmla="*/ 882767 h 900854"/>
              <a:gd name="connsiteX65" fmla="*/ 87886 w 845273"/>
              <a:gd name="connsiteY65" fmla="*/ 898215 h 900854"/>
              <a:gd name="connsiteX66" fmla="*/ 87886 w 845273"/>
              <a:gd name="connsiteY66" fmla="*/ 898220 h 900854"/>
              <a:gd name="connsiteX67" fmla="*/ 87935 w 845273"/>
              <a:gd name="connsiteY67" fmla="*/ 898215 h 900854"/>
              <a:gd name="connsiteX68" fmla="*/ 87985 w 845273"/>
              <a:gd name="connsiteY68" fmla="*/ 898215 h 900854"/>
              <a:gd name="connsiteX69" fmla="*/ 85649 w 845273"/>
              <a:gd name="connsiteY69" fmla="*/ 898244 h 900854"/>
              <a:gd name="connsiteX70" fmla="*/ 85649 w 845273"/>
              <a:gd name="connsiteY70" fmla="*/ 898248 h 900854"/>
              <a:gd name="connsiteX71" fmla="*/ 85600 w 845273"/>
              <a:gd name="connsiteY71" fmla="*/ 898244 h 900854"/>
              <a:gd name="connsiteX72" fmla="*/ 85551 w 845273"/>
              <a:gd name="connsiteY72" fmla="*/ 898244 h 900854"/>
              <a:gd name="connsiteX73" fmla="*/ 85538 w 845273"/>
              <a:gd name="connsiteY73" fmla="*/ 898248 h 900854"/>
              <a:gd name="connsiteX74" fmla="*/ 85600 w 845273"/>
              <a:gd name="connsiteY74" fmla="*/ 898244 h 900854"/>
              <a:gd name="connsiteX75" fmla="*/ 85660 w 845273"/>
              <a:gd name="connsiteY75" fmla="*/ 898244 h 900854"/>
              <a:gd name="connsiteX76" fmla="*/ 708724 w 845273"/>
              <a:gd name="connsiteY76" fmla="*/ 0 h 900854"/>
              <a:gd name="connsiteX77" fmla="*/ 742541 w 845273"/>
              <a:gd name="connsiteY77" fmla="*/ 20987 h 900854"/>
              <a:gd name="connsiteX78" fmla="*/ 754931 w 845273"/>
              <a:gd name="connsiteY78" fmla="*/ 44798 h 900854"/>
              <a:gd name="connsiteX79" fmla="*/ 755764 w 845273"/>
              <a:gd name="connsiteY79" fmla="*/ 96143 h 900854"/>
              <a:gd name="connsiteX80" fmla="*/ 754730 w 845273"/>
              <a:gd name="connsiteY80" fmla="*/ 97267 h 900854"/>
              <a:gd name="connsiteX81" fmla="*/ 752755 w 845273"/>
              <a:gd name="connsiteY81" fmla="*/ 94350 h 900854"/>
              <a:gd name="connsiteX82" fmla="*/ 747664 w 845273"/>
              <a:gd name="connsiteY82" fmla="*/ 113580 h 900854"/>
              <a:gd name="connsiteX83" fmla="*/ 728281 w 845273"/>
              <a:gd name="connsiteY83" fmla="*/ 142258 h 900854"/>
              <a:gd name="connsiteX84" fmla="*/ 727418 w 845273"/>
              <a:gd name="connsiteY84" fmla="*/ 142043 h 900854"/>
              <a:gd name="connsiteX85" fmla="*/ 724231 w 845273"/>
              <a:gd name="connsiteY85" fmla="*/ 155701 h 900854"/>
              <a:gd name="connsiteX86" fmla="*/ 747382 w 845273"/>
              <a:gd name="connsiteY86" fmla="*/ 170748 h 900854"/>
              <a:gd name="connsiteX87" fmla="*/ 752997 w 845273"/>
              <a:gd name="connsiteY87" fmla="*/ 181032 h 900854"/>
              <a:gd name="connsiteX88" fmla="*/ 749480 w 845273"/>
              <a:gd name="connsiteY88" fmla="*/ 240025 h 900854"/>
              <a:gd name="connsiteX89" fmla="*/ 752636 w 845273"/>
              <a:gd name="connsiteY89" fmla="*/ 271516 h 900854"/>
              <a:gd name="connsiteX90" fmla="*/ 781983 w 845273"/>
              <a:gd name="connsiteY90" fmla="*/ 240500 h 900854"/>
              <a:gd name="connsiteX91" fmla="*/ 780577 w 845273"/>
              <a:gd name="connsiteY91" fmla="*/ 234281 h 900854"/>
              <a:gd name="connsiteX92" fmla="*/ 787200 w 845273"/>
              <a:gd name="connsiteY92" fmla="*/ 229537 h 900854"/>
              <a:gd name="connsiteX93" fmla="*/ 791269 w 845273"/>
              <a:gd name="connsiteY93" fmla="*/ 209004 h 900854"/>
              <a:gd name="connsiteX94" fmla="*/ 806215 w 845273"/>
              <a:gd name="connsiteY94" fmla="*/ 202960 h 900854"/>
              <a:gd name="connsiteX95" fmla="*/ 820323 w 845273"/>
              <a:gd name="connsiteY95" fmla="*/ 181427 h 900854"/>
              <a:gd name="connsiteX96" fmla="*/ 843275 w 845273"/>
              <a:gd name="connsiteY96" fmla="*/ 183347 h 900854"/>
              <a:gd name="connsiteX97" fmla="*/ 843613 w 845273"/>
              <a:gd name="connsiteY97" fmla="*/ 183331 h 900854"/>
              <a:gd name="connsiteX98" fmla="*/ 845243 w 845273"/>
              <a:gd name="connsiteY98" fmla="*/ 185411 h 900854"/>
              <a:gd name="connsiteX99" fmla="*/ 837081 w 845273"/>
              <a:gd name="connsiteY99" fmla="*/ 200713 h 900854"/>
              <a:gd name="connsiteX100" fmla="*/ 842876 w 845273"/>
              <a:gd name="connsiteY100" fmla="*/ 210335 h 900854"/>
              <a:gd name="connsiteX101" fmla="*/ 834340 w 845273"/>
              <a:gd name="connsiteY101" fmla="*/ 220873 h 900854"/>
              <a:gd name="connsiteX102" fmla="*/ 836952 w 845273"/>
              <a:gd name="connsiteY102" fmla="*/ 230291 h 900854"/>
              <a:gd name="connsiteX103" fmla="*/ 831915 w 845273"/>
              <a:gd name="connsiteY103" fmla="*/ 234243 h 900854"/>
              <a:gd name="connsiteX104" fmla="*/ 830628 w 845273"/>
              <a:gd name="connsiteY104" fmla="*/ 242806 h 900854"/>
              <a:gd name="connsiteX105" fmla="*/ 819795 w 845273"/>
              <a:gd name="connsiteY105" fmla="*/ 255160 h 900854"/>
              <a:gd name="connsiteX106" fmla="*/ 799054 w 845273"/>
              <a:gd name="connsiteY106" fmla="*/ 259183 h 900854"/>
              <a:gd name="connsiteX107" fmla="*/ 771744 w 845273"/>
              <a:gd name="connsiteY107" fmla="*/ 307399 h 900854"/>
              <a:gd name="connsiteX108" fmla="*/ 751791 w 845273"/>
              <a:gd name="connsiteY108" fmla="*/ 328474 h 900854"/>
              <a:gd name="connsiteX109" fmla="*/ 731616 w 845273"/>
              <a:gd name="connsiteY109" fmla="*/ 338979 h 900854"/>
              <a:gd name="connsiteX110" fmla="*/ 728224 w 845273"/>
              <a:gd name="connsiteY110" fmla="*/ 338198 h 900854"/>
              <a:gd name="connsiteX111" fmla="*/ 709420 w 845273"/>
              <a:gd name="connsiteY111" fmla="*/ 301711 h 900854"/>
              <a:gd name="connsiteX112" fmla="*/ 709414 w 845273"/>
              <a:gd name="connsiteY112" fmla="*/ 301714 h 900854"/>
              <a:gd name="connsiteX113" fmla="*/ 698594 w 845273"/>
              <a:gd name="connsiteY113" fmla="*/ 305086 h 900854"/>
              <a:gd name="connsiteX114" fmla="*/ 691404 w 845273"/>
              <a:gd name="connsiteY114" fmla="*/ 320866 h 900854"/>
              <a:gd name="connsiteX115" fmla="*/ 679294 w 845273"/>
              <a:gd name="connsiteY115" fmla="*/ 368414 h 900854"/>
              <a:gd name="connsiteX116" fmla="*/ 674520 w 845273"/>
              <a:gd name="connsiteY116" fmla="*/ 374825 h 900854"/>
              <a:gd name="connsiteX117" fmla="*/ 654258 w 845273"/>
              <a:gd name="connsiteY117" fmla="*/ 437872 h 900854"/>
              <a:gd name="connsiteX118" fmla="*/ 668264 w 845273"/>
              <a:gd name="connsiteY118" fmla="*/ 561675 h 900854"/>
              <a:gd name="connsiteX119" fmla="*/ 668874 w 845273"/>
              <a:gd name="connsiteY119" fmla="*/ 618209 h 900854"/>
              <a:gd name="connsiteX120" fmla="*/ 660786 w 845273"/>
              <a:gd name="connsiteY120" fmla="*/ 657305 h 900854"/>
              <a:gd name="connsiteX121" fmla="*/ 664858 w 845273"/>
              <a:gd name="connsiteY121" fmla="*/ 692197 h 900854"/>
              <a:gd name="connsiteX122" fmla="*/ 664407 w 845273"/>
              <a:gd name="connsiteY122" fmla="*/ 761026 h 900854"/>
              <a:gd name="connsiteX123" fmla="*/ 670969 w 845273"/>
              <a:gd name="connsiteY123" fmla="*/ 805957 h 900854"/>
              <a:gd name="connsiteX124" fmla="*/ 668819 w 845273"/>
              <a:gd name="connsiteY124" fmla="*/ 809826 h 900854"/>
              <a:gd name="connsiteX125" fmla="*/ 675480 w 845273"/>
              <a:gd name="connsiteY125" fmla="*/ 823980 h 900854"/>
              <a:gd name="connsiteX126" fmla="*/ 679155 w 845273"/>
              <a:gd name="connsiteY126" fmla="*/ 823595 h 900854"/>
              <a:gd name="connsiteX127" fmla="*/ 681351 w 845273"/>
              <a:gd name="connsiteY127" fmla="*/ 824794 h 900854"/>
              <a:gd name="connsiteX128" fmla="*/ 709318 w 845273"/>
              <a:gd name="connsiteY128" fmla="*/ 857273 h 900854"/>
              <a:gd name="connsiteX129" fmla="*/ 736028 w 845273"/>
              <a:gd name="connsiteY129" fmla="*/ 867008 h 900854"/>
              <a:gd name="connsiteX130" fmla="*/ 740062 w 845273"/>
              <a:gd name="connsiteY130" fmla="*/ 866882 h 900854"/>
              <a:gd name="connsiteX131" fmla="*/ 745112 w 845273"/>
              <a:gd name="connsiteY131" fmla="*/ 877716 h 900854"/>
              <a:gd name="connsiteX132" fmla="*/ 740155 w 845273"/>
              <a:gd name="connsiteY132" fmla="*/ 895270 h 900854"/>
              <a:gd name="connsiteX133" fmla="*/ 697523 w 845273"/>
              <a:gd name="connsiteY133" fmla="*/ 899149 h 900854"/>
              <a:gd name="connsiteX134" fmla="*/ 697199 w 845273"/>
              <a:gd name="connsiteY134" fmla="*/ 899147 h 900854"/>
              <a:gd name="connsiteX135" fmla="*/ 695744 w 845273"/>
              <a:gd name="connsiteY135" fmla="*/ 899156 h 900854"/>
              <a:gd name="connsiteX136" fmla="*/ 677693 w 845273"/>
              <a:gd name="connsiteY136" fmla="*/ 896606 h 900854"/>
              <a:gd name="connsiteX137" fmla="*/ 655021 w 845273"/>
              <a:gd name="connsiteY137" fmla="*/ 882776 h 900854"/>
              <a:gd name="connsiteX138" fmla="*/ 653865 w 845273"/>
              <a:gd name="connsiteY138" fmla="*/ 898218 h 900854"/>
              <a:gd name="connsiteX139" fmla="*/ 652340 w 845273"/>
              <a:gd name="connsiteY139" fmla="*/ 898996 h 900854"/>
              <a:gd name="connsiteX140" fmla="*/ 611058 w 845273"/>
              <a:gd name="connsiteY140" fmla="*/ 898167 h 900854"/>
              <a:gd name="connsiteX141" fmla="*/ 610317 w 845273"/>
              <a:gd name="connsiteY141" fmla="*/ 898264 h 900854"/>
              <a:gd name="connsiteX142" fmla="*/ 608594 w 845273"/>
              <a:gd name="connsiteY142" fmla="*/ 896578 h 900854"/>
              <a:gd name="connsiteX143" fmla="*/ 607875 w 845273"/>
              <a:gd name="connsiteY143" fmla="*/ 847226 h 900854"/>
              <a:gd name="connsiteX144" fmla="*/ 617728 w 845273"/>
              <a:gd name="connsiteY144" fmla="*/ 829396 h 900854"/>
              <a:gd name="connsiteX145" fmla="*/ 619279 w 845273"/>
              <a:gd name="connsiteY145" fmla="*/ 817239 h 900854"/>
              <a:gd name="connsiteX146" fmla="*/ 595878 w 845273"/>
              <a:gd name="connsiteY146" fmla="*/ 700670 h 900854"/>
              <a:gd name="connsiteX147" fmla="*/ 599652 w 845273"/>
              <a:gd name="connsiteY147" fmla="*/ 627819 h 900854"/>
              <a:gd name="connsiteX148" fmla="*/ 599645 w 845273"/>
              <a:gd name="connsiteY148" fmla="*/ 627821 h 900854"/>
              <a:gd name="connsiteX149" fmla="*/ 546589 w 845273"/>
              <a:gd name="connsiteY149" fmla="*/ 683719 h 900854"/>
              <a:gd name="connsiteX150" fmla="*/ 529460 w 845273"/>
              <a:gd name="connsiteY150" fmla="*/ 706615 h 900854"/>
              <a:gd name="connsiteX151" fmla="*/ 487675 w 845273"/>
              <a:gd name="connsiteY151" fmla="*/ 754476 h 900854"/>
              <a:gd name="connsiteX152" fmla="*/ 459868 w 845273"/>
              <a:gd name="connsiteY152" fmla="*/ 793676 h 900854"/>
              <a:gd name="connsiteX153" fmla="*/ 455587 w 845273"/>
              <a:gd name="connsiteY153" fmla="*/ 795162 h 900854"/>
              <a:gd name="connsiteX154" fmla="*/ 442198 w 845273"/>
              <a:gd name="connsiteY154" fmla="*/ 817230 h 900854"/>
              <a:gd name="connsiteX155" fmla="*/ 443708 w 845273"/>
              <a:gd name="connsiteY155" fmla="*/ 823408 h 900854"/>
              <a:gd name="connsiteX156" fmla="*/ 443672 w 845273"/>
              <a:gd name="connsiteY156" fmla="*/ 823407 h 900854"/>
              <a:gd name="connsiteX157" fmla="*/ 415268 w 845273"/>
              <a:gd name="connsiteY157" fmla="*/ 857460 h 900854"/>
              <a:gd name="connsiteX158" fmla="*/ 420228 w 845273"/>
              <a:gd name="connsiteY158" fmla="*/ 882509 h 900854"/>
              <a:gd name="connsiteX159" fmla="*/ 414914 w 845273"/>
              <a:gd name="connsiteY159" fmla="*/ 893251 h 900854"/>
              <a:gd name="connsiteX160" fmla="*/ 402836 w 845273"/>
              <a:gd name="connsiteY160" fmla="*/ 896622 h 900854"/>
              <a:gd name="connsiteX161" fmla="*/ 370777 w 845273"/>
              <a:gd name="connsiteY161" fmla="*/ 859674 h 900854"/>
              <a:gd name="connsiteX162" fmla="*/ 381328 w 845273"/>
              <a:gd name="connsiteY162" fmla="*/ 813738 h 900854"/>
              <a:gd name="connsiteX163" fmla="*/ 381319 w 845273"/>
              <a:gd name="connsiteY163" fmla="*/ 813741 h 900854"/>
              <a:gd name="connsiteX164" fmla="*/ 362676 w 845273"/>
              <a:gd name="connsiteY164" fmla="*/ 814032 h 900854"/>
              <a:gd name="connsiteX165" fmla="*/ 357549 w 845273"/>
              <a:gd name="connsiteY165" fmla="*/ 772262 h 900854"/>
              <a:gd name="connsiteX166" fmla="*/ 400905 w 845273"/>
              <a:gd name="connsiteY166" fmla="*/ 760816 h 900854"/>
              <a:gd name="connsiteX167" fmla="*/ 420532 w 845273"/>
              <a:gd name="connsiteY167" fmla="*/ 761735 h 900854"/>
              <a:gd name="connsiteX168" fmla="*/ 426922 w 845273"/>
              <a:gd name="connsiteY168" fmla="*/ 755960 h 900854"/>
              <a:gd name="connsiteX169" fmla="*/ 474400 w 845273"/>
              <a:gd name="connsiteY169" fmla="*/ 671923 h 900854"/>
              <a:gd name="connsiteX170" fmla="*/ 529821 w 845273"/>
              <a:gd name="connsiteY170" fmla="*/ 607466 h 900854"/>
              <a:gd name="connsiteX171" fmla="*/ 544446 w 845273"/>
              <a:gd name="connsiteY171" fmla="*/ 478449 h 900854"/>
              <a:gd name="connsiteX172" fmla="*/ 527906 w 845273"/>
              <a:gd name="connsiteY172" fmla="*/ 411378 h 900854"/>
              <a:gd name="connsiteX173" fmla="*/ 527897 w 845273"/>
              <a:gd name="connsiteY173" fmla="*/ 411381 h 900854"/>
              <a:gd name="connsiteX174" fmla="*/ 519142 w 845273"/>
              <a:gd name="connsiteY174" fmla="*/ 431881 h 900854"/>
              <a:gd name="connsiteX175" fmla="*/ 518720 w 845273"/>
              <a:gd name="connsiteY175" fmla="*/ 452613 h 900854"/>
              <a:gd name="connsiteX176" fmla="*/ 506322 w 845273"/>
              <a:gd name="connsiteY176" fmla="*/ 470960 h 900854"/>
              <a:gd name="connsiteX177" fmla="*/ 507591 w 845273"/>
              <a:gd name="connsiteY177" fmla="*/ 488073 h 900854"/>
              <a:gd name="connsiteX178" fmla="*/ 506442 w 845273"/>
              <a:gd name="connsiteY178" fmla="*/ 487668 h 900854"/>
              <a:gd name="connsiteX179" fmla="*/ 506655 w 845273"/>
              <a:gd name="connsiteY179" fmla="*/ 488902 h 900854"/>
              <a:gd name="connsiteX180" fmla="*/ 506098 w 845273"/>
              <a:gd name="connsiteY180" fmla="*/ 488886 h 900854"/>
              <a:gd name="connsiteX181" fmla="*/ 495658 w 845273"/>
              <a:gd name="connsiteY181" fmla="*/ 492465 h 900854"/>
              <a:gd name="connsiteX182" fmla="*/ 469480 w 845273"/>
              <a:gd name="connsiteY182" fmla="*/ 519462 h 900854"/>
              <a:gd name="connsiteX183" fmla="*/ 334036 w 845273"/>
              <a:gd name="connsiteY183" fmla="*/ 671092 h 900854"/>
              <a:gd name="connsiteX184" fmla="*/ 329883 w 845273"/>
              <a:gd name="connsiteY184" fmla="*/ 676505 h 900854"/>
              <a:gd name="connsiteX185" fmla="*/ 331183 w 845273"/>
              <a:gd name="connsiteY185" fmla="*/ 695022 h 900854"/>
              <a:gd name="connsiteX186" fmla="*/ 321141 w 845273"/>
              <a:gd name="connsiteY186" fmla="*/ 710901 h 900854"/>
              <a:gd name="connsiteX187" fmla="*/ 202357 w 845273"/>
              <a:gd name="connsiteY187" fmla="*/ 825747 h 900854"/>
              <a:gd name="connsiteX188" fmla="*/ 161958 w 845273"/>
              <a:gd name="connsiteY188" fmla="*/ 876649 h 900854"/>
              <a:gd name="connsiteX189" fmla="*/ 160612 w 845273"/>
              <a:gd name="connsiteY189" fmla="*/ 877799 h 900854"/>
              <a:gd name="connsiteX190" fmla="*/ 157867 w 845273"/>
              <a:gd name="connsiteY190" fmla="*/ 876886 h 900854"/>
              <a:gd name="connsiteX191" fmla="*/ 151490 w 845273"/>
              <a:gd name="connsiteY191" fmla="*/ 888804 h 900854"/>
              <a:gd name="connsiteX192" fmla="*/ 139636 w 845273"/>
              <a:gd name="connsiteY192" fmla="*/ 892718 h 900854"/>
              <a:gd name="connsiteX193" fmla="*/ 137315 w 845273"/>
              <a:gd name="connsiteY193" fmla="*/ 892633 h 900854"/>
              <a:gd name="connsiteX194" fmla="*/ 125213 w 845273"/>
              <a:gd name="connsiteY194" fmla="*/ 884193 h 900854"/>
              <a:gd name="connsiteX195" fmla="*/ 109595 w 845273"/>
              <a:gd name="connsiteY195" fmla="*/ 885574 h 900854"/>
              <a:gd name="connsiteX196" fmla="*/ 105538 w 845273"/>
              <a:gd name="connsiteY196" fmla="*/ 884667 h 900854"/>
              <a:gd name="connsiteX197" fmla="*/ 87485 w 845273"/>
              <a:gd name="connsiteY197" fmla="*/ 900854 h 900854"/>
              <a:gd name="connsiteX198" fmla="*/ 79304 w 845273"/>
              <a:gd name="connsiteY198" fmla="*/ 899435 h 900854"/>
              <a:gd name="connsiteX199" fmla="*/ 22571 w 845273"/>
              <a:gd name="connsiteY199" fmla="*/ 843604 h 900854"/>
              <a:gd name="connsiteX200" fmla="*/ 18109 w 845273"/>
              <a:gd name="connsiteY200" fmla="*/ 843651 h 900854"/>
              <a:gd name="connsiteX201" fmla="*/ 28 w 845273"/>
              <a:gd name="connsiteY201" fmla="*/ 823082 h 900854"/>
              <a:gd name="connsiteX202" fmla="*/ 1754 w 845273"/>
              <a:gd name="connsiteY202" fmla="*/ 820970 h 900854"/>
              <a:gd name="connsiteX203" fmla="*/ 2007 w 845273"/>
              <a:gd name="connsiteY203" fmla="*/ 820977 h 900854"/>
              <a:gd name="connsiteX204" fmla="*/ 19558 w 845273"/>
              <a:gd name="connsiteY204" fmla="*/ 817647 h 900854"/>
              <a:gd name="connsiteX205" fmla="*/ 22004 w 845273"/>
              <a:gd name="connsiteY205" fmla="*/ 811109 h 900854"/>
              <a:gd name="connsiteX206" fmla="*/ 15833 w 845273"/>
              <a:gd name="connsiteY206" fmla="*/ 795538 h 900854"/>
              <a:gd name="connsiteX207" fmla="*/ 41781 w 845273"/>
              <a:gd name="connsiteY207" fmla="*/ 761819 h 900854"/>
              <a:gd name="connsiteX208" fmla="*/ 184595 w 845273"/>
              <a:gd name="connsiteY208" fmla="*/ 627379 h 900854"/>
              <a:gd name="connsiteX209" fmla="*/ 219741 w 845273"/>
              <a:gd name="connsiteY209" fmla="*/ 617116 h 900854"/>
              <a:gd name="connsiteX210" fmla="*/ 269050 w 845273"/>
              <a:gd name="connsiteY210" fmla="*/ 632323 h 900854"/>
              <a:gd name="connsiteX211" fmla="*/ 294754 w 845273"/>
              <a:gd name="connsiteY211" fmla="*/ 617134 h 900854"/>
              <a:gd name="connsiteX212" fmla="*/ 296688 w 845273"/>
              <a:gd name="connsiteY212" fmla="*/ 618163 h 900854"/>
              <a:gd name="connsiteX213" fmla="*/ 309360 w 845273"/>
              <a:gd name="connsiteY213" fmla="*/ 631259 h 900854"/>
              <a:gd name="connsiteX214" fmla="*/ 304503 w 845273"/>
              <a:gd name="connsiteY214" fmla="*/ 647292 h 900854"/>
              <a:gd name="connsiteX215" fmla="*/ 307389 w 845273"/>
              <a:gd name="connsiteY215" fmla="*/ 650880 h 900854"/>
              <a:gd name="connsiteX216" fmla="*/ 461079 w 845273"/>
              <a:gd name="connsiteY216" fmla="*/ 485741 h 900854"/>
              <a:gd name="connsiteX217" fmla="*/ 460805 w 845273"/>
              <a:gd name="connsiteY217" fmla="*/ 481344 h 900854"/>
              <a:gd name="connsiteX218" fmla="*/ 472336 w 845273"/>
              <a:gd name="connsiteY218" fmla="*/ 468885 h 900854"/>
              <a:gd name="connsiteX219" fmla="*/ 473395 w 845273"/>
              <a:gd name="connsiteY219" fmla="*/ 448532 h 900854"/>
              <a:gd name="connsiteX220" fmla="*/ 498467 w 845273"/>
              <a:gd name="connsiteY220" fmla="*/ 421217 h 900854"/>
              <a:gd name="connsiteX221" fmla="*/ 508840 w 845273"/>
              <a:gd name="connsiteY221" fmla="*/ 385704 h 900854"/>
              <a:gd name="connsiteX222" fmla="*/ 465897 w 845273"/>
              <a:gd name="connsiteY222" fmla="*/ 329859 h 900854"/>
              <a:gd name="connsiteX223" fmla="*/ 469923 w 845273"/>
              <a:gd name="connsiteY223" fmla="*/ 305786 h 900854"/>
              <a:gd name="connsiteX224" fmla="*/ 495526 w 845273"/>
              <a:gd name="connsiteY224" fmla="*/ 253150 h 900854"/>
              <a:gd name="connsiteX225" fmla="*/ 553825 w 845273"/>
              <a:gd name="connsiteY225" fmla="*/ 199161 h 900854"/>
              <a:gd name="connsiteX226" fmla="*/ 548759 w 845273"/>
              <a:gd name="connsiteY226" fmla="*/ 182893 h 900854"/>
              <a:gd name="connsiteX227" fmla="*/ 554190 w 845273"/>
              <a:gd name="connsiteY227" fmla="*/ 181245 h 900854"/>
              <a:gd name="connsiteX228" fmla="*/ 556698 w 845273"/>
              <a:gd name="connsiteY228" fmla="*/ 182039 h 900854"/>
              <a:gd name="connsiteX229" fmla="*/ 576667 w 845273"/>
              <a:gd name="connsiteY229" fmla="*/ 197491 h 900854"/>
              <a:gd name="connsiteX230" fmla="*/ 616943 w 845273"/>
              <a:gd name="connsiteY230" fmla="*/ 153405 h 900854"/>
              <a:gd name="connsiteX231" fmla="*/ 670110 w 845273"/>
              <a:gd name="connsiteY231" fmla="*/ 130741 h 900854"/>
              <a:gd name="connsiteX232" fmla="*/ 671506 w 845273"/>
              <a:gd name="connsiteY232" fmla="*/ 106254 h 900854"/>
              <a:gd name="connsiteX233" fmla="*/ 651528 w 845273"/>
              <a:gd name="connsiteY233" fmla="*/ 40420 h 900854"/>
              <a:gd name="connsiteX234" fmla="*/ 665359 w 845273"/>
              <a:gd name="connsiteY234" fmla="*/ 18958 h 900854"/>
              <a:gd name="connsiteX235" fmla="*/ 676977 w 845273"/>
              <a:gd name="connsiteY235" fmla="*/ 15061 h 900854"/>
              <a:gd name="connsiteX236" fmla="*/ 679406 w 845273"/>
              <a:gd name="connsiteY236" fmla="*/ 15155 h 900854"/>
              <a:gd name="connsiteX237" fmla="*/ 706318 w 845273"/>
              <a:gd name="connsiteY237" fmla="*/ 163 h 900854"/>
              <a:gd name="connsiteX238" fmla="*/ 706977 w 845273"/>
              <a:gd name="connsiteY238" fmla="*/ 153 h 900854"/>
              <a:gd name="connsiteX239" fmla="*/ 708724 w 845273"/>
              <a:gd name="connsiteY239" fmla="*/ 0 h 9008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</a:cxnLst>
            <a:rect l="l" t="t" r="r" b="b"/>
            <a:pathLst>
              <a:path w="845273" h="900854">
                <a:moveTo>
                  <a:pt x="709329" y="2778"/>
                </a:moveTo>
                <a:cubicBezTo>
                  <a:pt x="709328" y="2778"/>
                  <a:pt x="709327" y="2778"/>
                  <a:pt x="709325" y="2778"/>
                </a:cubicBezTo>
                <a:lnTo>
                  <a:pt x="709335" y="2782"/>
                </a:lnTo>
                <a:cubicBezTo>
                  <a:pt x="709333" y="2780"/>
                  <a:pt x="709331" y="2778"/>
                  <a:pt x="709329" y="2778"/>
                </a:cubicBezTo>
                <a:close/>
                <a:moveTo>
                  <a:pt x="712272" y="299103"/>
                </a:moveTo>
                <a:cubicBezTo>
                  <a:pt x="712272" y="299103"/>
                  <a:pt x="712272" y="299103"/>
                  <a:pt x="712272" y="299103"/>
                </a:cubicBezTo>
                <a:lnTo>
                  <a:pt x="712278" y="299105"/>
                </a:lnTo>
                <a:cubicBezTo>
                  <a:pt x="712278" y="299104"/>
                  <a:pt x="712278" y="299103"/>
                  <a:pt x="712278" y="299103"/>
                </a:cubicBezTo>
                <a:lnTo>
                  <a:pt x="712278" y="299105"/>
                </a:lnTo>
                <a:cubicBezTo>
                  <a:pt x="712278" y="299104"/>
                  <a:pt x="712278" y="299103"/>
                  <a:pt x="712278" y="299103"/>
                </a:cubicBezTo>
                <a:close/>
                <a:moveTo>
                  <a:pt x="494258" y="463567"/>
                </a:moveTo>
                <a:lnTo>
                  <a:pt x="491192" y="466067"/>
                </a:lnTo>
                <a:lnTo>
                  <a:pt x="493765" y="467718"/>
                </a:lnTo>
                <a:lnTo>
                  <a:pt x="494256" y="463574"/>
                </a:lnTo>
                <a:lnTo>
                  <a:pt x="494258" y="463567"/>
                </a:lnTo>
                <a:close/>
                <a:moveTo>
                  <a:pt x="604383" y="611721"/>
                </a:moveTo>
                <a:lnTo>
                  <a:pt x="603582" y="611750"/>
                </a:lnTo>
                <a:lnTo>
                  <a:pt x="603244" y="616475"/>
                </a:lnTo>
                <a:lnTo>
                  <a:pt x="603244" y="616478"/>
                </a:lnTo>
                <a:lnTo>
                  <a:pt x="603582" y="611750"/>
                </a:lnTo>
                <a:lnTo>
                  <a:pt x="604383" y="611721"/>
                </a:lnTo>
                <a:lnTo>
                  <a:pt x="604390" y="611723"/>
                </a:lnTo>
                <a:cubicBezTo>
                  <a:pt x="604390" y="611722"/>
                  <a:pt x="604390" y="611721"/>
                  <a:pt x="604390" y="611721"/>
                </a:cubicBezTo>
                <a:close/>
                <a:moveTo>
                  <a:pt x="603236" y="616494"/>
                </a:moveTo>
                <a:cubicBezTo>
                  <a:pt x="603236" y="616494"/>
                  <a:pt x="603236" y="616494"/>
                  <a:pt x="603236" y="616494"/>
                </a:cubicBezTo>
                <a:lnTo>
                  <a:pt x="603243" y="616497"/>
                </a:lnTo>
                <a:lnTo>
                  <a:pt x="603243" y="616494"/>
                </a:lnTo>
                <a:close/>
                <a:moveTo>
                  <a:pt x="219442" y="619874"/>
                </a:moveTo>
                <a:cubicBezTo>
                  <a:pt x="216948" y="619874"/>
                  <a:pt x="214483" y="620003"/>
                  <a:pt x="212048" y="620261"/>
                </a:cubicBezTo>
                <a:lnTo>
                  <a:pt x="212048" y="620264"/>
                </a:lnTo>
                <a:cubicBezTo>
                  <a:pt x="214483" y="620004"/>
                  <a:pt x="216948" y="619874"/>
                  <a:pt x="219442" y="619874"/>
                </a:cubicBezTo>
                <a:cubicBezTo>
                  <a:pt x="221935" y="619874"/>
                  <a:pt x="224458" y="620003"/>
                  <a:pt x="227011" y="620261"/>
                </a:cubicBezTo>
                <a:lnTo>
                  <a:pt x="227011" y="620264"/>
                </a:lnTo>
                <a:cubicBezTo>
                  <a:pt x="224460" y="620004"/>
                  <a:pt x="221936" y="619874"/>
                  <a:pt x="219442" y="619874"/>
                </a:cubicBezTo>
                <a:close/>
                <a:moveTo>
                  <a:pt x="294422" y="620261"/>
                </a:moveTo>
                <a:cubicBezTo>
                  <a:pt x="293782" y="620261"/>
                  <a:pt x="292961" y="620446"/>
                  <a:pt x="291960" y="620814"/>
                </a:cubicBezTo>
                <a:lnTo>
                  <a:pt x="291960" y="620817"/>
                </a:lnTo>
                <a:cubicBezTo>
                  <a:pt x="292961" y="620446"/>
                  <a:pt x="293782" y="620261"/>
                  <a:pt x="294422" y="620261"/>
                </a:cubicBezTo>
                <a:cubicBezTo>
                  <a:pt x="295063" y="620261"/>
                  <a:pt x="295523" y="620446"/>
                  <a:pt x="295801" y="620814"/>
                </a:cubicBezTo>
                <a:cubicBezTo>
                  <a:pt x="295523" y="620446"/>
                  <a:pt x="295063" y="620261"/>
                  <a:pt x="294422" y="620261"/>
                </a:cubicBezTo>
                <a:close/>
                <a:moveTo>
                  <a:pt x="301110" y="647121"/>
                </a:moveTo>
                <a:cubicBezTo>
                  <a:pt x="301108" y="647121"/>
                  <a:pt x="301106" y="647121"/>
                  <a:pt x="301104" y="647121"/>
                </a:cubicBezTo>
                <a:lnTo>
                  <a:pt x="301123" y="647124"/>
                </a:lnTo>
                <a:cubicBezTo>
                  <a:pt x="301122" y="647122"/>
                  <a:pt x="301121" y="647121"/>
                  <a:pt x="301119" y="647121"/>
                </a:cubicBezTo>
                <a:close/>
                <a:moveTo>
                  <a:pt x="476781" y="487082"/>
                </a:moveTo>
                <a:lnTo>
                  <a:pt x="318168" y="660229"/>
                </a:lnTo>
                <a:lnTo>
                  <a:pt x="320939" y="663519"/>
                </a:lnTo>
                <a:lnTo>
                  <a:pt x="327604" y="656798"/>
                </a:lnTo>
                <a:lnTo>
                  <a:pt x="480175" y="490663"/>
                </a:lnTo>
                <a:lnTo>
                  <a:pt x="476966" y="487269"/>
                </a:lnTo>
                <a:lnTo>
                  <a:pt x="476781" y="487082"/>
                </a:lnTo>
                <a:close/>
                <a:moveTo>
                  <a:pt x="457323" y="791496"/>
                </a:moveTo>
                <a:cubicBezTo>
                  <a:pt x="457104" y="791496"/>
                  <a:pt x="456894" y="791501"/>
                  <a:pt x="456694" y="791509"/>
                </a:cubicBezTo>
                <a:lnTo>
                  <a:pt x="456695" y="791512"/>
                </a:lnTo>
                <a:cubicBezTo>
                  <a:pt x="456894" y="791502"/>
                  <a:pt x="457104" y="791496"/>
                  <a:pt x="457323" y="791496"/>
                </a:cubicBezTo>
                <a:cubicBezTo>
                  <a:pt x="457542" y="791496"/>
                  <a:pt x="457772" y="791501"/>
                  <a:pt x="458011" y="791509"/>
                </a:cubicBezTo>
                <a:cubicBezTo>
                  <a:pt x="457772" y="791501"/>
                  <a:pt x="457542" y="791496"/>
                  <a:pt x="457323" y="791496"/>
                </a:cubicBezTo>
                <a:close/>
                <a:moveTo>
                  <a:pt x="675390" y="827460"/>
                </a:moveTo>
                <a:lnTo>
                  <a:pt x="675390" y="827463"/>
                </a:lnTo>
                <a:cubicBezTo>
                  <a:pt x="675391" y="827461"/>
                  <a:pt x="675393" y="827460"/>
                  <a:pt x="675395" y="827460"/>
                </a:cubicBezTo>
                <a:cubicBezTo>
                  <a:pt x="675398" y="827460"/>
                  <a:pt x="675400" y="827460"/>
                  <a:pt x="675401" y="827460"/>
                </a:cubicBezTo>
                <a:close/>
                <a:moveTo>
                  <a:pt x="110397" y="882767"/>
                </a:moveTo>
                <a:lnTo>
                  <a:pt x="110397" y="882769"/>
                </a:lnTo>
                <a:cubicBezTo>
                  <a:pt x="110418" y="882768"/>
                  <a:pt x="110438" y="882767"/>
                  <a:pt x="110459" y="882767"/>
                </a:cubicBezTo>
                <a:cubicBezTo>
                  <a:pt x="110478" y="882767"/>
                  <a:pt x="110498" y="882767"/>
                  <a:pt x="110518" y="882767"/>
                </a:cubicBezTo>
                <a:close/>
                <a:moveTo>
                  <a:pt x="87886" y="898215"/>
                </a:moveTo>
                <a:lnTo>
                  <a:pt x="87886" y="898220"/>
                </a:lnTo>
                <a:cubicBezTo>
                  <a:pt x="87902" y="898216"/>
                  <a:pt x="87918" y="898215"/>
                  <a:pt x="87935" y="898215"/>
                </a:cubicBezTo>
                <a:cubicBezTo>
                  <a:pt x="87951" y="898215"/>
                  <a:pt x="87968" y="898215"/>
                  <a:pt x="87985" y="898215"/>
                </a:cubicBezTo>
                <a:close/>
                <a:moveTo>
                  <a:pt x="85649" y="898244"/>
                </a:moveTo>
                <a:lnTo>
                  <a:pt x="85649" y="898248"/>
                </a:lnTo>
                <a:cubicBezTo>
                  <a:pt x="85632" y="898245"/>
                  <a:pt x="85616" y="898244"/>
                  <a:pt x="85600" y="898244"/>
                </a:cubicBezTo>
                <a:cubicBezTo>
                  <a:pt x="85583" y="898244"/>
                  <a:pt x="85567" y="898244"/>
                  <a:pt x="85551" y="898244"/>
                </a:cubicBezTo>
                <a:lnTo>
                  <a:pt x="85538" y="898248"/>
                </a:lnTo>
                <a:cubicBezTo>
                  <a:pt x="85559" y="898245"/>
                  <a:pt x="85579" y="898244"/>
                  <a:pt x="85600" y="898244"/>
                </a:cubicBezTo>
                <a:cubicBezTo>
                  <a:pt x="85620" y="898244"/>
                  <a:pt x="85640" y="898244"/>
                  <a:pt x="85660" y="898244"/>
                </a:cubicBezTo>
                <a:close/>
                <a:moveTo>
                  <a:pt x="708724" y="0"/>
                </a:moveTo>
                <a:cubicBezTo>
                  <a:pt x="715875" y="-1"/>
                  <a:pt x="727148" y="6995"/>
                  <a:pt x="742541" y="20987"/>
                </a:cubicBezTo>
                <a:cubicBezTo>
                  <a:pt x="749508" y="27301"/>
                  <a:pt x="753638" y="35239"/>
                  <a:pt x="754931" y="44798"/>
                </a:cubicBezTo>
                <a:cubicBezTo>
                  <a:pt x="756632" y="53315"/>
                  <a:pt x="756910" y="70431"/>
                  <a:pt x="755764" y="96143"/>
                </a:cubicBezTo>
                <a:cubicBezTo>
                  <a:pt x="755443" y="96893"/>
                  <a:pt x="755099" y="97267"/>
                  <a:pt x="754730" y="97267"/>
                </a:cubicBezTo>
                <a:cubicBezTo>
                  <a:pt x="754136" y="97267"/>
                  <a:pt x="753477" y="96294"/>
                  <a:pt x="752755" y="94350"/>
                </a:cubicBezTo>
                <a:cubicBezTo>
                  <a:pt x="752044" y="102765"/>
                  <a:pt x="750347" y="109175"/>
                  <a:pt x="747664" y="113580"/>
                </a:cubicBezTo>
                <a:cubicBezTo>
                  <a:pt x="738311" y="132699"/>
                  <a:pt x="731850" y="142258"/>
                  <a:pt x="728281" y="142258"/>
                </a:cubicBezTo>
                <a:cubicBezTo>
                  <a:pt x="727971" y="142258"/>
                  <a:pt x="727684" y="142186"/>
                  <a:pt x="727418" y="142043"/>
                </a:cubicBezTo>
                <a:lnTo>
                  <a:pt x="724231" y="155701"/>
                </a:lnTo>
                <a:lnTo>
                  <a:pt x="747382" y="170748"/>
                </a:lnTo>
                <a:cubicBezTo>
                  <a:pt x="749758" y="172602"/>
                  <a:pt x="751630" y="176030"/>
                  <a:pt x="752997" y="181032"/>
                </a:cubicBezTo>
                <a:cubicBezTo>
                  <a:pt x="755511" y="199062"/>
                  <a:pt x="754339" y="218726"/>
                  <a:pt x="749480" y="240025"/>
                </a:cubicBezTo>
                <a:lnTo>
                  <a:pt x="752636" y="271516"/>
                </a:lnTo>
                <a:cubicBezTo>
                  <a:pt x="763546" y="263577"/>
                  <a:pt x="773328" y="253238"/>
                  <a:pt x="781983" y="240500"/>
                </a:cubicBezTo>
                <a:lnTo>
                  <a:pt x="780577" y="234281"/>
                </a:lnTo>
                <a:cubicBezTo>
                  <a:pt x="781566" y="232714"/>
                  <a:pt x="783774" y="231132"/>
                  <a:pt x="787200" y="229537"/>
                </a:cubicBezTo>
                <a:cubicBezTo>
                  <a:pt x="787407" y="219906"/>
                  <a:pt x="788764" y="213063"/>
                  <a:pt x="791269" y="209004"/>
                </a:cubicBezTo>
                <a:cubicBezTo>
                  <a:pt x="793208" y="205454"/>
                  <a:pt x="798190" y="203440"/>
                  <a:pt x="806215" y="202960"/>
                </a:cubicBezTo>
                <a:lnTo>
                  <a:pt x="820323" y="181427"/>
                </a:lnTo>
                <a:lnTo>
                  <a:pt x="843275" y="183347"/>
                </a:lnTo>
                <a:cubicBezTo>
                  <a:pt x="843393" y="183335"/>
                  <a:pt x="843506" y="183331"/>
                  <a:pt x="843613" y="183331"/>
                </a:cubicBezTo>
                <a:cubicBezTo>
                  <a:pt x="844868" y="183331"/>
                  <a:pt x="845412" y="184024"/>
                  <a:pt x="845243" y="185411"/>
                </a:cubicBezTo>
                <a:lnTo>
                  <a:pt x="837081" y="200713"/>
                </a:lnTo>
                <a:cubicBezTo>
                  <a:pt x="842130" y="205782"/>
                  <a:pt x="844062" y="208988"/>
                  <a:pt x="842876" y="210335"/>
                </a:cubicBezTo>
                <a:cubicBezTo>
                  <a:pt x="842661" y="212779"/>
                  <a:pt x="839816" y="216291"/>
                  <a:pt x="834340" y="220873"/>
                </a:cubicBezTo>
                <a:lnTo>
                  <a:pt x="836952" y="230291"/>
                </a:lnTo>
                <a:cubicBezTo>
                  <a:pt x="835887" y="232614"/>
                  <a:pt x="834208" y="233931"/>
                  <a:pt x="831915" y="234243"/>
                </a:cubicBezTo>
                <a:cubicBezTo>
                  <a:pt x="832222" y="238490"/>
                  <a:pt x="831793" y="241345"/>
                  <a:pt x="830628" y="242806"/>
                </a:cubicBezTo>
                <a:lnTo>
                  <a:pt x="819795" y="255160"/>
                </a:lnTo>
                <a:lnTo>
                  <a:pt x="799054" y="259183"/>
                </a:lnTo>
                <a:lnTo>
                  <a:pt x="771744" y="307399"/>
                </a:lnTo>
                <a:cubicBezTo>
                  <a:pt x="766818" y="314566"/>
                  <a:pt x="760166" y="321591"/>
                  <a:pt x="751791" y="328474"/>
                </a:cubicBezTo>
                <a:cubicBezTo>
                  <a:pt x="743040" y="335477"/>
                  <a:pt x="736316" y="338979"/>
                  <a:pt x="731616" y="338979"/>
                </a:cubicBezTo>
                <a:cubicBezTo>
                  <a:pt x="730335" y="338979"/>
                  <a:pt x="729204" y="338719"/>
                  <a:pt x="728224" y="338198"/>
                </a:cubicBezTo>
                <a:cubicBezTo>
                  <a:pt x="715415" y="330697"/>
                  <a:pt x="709146" y="318534"/>
                  <a:pt x="709420" y="301711"/>
                </a:cubicBezTo>
                <a:lnTo>
                  <a:pt x="709414" y="301714"/>
                </a:lnTo>
                <a:lnTo>
                  <a:pt x="698594" y="305086"/>
                </a:lnTo>
                <a:cubicBezTo>
                  <a:pt x="696436" y="307878"/>
                  <a:pt x="694039" y="313138"/>
                  <a:pt x="691404" y="320866"/>
                </a:cubicBezTo>
                <a:cubicBezTo>
                  <a:pt x="683039" y="345393"/>
                  <a:pt x="679003" y="361242"/>
                  <a:pt x="679294" y="368414"/>
                </a:cubicBezTo>
                <a:cubicBezTo>
                  <a:pt x="677868" y="372242"/>
                  <a:pt x="676276" y="374379"/>
                  <a:pt x="674520" y="374825"/>
                </a:cubicBezTo>
                <a:lnTo>
                  <a:pt x="654258" y="437872"/>
                </a:lnTo>
                <a:cubicBezTo>
                  <a:pt x="660331" y="458696"/>
                  <a:pt x="665000" y="499964"/>
                  <a:pt x="668264" y="561675"/>
                </a:cubicBezTo>
                <a:cubicBezTo>
                  <a:pt x="669499" y="592074"/>
                  <a:pt x="669702" y="610919"/>
                  <a:pt x="668874" y="618209"/>
                </a:cubicBezTo>
                <a:lnTo>
                  <a:pt x="660786" y="657305"/>
                </a:lnTo>
                <a:lnTo>
                  <a:pt x="664858" y="692197"/>
                </a:lnTo>
                <a:cubicBezTo>
                  <a:pt x="663462" y="727937"/>
                  <a:pt x="663312" y="750880"/>
                  <a:pt x="664407" y="761026"/>
                </a:cubicBezTo>
                <a:cubicBezTo>
                  <a:pt x="665094" y="774154"/>
                  <a:pt x="667281" y="789131"/>
                  <a:pt x="670969" y="805957"/>
                </a:cubicBezTo>
                <a:cubicBezTo>
                  <a:pt x="671583" y="806976"/>
                  <a:pt x="670867" y="808266"/>
                  <a:pt x="668819" y="809826"/>
                </a:cubicBezTo>
                <a:lnTo>
                  <a:pt x="675480" y="823980"/>
                </a:lnTo>
                <a:cubicBezTo>
                  <a:pt x="676999" y="823723"/>
                  <a:pt x="678224" y="823595"/>
                  <a:pt x="679155" y="823595"/>
                </a:cubicBezTo>
                <a:cubicBezTo>
                  <a:pt x="680799" y="823595"/>
                  <a:pt x="681532" y="823995"/>
                  <a:pt x="681351" y="824794"/>
                </a:cubicBezTo>
                <a:cubicBezTo>
                  <a:pt x="693611" y="840803"/>
                  <a:pt x="702934" y="851629"/>
                  <a:pt x="709318" y="857273"/>
                </a:cubicBezTo>
                <a:cubicBezTo>
                  <a:pt x="715592" y="863762"/>
                  <a:pt x="724496" y="867006"/>
                  <a:pt x="736028" y="867008"/>
                </a:cubicBezTo>
                <a:cubicBezTo>
                  <a:pt x="737338" y="867008"/>
                  <a:pt x="738683" y="866966"/>
                  <a:pt x="740062" y="866882"/>
                </a:cubicBezTo>
                <a:cubicBezTo>
                  <a:pt x="742826" y="868306"/>
                  <a:pt x="744509" y="871918"/>
                  <a:pt x="745112" y="877716"/>
                </a:cubicBezTo>
                <a:cubicBezTo>
                  <a:pt x="745521" y="885766"/>
                  <a:pt x="743869" y="891617"/>
                  <a:pt x="740155" y="895270"/>
                </a:cubicBezTo>
                <a:cubicBezTo>
                  <a:pt x="719419" y="897856"/>
                  <a:pt x="705209" y="899149"/>
                  <a:pt x="697523" y="899149"/>
                </a:cubicBezTo>
                <a:cubicBezTo>
                  <a:pt x="697414" y="899149"/>
                  <a:pt x="697306" y="899147"/>
                  <a:pt x="697199" y="899147"/>
                </a:cubicBezTo>
                <a:cubicBezTo>
                  <a:pt x="696708" y="899153"/>
                  <a:pt x="696223" y="899156"/>
                  <a:pt x="695744" y="899156"/>
                </a:cubicBezTo>
                <a:cubicBezTo>
                  <a:pt x="687773" y="899156"/>
                  <a:pt x="681756" y="898306"/>
                  <a:pt x="677693" y="896606"/>
                </a:cubicBezTo>
                <a:lnTo>
                  <a:pt x="655021" y="882776"/>
                </a:lnTo>
                <a:lnTo>
                  <a:pt x="653865" y="898218"/>
                </a:lnTo>
                <a:lnTo>
                  <a:pt x="652340" y="898996"/>
                </a:lnTo>
                <a:lnTo>
                  <a:pt x="611058" y="898167"/>
                </a:lnTo>
                <a:cubicBezTo>
                  <a:pt x="610790" y="898231"/>
                  <a:pt x="610542" y="898264"/>
                  <a:pt x="610317" y="898264"/>
                </a:cubicBezTo>
                <a:cubicBezTo>
                  <a:pt x="609376" y="898264"/>
                  <a:pt x="608801" y="897701"/>
                  <a:pt x="608594" y="896578"/>
                </a:cubicBezTo>
                <a:cubicBezTo>
                  <a:pt x="610083" y="884883"/>
                  <a:pt x="609844" y="868433"/>
                  <a:pt x="607875" y="847226"/>
                </a:cubicBezTo>
                <a:cubicBezTo>
                  <a:pt x="607241" y="844375"/>
                  <a:pt x="610526" y="838431"/>
                  <a:pt x="617728" y="829396"/>
                </a:cubicBezTo>
                <a:cubicBezTo>
                  <a:pt x="618945" y="826998"/>
                  <a:pt x="619462" y="822945"/>
                  <a:pt x="619279" y="817239"/>
                </a:cubicBezTo>
                <a:cubicBezTo>
                  <a:pt x="617944" y="784050"/>
                  <a:pt x="610144" y="745194"/>
                  <a:pt x="595878" y="700670"/>
                </a:cubicBezTo>
                <a:lnTo>
                  <a:pt x="599652" y="627819"/>
                </a:lnTo>
                <a:lnTo>
                  <a:pt x="599645" y="627821"/>
                </a:lnTo>
                <a:cubicBezTo>
                  <a:pt x="590283" y="642555"/>
                  <a:pt x="572597" y="661188"/>
                  <a:pt x="546589" y="683719"/>
                </a:cubicBezTo>
                <a:lnTo>
                  <a:pt x="529460" y="706615"/>
                </a:lnTo>
                <a:lnTo>
                  <a:pt x="487675" y="754476"/>
                </a:lnTo>
                <a:lnTo>
                  <a:pt x="459868" y="793676"/>
                </a:lnTo>
                <a:lnTo>
                  <a:pt x="455587" y="795162"/>
                </a:lnTo>
                <a:lnTo>
                  <a:pt x="442198" y="817230"/>
                </a:lnTo>
                <a:cubicBezTo>
                  <a:pt x="444868" y="821349"/>
                  <a:pt x="445371" y="823408"/>
                  <a:pt x="443708" y="823408"/>
                </a:cubicBezTo>
                <a:cubicBezTo>
                  <a:pt x="443697" y="823408"/>
                  <a:pt x="443685" y="823408"/>
                  <a:pt x="443672" y="823407"/>
                </a:cubicBezTo>
                <a:cubicBezTo>
                  <a:pt x="426601" y="840377"/>
                  <a:pt x="417133" y="851728"/>
                  <a:pt x="415268" y="857460"/>
                </a:cubicBezTo>
                <a:cubicBezTo>
                  <a:pt x="412704" y="860674"/>
                  <a:pt x="414357" y="869024"/>
                  <a:pt x="420228" y="882509"/>
                </a:cubicBezTo>
                <a:cubicBezTo>
                  <a:pt x="420349" y="885747"/>
                  <a:pt x="418578" y="889328"/>
                  <a:pt x="414914" y="893251"/>
                </a:cubicBezTo>
                <a:cubicBezTo>
                  <a:pt x="410702" y="895499"/>
                  <a:pt x="406676" y="896622"/>
                  <a:pt x="402836" y="896622"/>
                </a:cubicBezTo>
                <a:cubicBezTo>
                  <a:pt x="390123" y="896622"/>
                  <a:pt x="379437" y="884307"/>
                  <a:pt x="370777" y="859674"/>
                </a:cubicBezTo>
                <a:cubicBezTo>
                  <a:pt x="365100" y="852236"/>
                  <a:pt x="368617" y="836925"/>
                  <a:pt x="381328" y="813738"/>
                </a:cubicBezTo>
                <a:lnTo>
                  <a:pt x="381319" y="813741"/>
                </a:lnTo>
                <a:lnTo>
                  <a:pt x="362676" y="814032"/>
                </a:lnTo>
                <a:lnTo>
                  <a:pt x="357549" y="772262"/>
                </a:lnTo>
                <a:lnTo>
                  <a:pt x="400905" y="760816"/>
                </a:lnTo>
                <a:lnTo>
                  <a:pt x="420532" y="761735"/>
                </a:lnTo>
                <a:lnTo>
                  <a:pt x="426922" y="755960"/>
                </a:lnTo>
                <a:cubicBezTo>
                  <a:pt x="432260" y="751986"/>
                  <a:pt x="448085" y="723973"/>
                  <a:pt x="474400" y="671923"/>
                </a:cubicBezTo>
                <a:cubicBezTo>
                  <a:pt x="513233" y="634471"/>
                  <a:pt x="531707" y="612986"/>
                  <a:pt x="529821" y="607466"/>
                </a:cubicBezTo>
                <a:lnTo>
                  <a:pt x="544446" y="478449"/>
                </a:lnTo>
                <a:cubicBezTo>
                  <a:pt x="527415" y="455332"/>
                  <a:pt x="521901" y="432975"/>
                  <a:pt x="527906" y="411378"/>
                </a:cubicBezTo>
                <a:lnTo>
                  <a:pt x="527897" y="411381"/>
                </a:lnTo>
                <a:lnTo>
                  <a:pt x="519142" y="431881"/>
                </a:lnTo>
                <a:cubicBezTo>
                  <a:pt x="520870" y="441179"/>
                  <a:pt x="520729" y="448090"/>
                  <a:pt x="518720" y="452613"/>
                </a:cubicBezTo>
                <a:lnTo>
                  <a:pt x="506322" y="470960"/>
                </a:lnTo>
                <a:cubicBezTo>
                  <a:pt x="504846" y="474664"/>
                  <a:pt x="505269" y="480368"/>
                  <a:pt x="507591" y="488073"/>
                </a:cubicBezTo>
                <a:lnTo>
                  <a:pt x="506442" y="487668"/>
                </a:lnTo>
                <a:lnTo>
                  <a:pt x="506655" y="488902"/>
                </a:lnTo>
                <a:cubicBezTo>
                  <a:pt x="506471" y="488891"/>
                  <a:pt x="506286" y="488886"/>
                  <a:pt x="506098" y="488886"/>
                </a:cubicBezTo>
                <a:cubicBezTo>
                  <a:pt x="503148" y="488886"/>
                  <a:pt x="499668" y="490079"/>
                  <a:pt x="495658" y="492465"/>
                </a:cubicBezTo>
                <a:lnTo>
                  <a:pt x="469480" y="519462"/>
                </a:lnTo>
                <a:cubicBezTo>
                  <a:pt x="423811" y="573553"/>
                  <a:pt x="378663" y="624097"/>
                  <a:pt x="334036" y="671092"/>
                </a:cubicBezTo>
                <a:lnTo>
                  <a:pt x="329883" y="676505"/>
                </a:lnTo>
                <a:cubicBezTo>
                  <a:pt x="333059" y="683456"/>
                  <a:pt x="333492" y="689628"/>
                  <a:pt x="331183" y="695022"/>
                </a:cubicBezTo>
                <a:cubicBezTo>
                  <a:pt x="329529" y="699936"/>
                  <a:pt x="326181" y="705229"/>
                  <a:pt x="321141" y="710901"/>
                </a:cubicBezTo>
                <a:lnTo>
                  <a:pt x="202357" y="825747"/>
                </a:lnTo>
                <a:lnTo>
                  <a:pt x="161958" y="876649"/>
                </a:lnTo>
                <a:cubicBezTo>
                  <a:pt x="161815" y="877415"/>
                  <a:pt x="161366" y="877799"/>
                  <a:pt x="160612" y="877799"/>
                </a:cubicBezTo>
                <a:cubicBezTo>
                  <a:pt x="159939" y="877799"/>
                  <a:pt x="159023" y="877495"/>
                  <a:pt x="157867" y="876886"/>
                </a:cubicBezTo>
                <a:cubicBezTo>
                  <a:pt x="157365" y="881776"/>
                  <a:pt x="155239" y="885749"/>
                  <a:pt x="151490" y="888804"/>
                </a:cubicBezTo>
                <a:cubicBezTo>
                  <a:pt x="148674" y="891413"/>
                  <a:pt x="144723" y="892718"/>
                  <a:pt x="139636" y="892718"/>
                </a:cubicBezTo>
                <a:cubicBezTo>
                  <a:pt x="138887" y="892718"/>
                  <a:pt x="138113" y="892690"/>
                  <a:pt x="137315" y="892633"/>
                </a:cubicBezTo>
                <a:cubicBezTo>
                  <a:pt x="132602" y="892353"/>
                  <a:pt x="128568" y="889540"/>
                  <a:pt x="125213" y="884193"/>
                </a:cubicBezTo>
                <a:cubicBezTo>
                  <a:pt x="118053" y="885112"/>
                  <a:pt x="112847" y="885573"/>
                  <a:pt x="109595" y="885574"/>
                </a:cubicBezTo>
                <a:cubicBezTo>
                  <a:pt x="106960" y="885574"/>
                  <a:pt x="105608" y="885272"/>
                  <a:pt x="105538" y="884667"/>
                </a:cubicBezTo>
                <a:cubicBezTo>
                  <a:pt x="101984" y="895458"/>
                  <a:pt x="95966" y="900854"/>
                  <a:pt x="87485" y="900854"/>
                </a:cubicBezTo>
                <a:cubicBezTo>
                  <a:pt x="84974" y="900854"/>
                  <a:pt x="82247" y="900381"/>
                  <a:pt x="79304" y="899435"/>
                </a:cubicBezTo>
                <a:lnTo>
                  <a:pt x="22571" y="843604"/>
                </a:lnTo>
                <a:lnTo>
                  <a:pt x="18109" y="843651"/>
                </a:lnTo>
                <a:lnTo>
                  <a:pt x="28" y="823082"/>
                </a:lnTo>
                <a:cubicBezTo>
                  <a:pt x="-140" y="821674"/>
                  <a:pt x="435" y="820970"/>
                  <a:pt x="1754" y="820970"/>
                </a:cubicBezTo>
                <a:cubicBezTo>
                  <a:pt x="1835" y="820970"/>
                  <a:pt x="1920" y="820972"/>
                  <a:pt x="2007" y="820977"/>
                </a:cubicBezTo>
                <a:lnTo>
                  <a:pt x="19558" y="817647"/>
                </a:lnTo>
                <a:lnTo>
                  <a:pt x="22004" y="811109"/>
                </a:lnTo>
                <a:cubicBezTo>
                  <a:pt x="14647" y="804457"/>
                  <a:pt x="12590" y="799266"/>
                  <a:pt x="15833" y="795538"/>
                </a:cubicBezTo>
                <a:cubicBezTo>
                  <a:pt x="24186" y="782063"/>
                  <a:pt x="32836" y="770824"/>
                  <a:pt x="41781" y="761819"/>
                </a:cubicBezTo>
                <a:cubicBezTo>
                  <a:pt x="53079" y="749146"/>
                  <a:pt x="100684" y="704334"/>
                  <a:pt x="184595" y="627379"/>
                </a:cubicBezTo>
                <a:cubicBezTo>
                  <a:pt x="195503" y="620537"/>
                  <a:pt x="207218" y="617116"/>
                  <a:pt x="219741" y="617116"/>
                </a:cubicBezTo>
                <a:cubicBezTo>
                  <a:pt x="234982" y="617116"/>
                  <a:pt x="251419" y="622185"/>
                  <a:pt x="269050" y="632323"/>
                </a:cubicBezTo>
                <a:cubicBezTo>
                  <a:pt x="282450" y="622197"/>
                  <a:pt x="291017" y="617134"/>
                  <a:pt x="294754" y="617134"/>
                </a:cubicBezTo>
                <a:cubicBezTo>
                  <a:pt x="295726" y="617134"/>
                  <a:pt x="296370" y="617477"/>
                  <a:pt x="296688" y="618163"/>
                </a:cubicBezTo>
                <a:cubicBezTo>
                  <a:pt x="301955" y="619603"/>
                  <a:pt x="306179" y="623969"/>
                  <a:pt x="309360" y="631259"/>
                </a:cubicBezTo>
                <a:cubicBezTo>
                  <a:pt x="311061" y="635112"/>
                  <a:pt x="309442" y="640456"/>
                  <a:pt x="304503" y="647292"/>
                </a:cubicBezTo>
                <a:cubicBezTo>
                  <a:pt x="304209" y="647780"/>
                  <a:pt x="305171" y="648976"/>
                  <a:pt x="307389" y="650880"/>
                </a:cubicBezTo>
                <a:lnTo>
                  <a:pt x="461079" y="485741"/>
                </a:lnTo>
                <a:lnTo>
                  <a:pt x="460805" y="481344"/>
                </a:lnTo>
                <a:lnTo>
                  <a:pt x="472336" y="468885"/>
                </a:lnTo>
                <a:cubicBezTo>
                  <a:pt x="469929" y="459436"/>
                  <a:pt x="470283" y="452651"/>
                  <a:pt x="473395" y="448532"/>
                </a:cubicBezTo>
                <a:cubicBezTo>
                  <a:pt x="489828" y="433925"/>
                  <a:pt x="498185" y="424819"/>
                  <a:pt x="498467" y="421217"/>
                </a:cubicBezTo>
                <a:cubicBezTo>
                  <a:pt x="501262" y="415580"/>
                  <a:pt x="504720" y="403743"/>
                  <a:pt x="508840" y="385704"/>
                </a:cubicBezTo>
                <a:cubicBezTo>
                  <a:pt x="481036" y="363395"/>
                  <a:pt x="466722" y="344780"/>
                  <a:pt x="465897" y="329859"/>
                </a:cubicBezTo>
                <a:cubicBezTo>
                  <a:pt x="464963" y="323870"/>
                  <a:pt x="466305" y="315845"/>
                  <a:pt x="469923" y="305786"/>
                </a:cubicBezTo>
                <a:lnTo>
                  <a:pt x="495526" y="253150"/>
                </a:lnTo>
                <a:cubicBezTo>
                  <a:pt x="516048" y="227081"/>
                  <a:pt x="535481" y="209085"/>
                  <a:pt x="553825" y="199161"/>
                </a:cubicBezTo>
                <a:cubicBezTo>
                  <a:pt x="545244" y="193250"/>
                  <a:pt x="543556" y="187828"/>
                  <a:pt x="548759" y="182893"/>
                </a:cubicBezTo>
                <a:cubicBezTo>
                  <a:pt x="550927" y="181794"/>
                  <a:pt x="552738" y="181245"/>
                  <a:pt x="554190" y="181245"/>
                </a:cubicBezTo>
                <a:cubicBezTo>
                  <a:pt x="555199" y="181246"/>
                  <a:pt x="556035" y="181510"/>
                  <a:pt x="556698" y="182039"/>
                </a:cubicBezTo>
                <a:lnTo>
                  <a:pt x="576667" y="197491"/>
                </a:lnTo>
                <a:cubicBezTo>
                  <a:pt x="597201" y="172029"/>
                  <a:pt x="610627" y="157333"/>
                  <a:pt x="616943" y="153405"/>
                </a:cubicBezTo>
                <a:lnTo>
                  <a:pt x="670110" y="130741"/>
                </a:lnTo>
                <a:cubicBezTo>
                  <a:pt x="671828" y="129704"/>
                  <a:pt x="672293" y="121541"/>
                  <a:pt x="671506" y="106254"/>
                </a:cubicBezTo>
                <a:cubicBezTo>
                  <a:pt x="657333" y="103991"/>
                  <a:pt x="650673" y="82047"/>
                  <a:pt x="651528" y="40420"/>
                </a:cubicBezTo>
                <a:cubicBezTo>
                  <a:pt x="653428" y="32697"/>
                  <a:pt x="658038" y="25543"/>
                  <a:pt x="665359" y="18958"/>
                </a:cubicBezTo>
                <a:cubicBezTo>
                  <a:pt x="668063" y="16359"/>
                  <a:pt x="671935" y="15061"/>
                  <a:pt x="676977" y="15061"/>
                </a:cubicBezTo>
                <a:cubicBezTo>
                  <a:pt x="677759" y="15061"/>
                  <a:pt x="678569" y="15092"/>
                  <a:pt x="679406" y="15155"/>
                </a:cubicBezTo>
                <a:cubicBezTo>
                  <a:pt x="687269" y="5543"/>
                  <a:pt x="696240" y="545"/>
                  <a:pt x="706318" y="163"/>
                </a:cubicBezTo>
                <a:lnTo>
                  <a:pt x="706977" y="153"/>
                </a:lnTo>
                <a:cubicBezTo>
                  <a:pt x="707529" y="51"/>
                  <a:pt x="708111" y="0"/>
                  <a:pt x="708724" y="0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D3C70361-067C-E1E7-9AB0-31156D5885D5}"/>
              </a:ext>
            </a:extLst>
          </p:cNvPr>
          <p:cNvSpPr/>
          <p:nvPr/>
        </p:nvSpPr>
        <p:spPr>
          <a:xfrm>
            <a:off x="5081403" y="1641169"/>
            <a:ext cx="965918" cy="1879094"/>
          </a:xfrm>
          <a:custGeom>
            <a:avLst/>
            <a:gdLst>
              <a:gd name="connsiteX0" fmla="*/ 248217 w 532194"/>
              <a:gd name="connsiteY0" fmla="*/ 0 h 1035329"/>
              <a:gd name="connsiteX1" fmla="*/ 250498 w 532194"/>
              <a:gd name="connsiteY1" fmla="*/ 155 h 1035329"/>
              <a:gd name="connsiteX2" fmla="*/ 254730 w 532194"/>
              <a:gd name="connsiteY2" fmla="*/ 721 h 1035329"/>
              <a:gd name="connsiteX3" fmla="*/ 255456 w 532194"/>
              <a:gd name="connsiteY3" fmla="*/ 1934 h 1035329"/>
              <a:gd name="connsiteX4" fmla="*/ 256893 w 532194"/>
              <a:gd name="connsiteY4" fmla="*/ 3138 h 1035329"/>
              <a:gd name="connsiteX5" fmla="*/ 260470 w 532194"/>
              <a:gd name="connsiteY5" fmla="*/ 4423 h 1035329"/>
              <a:gd name="connsiteX6" fmla="*/ 264221 w 532194"/>
              <a:gd name="connsiteY6" fmla="*/ 5309 h 1035329"/>
              <a:gd name="connsiteX7" fmla="*/ 267189 w 532194"/>
              <a:gd name="connsiteY7" fmla="*/ 4449 h 1035329"/>
              <a:gd name="connsiteX8" fmla="*/ 271751 w 532194"/>
              <a:gd name="connsiteY8" fmla="*/ 3480 h 1035329"/>
              <a:gd name="connsiteX9" fmla="*/ 274209 w 532194"/>
              <a:gd name="connsiteY9" fmla="*/ 4118 h 1035329"/>
              <a:gd name="connsiteX10" fmla="*/ 279301 w 532194"/>
              <a:gd name="connsiteY10" fmla="*/ 6198 h 1035329"/>
              <a:gd name="connsiteX11" fmla="*/ 279372 w 532194"/>
              <a:gd name="connsiteY11" fmla="*/ 6198 h 1035329"/>
              <a:gd name="connsiteX12" fmla="*/ 279465 w 532194"/>
              <a:gd name="connsiteY12" fmla="*/ 6197 h 1035329"/>
              <a:gd name="connsiteX13" fmla="*/ 282745 w 532194"/>
              <a:gd name="connsiteY13" fmla="*/ 7382 h 1035329"/>
              <a:gd name="connsiteX14" fmla="*/ 287192 w 532194"/>
              <a:gd name="connsiteY14" fmla="*/ 9115 h 1035329"/>
              <a:gd name="connsiteX15" fmla="*/ 290871 w 532194"/>
              <a:gd name="connsiteY15" fmla="*/ 10447 h 1035329"/>
              <a:gd name="connsiteX16" fmla="*/ 293835 w 532194"/>
              <a:gd name="connsiteY16" fmla="*/ 11485 h 1035329"/>
              <a:gd name="connsiteX17" fmla="*/ 296230 w 532194"/>
              <a:gd name="connsiteY17" fmla="*/ 11714 h 1035329"/>
              <a:gd name="connsiteX18" fmla="*/ 296579 w 532194"/>
              <a:gd name="connsiteY18" fmla="*/ 15630 h 1035329"/>
              <a:gd name="connsiteX19" fmla="*/ 297922 w 532194"/>
              <a:gd name="connsiteY19" fmla="*/ 22282 h 1035329"/>
              <a:gd name="connsiteX20" fmla="*/ 297925 w 532194"/>
              <a:gd name="connsiteY20" fmla="*/ 22282 h 1035329"/>
              <a:gd name="connsiteX21" fmla="*/ 297927 w 532194"/>
              <a:gd name="connsiteY21" fmla="*/ 22282 h 1035329"/>
              <a:gd name="connsiteX22" fmla="*/ 298706 w 532194"/>
              <a:gd name="connsiteY22" fmla="*/ 23801 h 1035329"/>
              <a:gd name="connsiteX23" fmla="*/ 299485 w 532194"/>
              <a:gd name="connsiteY23" fmla="*/ 25319 h 1035329"/>
              <a:gd name="connsiteX24" fmla="*/ 299486 w 532194"/>
              <a:gd name="connsiteY24" fmla="*/ 25319 h 1035329"/>
              <a:gd name="connsiteX25" fmla="*/ 299487 w 532194"/>
              <a:gd name="connsiteY25" fmla="*/ 25319 h 1035329"/>
              <a:gd name="connsiteX26" fmla="*/ 300268 w 532194"/>
              <a:gd name="connsiteY26" fmla="*/ 26990 h 1035329"/>
              <a:gd name="connsiteX27" fmla="*/ 302074 w 532194"/>
              <a:gd name="connsiteY27" fmla="*/ 29260 h 1035329"/>
              <a:gd name="connsiteX28" fmla="*/ 304136 w 532194"/>
              <a:gd name="connsiteY28" fmla="*/ 31631 h 1035329"/>
              <a:gd name="connsiteX29" fmla="*/ 305226 w 532194"/>
              <a:gd name="connsiteY29" fmla="*/ 33501 h 1035329"/>
              <a:gd name="connsiteX30" fmla="*/ 306067 w 532194"/>
              <a:gd name="connsiteY30" fmla="*/ 35934 h 1035329"/>
              <a:gd name="connsiteX31" fmla="*/ 307324 w 532194"/>
              <a:gd name="connsiteY31" fmla="*/ 39128 h 1035329"/>
              <a:gd name="connsiteX32" fmla="*/ 308308 w 532194"/>
              <a:gd name="connsiteY32" fmla="*/ 40745 h 1035329"/>
              <a:gd name="connsiteX33" fmla="*/ 308722 w 532194"/>
              <a:gd name="connsiteY33" fmla="*/ 41503 h 1035329"/>
              <a:gd name="connsiteX34" fmla="*/ 308725 w 532194"/>
              <a:gd name="connsiteY34" fmla="*/ 41503 h 1035329"/>
              <a:gd name="connsiteX35" fmla="*/ 308725 w 532194"/>
              <a:gd name="connsiteY35" fmla="*/ 41503 h 1035329"/>
              <a:gd name="connsiteX36" fmla="*/ 309626 w 532194"/>
              <a:gd name="connsiteY36" fmla="*/ 49484 h 1035329"/>
              <a:gd name="connsiteX37" fmla="*/ 310687 w 532194"/>
              <a:gd name="connsiteY37" fmla="*/ 58023 h 1035329"/>
              <a:gd name="connsiteX38" fmla="*/ 311074 w 532194"/>
              <a:gd name="connsiteY38" fmla="*/ 74613 h 1035329"/>
              <a:gd name="connsiteX39" fmla="*/ 311209 w 532194"/>
              <a:gd name="connsiteY39" fmla="*/ 82195 h 1035329"/>
              <a:gd name="connsiteX40" fmla="*/ 312349 w 532194"/>
              <a:gd name="connsiteY40" fmla="*/ 84015 h 1035329"/>
              <a:gd name="connsiteX41" fmla="*/ 314149 w 532194"/>
              <a:gd name="connsiteY41" fmla="*/ 85523 h 1035329"/>
              <a:gd name="connsiteX42" fmla="*/ 315949 w 532194"/>
              <a:gd name="connsiteY42" fmla="*/ 87233 h 1035329"/>
              <a:gd name="connsiteX43" fmla="*/ 316982 w 532194"/>
              <a:gd name="connsiteY43" fmla="*/ 88747 h 1035329"/>
              <a:gd name="connsiteX44" fmla="*/ 318022 w 532194"/>
              <a:gd name="connsiteY44" fmla="*/ 90772 h 1035329"/>
              <a:gd name="connsiteX45" fmla="*/ 318600 w 532194"/>
              <a:gd name="connsiteY45" fmla="*/ 92394 h 1035329"/>
              <a:gd name="connsiteX46" fmla="*/ 319045 w 532194"/>
              <a:gd name="connsiteY46" fmla="*/ 100481 h 1035329"/>
              <a:gd name="connsiteX47" fmla="*/ 317994 w 532194"/>
              <a:gd name="connsiteY47" fmla="*/ 102072 h 1035329"/>
              <a:gd name="connsiteX48" fmla="*/ 315461 w 532194"/>
              <a:gd name="connsiteY48" fmla="*/ 103017 h 1035329"/>
              <a:gd name="connsiteX49" fmla="*/ 311960 w 532194"/>
              <a:gd name="connsiteY49" fmla="*/ 104173 h 1035329"/>
              <a:gd name="connsiteX50" fmla="*/ 310444 w 532194"/>
              <a:gd name="connsiteY50" fmla="*/ 109686 h 1035329"/>
              <a:gd name="connsiteX51" fmla="*/ 309679 w 532194"/>
              <a:gd name="connsiteY51" fmla="*/ 114173 h 1035329"/>
              <a:gd name="connsiteX52" fmla="*/ 309132 w 532194"/>
              <a:gd name="connsiteY52" fmla="*/ 115249 h 1035329"/>
              <a:gd name="connsiteX53" fmla="*/ 308237 w 532194"/>
              <a:gd name="connsiteY53" fmla="*/ 117244 h 1035329"/>
              <a:gd name="connsiteX54" fmla="*/ 307052 w 532194"/>
              <a:gd name="connsiteY54" fmla="*/ 125096 h 1035329"/>
              <a:gd name="connsiteX55" fmla="*/ 306263 w 532194"/>
              <a:gd name="connsiteY55" fmla="*/ 132026 h 1035329"/>
              <a:gd name="connsiteX56" fmla="*/ 305771 w 532194"/>
              <a:gd name="connsiteY56" fmla="*/ 133557 h 1035329"/>
              <a:gd name="connsiteX57" fmla="*/ 305260 w 532194"/>
              <a:gd name="connsiteY57" fmla="*/ 137992 h 1035329"/>
              <a:gd name="connsiteX58" fmla="*/ 303269 w 532194"/>
              <a:gd name="connsiteY58" fmla="*/ 142034 h 1035329"/>
              <a:gd name="connsiteX59" fmla="*/ 301811 w 532194"/>
              <a:gd name="connsiteY59" fmla="*/ 143630 h 1035329"/>
              <a:gd name="connsiteX60" fmla="*/ 294856 w 532194"/>
              <a:gd name="connsiteY60" fmla="*/ 145183 h 1035329"/>
              <a:gd name="connsiteX61" fmla="*/ 288814 w 532194"/>
              <a:gd name="connsiteY61" fmla="*/ 146571 h 1035329"/>
              <a:gd name="connsiteX62" fmla="*/ 281400 w 532194"/>
              <a:gd name="connsiteY62" fmla="*/ 148079 h 1035329"/>
              <a:gd name="connsiteX63" fmla="*/ 275763 w 532194"/>
              <a:gd name="connsiteY63" fmla="*/ 149262 h 1035329"/>
              <a:gd name="connsiteX64" fmla="*/ 273644 w 532194"/>
              <a:gd name="connsiteY64" fmla="*/ 150863 h 1035329"/>
              <a:gd name="connsiteX65" fmla="*/ 272171 w 532194"/>
              <a:gd name="connsiteY65" fmla="*/ 155865 h 1035329"/>
              <a:gd name="connsiteX66" fmla="*/ 273039 w 532194"/>
              <a:gd name="connsiteY66" fmla="*/ 160644 h 1035329"/>
              <a:gd name="connsiteX67" fmla="*/ 274238 w 532194"/>
              <a:gd name="connsiteY67" fmla="*/ 163225 h 1035329"/>
              <a:gd name="connsiteX68" fmla="*/ 276729 w 532194"/>
              <a:gd name="connsiteY68" fmla="*/ 167575 h 1035329"/>
              <a:gd name="connsiteX69" fmla="*/ 277771 w 532194"/>
              <a:gd name="connsiteY69" fmla="*/ 169700 h 1035329"/>
              <a:gd name="connsiteX70" fmla="*/ 279523 w 532194"/>
              <a:gd name="connsiteY70" fmla="*/ 171666 h 1035329"/>
              <a:gd name="connsiteX71" fmla="*/ 282397 w 532194"/>
              <a:gd name="connsiteY71" fmla="*/ 173773 h 1035329"/>
              <a:gd name="connsiteX72" fmla="*/ 284341 w 532194"/>
              <a:gd name="connsiteY72" fmla="*/ 175123 h 1035329"/>
              <a:gd name="connsiteX73" fmla="*/ 284345 w 532194"/>
              <a:gd name="connsiteY73" fmla="*/ 175123 h 1035329"/>
              <a:gd name="connsiteX74" fmla="*/ 284346 w 532194"/>
              <a:gd name="connsiteY74" fmla="*/ 175123 h 1035329"/>
              <a:gd name="connsiteX75" fmla="*/ 289489 w 532194"/>
              <a:gd name="connsiteY75" fmla="*/ 180104 h 1035329"/>
              <a:gd name="connsiteX76" fmla="*/ 291030 w 532194"/>
              <a:gd name="connsiteY76" fmla="*/ 181411 h 1035329"/>
              <a:gd name="connsiteX77" fmla="*/ 292578 w 532194"/>
              <a:gd name="connsiteY77" fmla="*/ 183277 h 1035329"/>
              <a:gd name="connsiteX78" fmla="*/ 293876 w 532194"/>
              <a:gd name="connsiteY78" fmla="*/ 185504 h 1035329"/>
              <a:gd name="connsiteX79" fmla="*/ 295171 w 532194"/>
              <a:gd name="connsiteY79" fmla="*/ 187526 h 1035329"/>
              <a:gd name="connsiteX80" fmla="*/ 295684 w 532194"/>
              <a:gd name="connsiteY80" fmla="*/ 188233 h 1035329"/>
              <a:gd name="connsiteX81" fmla="*/ 295687 w 532194"/>
              <a:gd name="connsiteY81" fmla="*/ 188233 h 1035329"/>
              <a:gd name="connsiteX82" fmla="*/ 295690 w 532194"/>
              <a:gd name="connsiteY82" fmla="*/ 188233 h 1035329"/>
              <a:gd name="connsiteX83" fmla="*/ 296210 w 532194"/>
              <a:gd name="connsiteY83" fmla="*/ 189448 h 1035329"/>
              <a:gd name="connsiteX84" fmla="*/ 297505 w 532194"/>
              <a:gd name="connsiteY84" fmla="*/ 192284 h 1035329"/>
              <a:gd name="connsiteX85" fmla="*/ 297514 w 532194"/>
              <a:gd name="connsiteY85" fmla="*/ 192284 h 1035329"/>
              <a:gd name="connsiteX86" fmla="*/ 297517 w 532194"/>
              <a:gd name="connsiteY86" fmla="*/ 192284 h 1035329"/>
              <a:gd name="connsiteX87" fmla="*/ 298514 w 532194"/>
              <a:gd name="connsiteY87" fmla="*/ 195276 h 1035329"/>
              <a:gd name="connsiteX88" fmla="*/ 299883 w 532194"/>
              <a:gd name="connsiteY88" fmla="*/ 199383 h 1035329"/>
              <a:gd name="connsiteX89" fmla="*/ 300921 w 532194"/>
              <a:gd name="connsiteY89" fmla="*/ 201204 h 1035329"/>
              <a:gd name="connsiteX90" fmla="*/ 301387 w 532194"/>
              <a:gd name="connsiteY90" fmla="*/ 202013 h 1035329"/>
              <a:gd name="connsiteX91" fmla="*/ 302429 w 532194"/>
              <a:gd name="connsiteY91" fmla="*/ 208721 h 1035329"/>
              <a:gd name="connsiteX92" fmla="*/ 303523 w 532194"/>
              <a:gd name="connsiteY92" fmla="*/ 215581 h 1035329"/>
              <a:gd name="connsiteX93" fmla="*/ 304602 w 532194"/>
              <a:gd name="connsiteY93" fmla="*/ 234909 h 1035329"/>
              <a:gd name="connsiteX94" fmla="*/ 303613 w 532194"/>
              <a:gd name="connsiteY94" fmla="*/ 237516 h 1035329"/>
              <a:gd name="connsiteX95" fmla="*/ 302725 w 532194"/>
              <a:gd name="connsiteY95" fmla="*/ 240173 h 1035329"/>
              <a:gd name="connsiteX96" fmla="*/ 301943 w 532194"/>
              <a:gd name="connsiteY96" fmla="*/ 243082 h 1035329"/>
              <a:gd name="connsiteX97" fmla="*/ 301148 w 532194"/>
              <a:gd name="connsiteY97" fmla="*/ 244821 h 1035329"/>
              <a:gd name="connsiteX98" fmla="*/ 300350 w 532194"/>
              <a:gd name="connsiteY98" fmla="*/ 246204 h 1035329"/>
              <a:gd name="connsiteX99" fmla="*/ 299905 w 532194"/>
              <a:gd name="connsiteY99" fmla="*/ 247481 h 1035329"/>
              <a:gd name="connsiteX100" fmla="*/ 300426 w 532194"/>
              <a:gd name="connsiteY100" fmla="*/ 248748 h 1035329"/>
              <a:gd name="connsiteX101" fmla="*/ 300429 w 532194"/>
              <a:gd name="connsiteY101" fmla="*/ 248748 h 1035329"/>
              <a:gd name="connsiteX102" fmla="*/ 300430 w 532194"/>
              <a:gd name="connsiteY102" fmla="*/ 248748 h 1035329"/>
              <a:gd name="connsiteX103" fmla="*/ 301265 w 532194"/>
              <a:gd name="connsiteY103" fmla="*/ 250775 h 1035329"/>
              <a:gd name="connsiteX104" fmla="*/ 302050 w 532194"/>
              <a:gd name="connsiteY104" fmla="*/ 252802 h 1035329"/>
              <a:gd name="connsiteX105" fmla="*/ 302051 w 532194"/>
              <a:gd name="connsiteY105" fmla="*/ 252802 h 1035329"/>
              <a:gd name="connsiteX106" fmla="*/ 302052 w 532194"/>
              <a:gd name="connsiteY106" fmla="*/ 252802 h 1035329"/>
              <a:gd name="connsiteX107" fmla="*/ 302588 w 532194"/>
              <a:gd name="connsiteY107" fmla="*/ 259923 h 1035329"/>
              <a:gd name="connsiteX108" fmla="*/ 302208 w 532194"/>
              <a:gd name="connsiteY108" fmla="*/ 267051 h 1035329"/>
              <a:gd name="connsiteX109" fmla="*/ 301464 w 532194"/>
              <a:gd name="connsiteY109" fmla="*/ 268791 h 1035329"/>
              <a:gd name="connsiteX110" fmla="*/ 300570 w 532194"/>
              <a:gd name="connsiteY110" fmla="*/ 270735 h 1035329"/>
              <a:gd name="connsiteX111" fmla="*/ 299283 w 532194"/>
              <a:gd name="connsiteY111" fmla="*/ 278638 h 1035329"/>
              <a:gd name="connsiteX112" fmla="*/ 298753 w 532194"/>
              <a:gd name="connsiteY112" fmla="*/ 281342 h 1035329"/>
              <a:gd name="connsiteX113" fmla="*/ 297298 w 532194"/>
              <a:gd name="connsiteY113" fmla="*/ 287822 h 1035329"/>
              <a:gd name="connsiteX114" fmla="*/ 296869 w 532194"/>
              <a:gd name="connsiteY114" fmla="*/ 290525 h 1035329"/>
              <a:gd name="connsiteX115" fmla="*/ 296186 w 532194"/>
              <a:gd name="connsiteY115" fmla="*/ 293179 h 1035329"/>
              <a:gd name="connsiteX116" fmla="*/ 295455 w 532194"/>
              <a:gd name="connsiteY116" fmla="*/ 296089 h 1035329"/>
              <a:gd name="connsiteX117" fmla="*/ 293934 w 532194"/>
              <a:gd name="connsiteY117" fmla="*/ 305876 h 1035329"/>
              <a:gd name="connsiteX118" fmla="*/ 293545 w 532194"/>
              <a:gd name="connsiteY118" fmla="*/ 312039 h 1035329"/>
              <a:gd name="connsiteX119" fmla="*/ 292062 w 532194"/>
              <a:gd name="connsiteY119" fmla="*/ 320707 h 1035329"/>
              <a:gd name="connsiteX120" fmla="*/ 291574 w 532194"/>
              <a:gd name="connsiteY120" fmla="*/ 322647 h 1035329"/>
              <a:gd name="connsiteX121" fmla="*/ 291141 w 532194"/>
              <a:gd name="connsiteY121" fmla="*/ 329473 h 1035329"/>
              <a:gd name="connsiteX122" fmla="*/ 289945 w 532194"/>
              <a:gd name="connsiteY122" fmla="*/ 340989 h 1035329"/>
              <a:gd name="connsiteX123" fmla="*/ 288961 w 532194"/>
              <a:gd name="connsiteY123" fmla="*/ 344053 h 1035329"/>
              <a:gd name="connsiteX124" fmla="*/ 288231 w 532194"/>
              <a:gd name="connsiteY124" fmla="*/ 347114 h 1035329"/>
              <a:gd name="connsiteX125" fmla="*/ 287480 w 532194"/>
              <a:gd name="connsiteY125" fmla="*/ 348244 h 1035329"/>
              <a:gd name="connsiteX126" fmla="*/ 286682 w 532194"/>
              <a:gd name="connsiteY126" fmla="*/ 349728 h 1035329"/>
              <a:gd name="connsiteX127" fmla="*/ 285967 w 532194"/>
              <a:gd name="connsiteY127" fmla="*/ 358643 h 1035329"/>
              <a:gd name="connsiteX128" fmla="*/ 286986 w 532194"/>
              <a:gd name="connsiteY128" fmla="*/ 363417 h 1035329"/>
              <a:gd name="connsiteX129" fmla="*/ 286986 w 532194"/>
              <a:gd name="connsiteY129" fmla="*/ 363417 h 1035329"/>
              <a:gd name="connsiteX130" fmla="*/ 286988 w 532194"/>
              <a:gd name="connsiteY130" fmla="*/ 363417 h 1035329"/>
              <a:gd name="connsiteX131" fmla="*/ 286993 w 532194"/>
              <a:gd name="connsiteY131" fmla="*/ 368608 h 1035329"/>
              <a:gd name="connsiteX132" fmla="*/ 285958 w 532194"/>
              <a:gd name="connsiteY132" fmla="*/ 376254 h 1035329"/>
              <a:gd name="connsiteX133" fmla="*/ 284820 w 532194"/>
              <a:gd name="connsiteY133" fmla="*/ 383800 h 1035329"/>
              <a:gd name="connsiteX134" fmla="*/ 283830 w 532194"/>
              <a:gd name="connsiteY134" fmla="*/ 386356 h 1035329"/>
              <a:gd name="connsiteX135" fmla="*/ 283145 w 532194"/>
              <a:gd name="connsiteY135" fmla="*/ 388908 h 1035329"/>
              <a:gd name="connsiteX136" fmla="*/ 282555 w 532194"/>
              <a:gd name="connsiteY136" fmla="*/ 395378 h 1035329"/>
              <a:gd name="connsiteX137" fmla="*/ 281867 w 532194"/>
              <a:gd name="connsiteY137" fmla="*/ 402105 h 1035329"/>
              <a:gd name="connsiteX138" fmla="*/ 280691 w 532194"/>
              <a:gd name="connsiteY138" fmla="*/ 420085 h 1035329"/>
              <a:gd name="connsiteX139" fmla="*/ 280592 w 532194"/>
              <a:gd name="connsiteY139" fmla="*/ 434184 h 1035329"/>
              <a:gd name="connsiteX140" fmla="*/ 281880 w 532194"/>
              <a:gd name="connsiteY140" fmla="*/ 435544 h 1035329"/>
              <a:gd name="connsiteX141" fmla="*/ 283185 w 532194"/>
              <a:gd name="connsiteY141" fmla="*/ 438584 h 1035329"/>
              <a:gd name="connsiteX142" fmla="*/ 283712 w 532194"/>
              <a:gd name="connsiteY142" fmla="*/ 440309 h 1035329"/>
              <a:gd name="connsiteX143" fmla="*/ 283714 w 532194"/>
              <a:gd name="connsiteY143" fmla="*/ 440309 h 1035329"/>
              <a:gd name="connsiteX144" fmla="*/ 283716 w 532194"/>
              <a:gd name="connsiteY144" fmla="*/ 440309 h 1035329"/>
              <a:gd name="connsiteX145" fmla="*/ 284238 w 532194"/>
              <a:gd name="connsiteY145" fmla="*/ 441677 h 1035329"/>
              <a:gd name="connsiteX146" fmla="*/ 285821 w 532194"/>
              <a:gd name="connsiteY146" fmla="*/ 446902 h 1035329"/>
              <a:gd name="connsiteX147" fmla="*/ 285822 w 532194"/>
              <a:gd name="connsiteY147" fmla="*/ 446902 h 1035329"/>
              <a:gd name="connsiteX148" fmla="*/ 285824 w 532194"/>
              <a:gd name="connsiteY148" fmla="*/ 446902 h 1035329"/>
              <a:gd name="connsiteX149" fmla="*/ 286359 w 532194"/>
              <a:gd name="connsiteY149" fmla="*/ 449389 h 1035329"/>
              <a:gd name="connsiteX150" fmla="*/ 288004 w 532194"/>
              <a:gd name="connsiteY150" fmla="*/ 460111 h 1035329"/>
              <a:gd name="connsiteX151" fmla="*/ 288846 w 532194"/>
              <a:gd name="connsiteY151" fmla="*/ 462545 h 1035329"/>
              <a:gd name="connsiteX152" fmla="*/ 288118 w 532194"/>
              <a:gd name="connsiteY152" fmla="*/ 465760 h 1035329"/>
              <a:gd name="connsiteX153" fmla="*/ 287065 w 532194"/>
              <a:gd name="connsiteY153" fmla="*/ 467197 h 1035329"/>
              <a:gd name="connsiteX154" fmla="*/ 285813 w 532194"/>
              <a:gd name="connsiteY154" fmla="*/ 468992 h 1035329"/>
              <a:gd name="connsiteX155" fmla="*/ 284564 w 532194"/>
              <a:gd name="connsiteY155" fmla="*/ 471145 h 1035329"/>
              <a:gd name="connsiteX156" fmla="*/ 284063 w 532194"/>
              <a:gd name="connsiteY156" fmla="*/ 471861 h 1035329"/>
              <a:gd name="connsiteX157" fmla="*/ 283590 w 532194"/>
              <a:gd name="connsiteY157" fmla="*/ 475174 h 1035329"/>
              <a:gd name="connsiteX158" fmla="*/ 284084 w 532194"/>
              <a:gd name="connsiteY158" fmla="*/ 478477 h 1035329"/>
              <a:gd name="connsiteX159" fmla="*/ 284085 w 532194"/>
              <a:gd name="connsiteY159" fmla="*/ 478477 h 1035329"/>
              <a:gd name="connsiteX160" fmla="*/ 284085 w 532194"/>
              <a:gd name="connsiteY160" fmla="*/ 478477 h 1035329"/>
              <a:gd name="connsiteX161" fmla="*/ 284835 w 532194"/>
              <a:gd name="connsiteY161" fmla="*/ 481880 h 1035329"/>
              <a:gd name="connsiteX162" fmla="*/ 285896 w 532194"/>
              <a:gd name="connsiteY162" fmla="*/ 485787 h 1035329"/>
              <a:gd name="connsiteX163" fmla="*/ 286922 w 532194"/>
              <a:gd name="connsiteY163" fmla="*/ 491170 h 1035329"/>
              <a:gd name="connsiteX164" fmla="*/ 289241 w 532194"/>
              <a:gd name="connsiteY164" fmla="*/ 498270 h 1035329"/>
              <a:gd name="connsiteX165" fmla="*/ 290495 w 532194"/>
              <a:gd name="connsiteY165" fmla="*/ 501260 h 1035329"/>
              <a:gd name="connsiteX166" fmla="*/ 289001 w 532194"/>
              <a:gd name="connsiteY166" fmla="*/ 504229 h 1035329"/>
              <a:gd name="connsiteX167" fmla="*/ 287500 w 532194"/>
              <a:gd name="connsiteY167" fmla="*/ 506535 h 1035329"/>
              <a:gd name="connsiteX168" fmla="*/ 289318 w 532194"/>
              <a:gd name="connsiteY168" fmla="*/ 509774 h 1035329"/>
              <a:gd name="connsiteX169" fmla="*/ 291121 w 532194"/>
              <a:gd name="connsiteY169" fmla="*/ 511840 h 1035329"/>
              <a:gd name="connsiteX170" fmla="*/ 298925 w 532194"/>
              <a:gd name="connsiteY170" fmla="*/ 513333 h 1035329"/>
              <a:gd name="connsiteX171" fmla="*/ 304029 w 532194"/>
              <a:gd name="connsiteY171" fmla="*/ 514548 h 1035329"/>
              <a:gd name="connsiteX172" fmla="*/ 306792 w 532194"/>
              <a:gd name="connsiteY172" fmla="*/ 515891 h 1035329"/>
              <a:gd name="connsiteX173" fmla="*/ 311563 w 532194"/>
              <a:gd name="connsiteY173" fmla="*/ 519350 h 1035329"/>
              <a:gd name="connsiteX174" fmla="*/ 312270 w 532194"/>
              <a:gd name="connsiteY174" fmla="*/ 519901 h 1035329"/>
              <a:gd name="connsiteX175" fmla="*/ 312281 w 532194"/>
              <a:gd name="connsiteY175" fmla="*/ 519901 h 1035329"/>
              <a:gd name="connsiteX176" fmla="*/ 312286 w 532194"/>
              <a:gd name="connsiteY176" fmla="*/ 519901 h 1035329"/>
              <a:gd name="connsiteX177" fmla="*/ 313413 w 532194"/>
              <a:gd name="connsiteY177" fmla="*/ 521009 h 1035329"/>
              <a:gd name="connsiteX178" fmla="*/ 314346 w 532194"/>
              <a:gd name="connsiteY178" fmla="*/ 522524 h 1035329"/>
              <a:gd name="connsiteX179" fmla="*/ 314441 w 532194"/>
              <a:gd name="connsiteY179" fmla="*/ 544818 h 1035329"/>
              <a:gd name="connsiteX180" fmla="*/ 313812 w 532194"/>
              <a:gd name="connsiteY180" fmla="*/ 547878 h 1035329"/>
              <a:gd name="connsiteX181" fmla="*/ 312980 w 532194"/>
              <a:gd name="connsiteY181" fmla="*/ 550841 h 1035329"/>
              <a:gd name="connsiteX182" fmla="*/ 313339 w 532194"/>
              <a:gd name="connsiteY182" fmla="*/ 564983 h 1035329"/>
              <a:gd name="connsiteX183" fmla="*/ 314131 w 532194"/>
              <a:gd name="connsiteY183" fmla="*/ 567519 h 1035329"/>
              <a:gd name="connsiteX184" fmla="*/ 314606 w 532194"/>
              <a:gd name="connsiteY184" fmla="*/ 569244 h 1035329"/>
              <a:gd name="connsiteX185" fmla="*/ 314608 w 532194"/>
              <a:gd name="connsiteY185" fmla="*/ 569244 h 1035329"/>
              <a:gd name="connsiteX186" fmla="*/ 314609 w 532194"/>
              <a:gd name="connsiteY186" fmla="*/ 569244 h 1035329"/>
              <a:gd name="connsiteX187" fmla="*/ 315453 w 532194"/>
              <a:gd name="connsiteY187" fmla="*/ 572036 h 1035329"/>
              <a:gd name="connsiteX188" fmla="*/ 316449 w 532194"/>
              <a:gd name="connsiteY188" fmla="*/ 574824 h 1035329"/>
              <a:gd name="connsiteX189" fmla="*/ 316451 w 532194"/>
              <a:gd name="connsiteY189" fmla="*/ 574824 h 1035329"/>
              <a:gd name="connsiteX190" fmla="*/ 316453 w 532194"/>
              <a:gd name="connsiteY190" fmla="*/ 574824 h 1035329"/>
              <a:gd name="connsiteX191" fmla="*/ 317671 w 532194"/>
              <a:gd name="connsiteY191" fmla="*/ 579240 h 1035329"/>
              <a:gd name="connsiteX192" fmla="*/ 318843 w 532194"/>
              <a:gd name="connsiteY192" fmla="*/ 583859 h 1035329"/>
              <a:gd name="connsiteX193" fmla="*/ 319411 w 532194"/>
              <a:gd name="connsiteY193" fmla="*/ 584719 h 1035329"/>
              <a:gd name="connsiteX194" fmla="*/ 320089 w 532194"/>
              <a:gd name="connsiteY194" fmla="*/ 586085 h 1035329"/>
              <a:gd name="connsiteX195" fmla="*/ 321362 w 532194"/>
              <a:gd name="connsiteY195" fmla="*/ 590754 h 1035329"/>
              <a:gd name="connsiteX196" fmla="*/ 322785 w 532194"/>
              <a:gd name="connsiteY196" fmla="*/ 595217 h 1035329"/>
              <a:gd name="connsiteX197" fmla="*/ 323629 w 532194"/>
              <a:gd name="connsiteY197" fmla="*/ 597905 h 1035329"/>
              <a:gd name="connsiteX198" fmla="*/ 324112 w 532194"/>
              <a:gd name="connsiteY198" fmla="*/ 600191 h 1035329"/>
              <a:gd name="connsiteX199" fmla="*/ 324113 w 532194"/>
              <a:gd name="connsiteY199" fmla="*/ 600191 h 1035329"/>
              <a:gd name="connsiteX200" fmla="*/ 324114 w 532194"/>
              <a:gd name="connsiteY200" fmla="*/ 600191 h 1035329"/>
              <a:gd name="connsiteX201" fmla="*/ 324842 w 532194"/>
              <a:gd name="connsiteY201" fmla="*/ 601710 h 1035329"/>
              <a:gd name="connsiteX202" fmla="*/ 326242 w 532194"/>
              <a:gd name="connsiteY202" fmla="*/ 604083 h 1035329"/>
              <a:gd name="connsiteX203" fmla="*/ 327283 w 532194"/>
              <a:gd name="connsiteY203" fmla="*/ 606158 h 1035329"/>
              <a:gd name="connsiteX204" fmla="*/ 328011 w 532194"/>
              <a:gd name="connsiteY204" fmla="*/ 607576 h 1035329"/>
              <a:gd name="connsiteX205" fmla="*/ 329045 w 532194"/>
              <a:gd name="connsiteY205" fmla="*/ 609092 h 1035329"/>
              <a:gd name="connsiteX206" fmla="*/ 329872 w 532194"/>
              <a:gd name="connsiteY206" fmla="*/ 610302 h 1035329"/>
              <a:gd name="connsiteX207" fmla="*/ 329873 w 532194"/>
              <a:gd name="connsiteY207" fmla="*/ 610302 h 1035329"/>
              <a:gd name="connsiteX208" fmla="*/ 329875 w 532194"/>
              <a:gd name="connsiteY208" fmla="*/ 610302 h 1035329"/>
              <a:gd name="connsiteX209" fmla="*/ 330708 w 532194"/>
              <a:gd name="connsiteY209" fmla="*/ 612075 h 1035329"/>
              <a:gd name="connsiteX210" fmla="*/ 331691 w 532194"/>
              <a:gd name="connsiteY210" fmla="*/ 613846 h 1035329"/>
              <a:gd name="connsiteX211" fmla="*/ 331694 w 532194"/>
              <a:gd name="connsiteY211" fmla="*/ 613846 h 1035329"/>
              <a:gd name="connsiteX212" fmla="*/ 331696 w 532194"/>
              <a:gd name="connsiteY212" fmla="*/ 613846 h 1035329"/>
              <a:gd name="connsiteX213" fmla="*/ 332735 w 532194"/>
              <a:gd name="connsiteY213" fmla="*/ 615972 h 1035329"/>
              <a:gd name="connsiteX214" fmla="*/ 334090 w 532194"/>
              <a:gd name="connsiteY214" fmla="*/ 618806 h 1035329"/>
              <a:gd name="connsiteX215" fmla="*/ 335073 w 532194"/>
              <a:gd name="connsiteY215" fmla="*/ 620221 h 1035329"/>
              <a:gd name="connsiteX216" fmla="*/ 335586 w 532194"/>
              <a:gd name="connsiteY216" fmla="*/ 620928 h 1035329"/>
              <a:gd name="connsiteX217" fmla="*/ 335589 w 532194"/>
              <a:gd name="connsiteY217" fmla="*/ 620928 h 1035329"/>
              <a:gd name="connsiteX218" fmla="*/ 335591 w 532194"/>
              <a:gd name="connsiteY218" fmla="*/ 620928 h 1035329"/>
              <a:gd name="connsiteX219" fmla="*/ 335596 w 532194"/>
              <a:gd name="connsiteY219" fmla="*/ 620930 h 1035329"/>
              <a:gd name="connsiteX220" fmla="*/ 335137 w 532194"/>
              <a:gd name="connsiteY220" fmla="*/ 626023 h 1035329"/>
              <a:gd name="connsiteX221" fmla="*/ 334142 w 532194"/>
              <a:gd name="connsiteY221" fmla="*/ 628070 h 1035329"/>
              <a:gd name="connsiteX222" fmla="*/ 333644 w 532194"/>
              <a:gd name="connsiteY222" fmla="*/ 629094 h 1035329"/>
              <a:gd name="connsiteX223" fmla="*/ 333169 w 532194"/>
              <a:gd name="connsiteY223" fmla="*/ 632153 h 1035329"/>
              <a:gd name="connsiteX224" fmla="*/ 333609 w 532194"/>
              <a:gd name="connsiteY224" fmla="*/ 635202 h 1035329"/>
              <a:gd name="connsiteX225" fmla="*/ 333610 w 532194"/>
              <a:gd name="connsiteY225" fmla="*/ 635202 h 1035329"/>
              <a:gd name="connsiteX226" fmla="*/ 333611 w 532194"/>
              <a:gd name="connsiteY226" fmla="*/ 635202 h 1035329"/>
              <a:gd name="connsiteX227" fmla="*/ 334717 w 532194"/>
              <a:gd name="connsiteY227" fmla="*/ 638703 h 1035329"/>
              <a:gd name="connsiteX228" fmla="*/ 335827 w 532194"/>
              <a:gd name="connsiteY228" fmla="*/ 642405 h 1035329"/>
              <a:gd name="connsiteX229" fmla="*/ 336782 w 532194"/>
              <a:gd name="connsiteY229" fmla="*/ 650589 h 1035329"/>
              <a:gd name="connsiteX230" fmla="*/ 338048 w 532194"/>
              <a:gd name="connsiteY230" fmla="*/ 659076 h 1035329"/>
              <a:gd name="connsiteX231" fmla="*/ 339017 w 532194"/>
              <a:gd name="connsiteY231" fmla="*/ 663849 h 1035329"/>
              <a:gd name="connsiteX232" fmla="*/ 339675 w 532194"/>
              <a:gd name="connsiteY232" fmla="*/ 668221 h 1035329"/>
              <a:gd name="connsiteX233" fmla="*/ 339676 w 532194"/>
              <a:gd name="connsiteY233" fmla="*/ 668221 h 1035329"/>
              <a:gd name="connsiteX234" fmla="*/ 339677 w 532194"/>
              <a:gd name="connsiteY234" fmla="*/ 668221 h 1035329"/>
              <a:gd name="connsiteX235" fmla="*/ 340710 w 532194"/>
              <a:gd name="connsiteY235" fmla="*/ 669736 h 1035329"/>
              <a:gd name="connsiteX236" fmla="*/ 341794 w 532194"/>
              <a:gd name="connsiteY236" fmla="*/ 671250 h 1035329"/>
              <a:gd name="connsiteX237" fmla="*/ 341796 w 532194"/>
              <a:gd name="connsiteY237" fmla="*/ 671250 h 1035329"/>
              <a:gd name="connsiteX238" fmla="*/ 341797 w 532194"/>
              <a:gd name="connsiteY238" fmla="*/ 671250 h 1035329"/>
              <a:gd name="connsiteX239" fmla="*/ 342520 w 532194"/>
              <a:gd name="connsiteY239" fmla="*/ 672259 h 1035329"/>
              <a:gd name="connsiteX240" fmla="*/ 343593 w 532194"/>
              <a:gd name="connsiteY240" fmla="*/ 673266 h 1035329"/>
              <a:gd name="connsiteX241" fmla="*/ 343599 w 532194"/>
              <a:gd name="connsiteY241" fmla="*/ 673266 h 1035329"/>
              <a:gd name="connsiteX242" fmla="*/ 343601 w 532194"/>
              <a:gd name="connsiteY242" fmla="*/ 673266 h 1035329"/>
              <a:gd name="connsiteX243" fmla="*/ 343606 w 532194"/>
              <a:gd name="connsiteY243" fmla="*/ 673267 h 1035329"/>
              <a:gd name="connsiteX244" fmla="*/ 343562 w 532194"/>
              <a:gd name="connsiteY244" fmla="*/ 679069 h 1035329"/>
              <a:gd name="connsiteX245" fmla="*/ 343046 w 532194"/>
              <a:gd name="connsiteY245" fmla="*/ 683046 h 1035329"/>
              <a:gd name="connsiteX246" fmla="*/ 343904 w 532194"/>
              <a:gd name="connsiteY246" fmla="*/ 686955 h 1035329"/>
              <a:gd name="connsiteX247" fmla="*/ 344796 w 532194"/>
              <a:gd name="connsiteY247" fmla="*/ 689437 h 1035329"/>
              <a:gd name="connsiteX248" fmla="*/ 345582 w 532194"/>
              <a:gd name="connsiteY248" fmla="*/ 691566 h 1035329"/>
              <a:gd name="connsiteX249" fmla="*/ 345582 w 532194"/>
              <a:gd name="connsiteY249" fmla="*/ 691566 h 1035329"/>
              <a:gd name="connsiteX250" fmla="*/ 345583 w 532194"/>
              <a:gd name="connsiteY250" fmla="*/ 691566 h 1035329"/>
              <a:gd name="connsiteX251" fmla="*/ 346074 w 532194"/>
              <a:gd name="connsiteY251" fmla="*/ 694563 h 1035329"/>
              <a:gd name="connsiteX252" fmla="*/ 347359 w 532194"/>
              <a:gd name="connsiteY252" fmla="*/ 700710 h 1035329"/>
              <a:gd name="connsiteX253" fmla="*/ 347364 w 532194"/>
              <a:gd name="connsiteY253" fmla="*/ 700710 h 1035329"/>
              <a:gd name="connsiteX254" fmla="*/ 347368 w 532194"/>
              <a:gd name="connsiteY254" fmla="*/ 700710 h 1035329"/>
              <a:gd name="connsiteX255" fmla="*/ 349054 w 532194"/>
              <a:gd name="connsiteY255" fmla="*/ 701657 h 1035329"/>
              <a:gd name="connsiteX256" fmla="*/ 351000 w 532194"/>
              <a:gd name="connsiteY256" fmla="*/ 702755 h 1035329"/>
              <a:gd name="connsiteX257" fmla="*/ 352250 w 532194"/>
              <a:gd name="connsiteY257" fmla="*/ 709968 h 1035329"/>
              <a:gd name="connsiteX258" fmla="*/ 353349 w 532194"/>
              <a:gd name="connsiteY258" fmla="*/ 726600 h 1035329"/>
              <a:gd name="connsiteX259" fmla="*/ 353351 w 532194"/>
              <a:gd name="connsiteY259" fmla="*/ 726600 h 1035329"/>
              <a:gd name="connsiteX260" fmla="*/ 353354 w 532194"/>
              <a:gd name="connsiteY260" fmla="*/ 726600 h 1035329"/>
              <a:gd name="connsiteX261" fmla="*/ 354382 w 532194"/>
              <a:gd name="connsiteY261" fmla="*/ 727861 h 1035329"/>
              <a:gd name="connsiteX262" fmla="*/ 355409 w 532194"/>
              <a:gd name="connsiteY262" fmla="*/ 729122 h 1035329"/>
              <a:gd name="connsiteX263" fmla="*/ 355414 w 532194"/>
              <a:gd name="connsiteY263" fmla="*/ 729122 h 1035329"/>
              <a:gd name="connsiteX264" fmla="*/ 355428 w 532194"/>
              <a:gd name="connsiteY264" fmla="*/ 729122 h 1035329"/>
              <a:gd name="connsiteX265" fmla="*/ 356132 w 532194"/>
              <a:gd name="connsiteY265" fmla="*/ 729573 h 1035329"/>
              <a:gd name="connsiteX266" fmla="*/ 360863 w 532194"/>
              <a:gd name="connsiteY266" fmla="*/ 734152 h 1035329"/>
              <a:gd name="connsiteX267" fmla="*/ 360865 w 532194"/>
              <a:gd name="connsiteY267" fmla="*/ 734152 h 1035329"/>
              <a:gd name="connsiteX268" fmla="*/ 360865 w 532194"/>
              <a:gd name="connsiteY268" fmla="*/ 734152 h 1035329"/>
              <a:gd name="connsiteX269" fmla="*/ 361317 w 532194"/>
              <a:gd name="connsiteY269" fmla="*/ 738219 h 1035329"/>
              <a:gd name="connsiteX270" fmla="*/ 360853 w 532194"/>
              <a:gd name="connsiteY270" fmla="*/ 742295 h 1035329"/>
              <a:gd name="connsiteX271" fmla="*/ 360358 w 532194"/>
              <a:gd name="connsiteY271" fmla="*/ 743523 h 1035329"/>
              <a:gd name="connsiteX272" fmla="*/ 359667 w 532194"/>
              <a:gd name="connsiteY272" fmla="*/ 745465 h 1035329"/>
              <a:gd name="connsiteX273" fmla="*/ 358658 w 532194"/>
              <a:gd name="connsiteY273" fmla="*/ 750923 h 1035329"/>
              <a:gd name="connsiteX274" fmla="*/ 360357 w 532194"/>
              <a:gd name="connsiteY274" fmla="*/ 752583 h 1035329"/>
              <a:gd name="connsiteX275" fmla="*/ 361897 w 532194"/>
              <a:gd name="connsiteY275" fmla="*/ 753839 h 1035329"/>
              <a:gd name="connsiteX276" fmla="*/ 364713 w 532194"/>
              <a:gd name="connsiteY276" fmla="*/ 755333 h 1035329"/>
              <a:gd name="connsiteX277" fmla="*/ 367363 w 532194"/>
              <a:gd name="connsiteY277" fmla="*/ 755712 h 1035329"/>
              <a:gd name="connsiteX278" fmla="*/ 367730 w 532194"/>
              <a:gd name="connsiteY278" fmla="*/ 765887 h 1035329"/>
              <a:gd name="connsiteX279" fmla="*/ 368096 w 532194"/>
              <a:gd name="connsiteY279" fmla="*/ 776062 h 1035329"/>
              <a:gd name="connsiteX280" fmla="*/ 369523 w 532194"/>
              <a:gd name="connsiteY280" fmla="*/ 776199 h 1035329"/>
              <a:gd name="connsiteX281" fmla="*/ 370906 w 532194"/>
              <a:gd name="connsiteY281" fmla="*/ 777049 h 1035329"/>
              <a:gd name="connsiteX282" fmla="*/ 372196 w 532194"/>
              <a:gd name="connsiteY282" fmla="*/ 778612 h 1035329"/>
              <a:gd name="connsiteX283" fmla="*/ 373563 w 532194"/>
              <a:gd name="connsiteY283" fmla="*/ 787147 h 1035329"/>
              <a:gd name="connsiteX284" fmla="*/ 375461 w 532194"/>
              <a:gd name="connsiteY284" fmla="*/ 797103 h 1035329"/>
              <a:gd name="connsiteX285" fmla="*/ 375506 w 532194"/>
              <a:gd name="connsiteY285" fmla="*/ 797103 h 1035329"/>
              <a:gd name="connsiteX286" fmla="*/ 375563 w 532194"/>
              <a:gd name="connsiteY286" fmla="*/ 797101 h 1035329"/>
              <a:gd name="connsiteX287" fmla="*/ 376742 w 532194"/>
              <a:gd name="connsiteY287" fmla="*/ 798363 h 1035329"/>
              <a:gd name="connsiteX288" fmla="*/ 377781 w 532194"/>
              <a:gd name="connsiteY288" fmla="*/ 800235 h 1035329"/>
              <a:gd name="connsiteX289" fmla="*/ 378812 w 532194"/>
              <a:gd name="connsiteY289" fmla="*/ 801445 h 1035329"/>
              <a:gd name="connsiteX290" fmla="*/ 380364 w 532194"/>
              <a:gd name="connsiteY290" fmla="*/ 803667 h 1035329"/>
              <a:gd name="connsiteX291" fmla="*/ 382549 w 532194"/>
              <a:gd name="connsiteY291" fmla="*/ 807918 h 1035329"/>
              <a:gd name="connsiteX292" fmla="*/ 384014 w 532194"/>
              <a:gd name="connsiteY292" fmla="*/ 811516 h 1035329"/>
              <a:gd name="connsiteX293" fmla="*/ 385493 w 532194"/>
              <a:gd name="connsiteY293" fmla="*/ 816386 h 1035329"/>
              <a:gd name="connsiteX294" fmla="*/ 387647 w 532194"/>
              <a:gd name="connsiteY294" fmla="*/ 822927 h 1035329"/>
              <a:gd name="connsiteX295" fmla="*/ 387651 w 532194"/>
              <a:gd name="connsiteY295" fmla="*/ 822927 h 1035329"/>
              <a:gd name="connsiteX296" fmla="*/ 387651 w 532194"/>
              <a:gd name="connsiteY296" fmla="*/ 822927 h 1035329"/>
              <a:gd name="connsiteX297" fmla="*/ 388512 w 532194"/>
              <a:gd name="connsiteY297" fmla="*/ 827141 h 1035329"/>
              <a:gd name="connsiteX298" fmla="*/ 390680 w 532194"/>
              <a:gd name="connsiteY298" fmla="*/ 834599 h 1035329"/>
              <a:gd name="connsiteX299" fmla="*/ 391813 w 532194"/>
              <a:gd name="connsiteY299" fmla="*/ 840338 h 1035329"/>
              <a:gd name="connsiteX300" fmla="*/ 393304 w 532194"/>
              <a:gd name="connsiteY300" fmla="*/ 846276 h 1035329"/>
              <a:gd name="connsiteX301" fmla="*/ 394680 w 532194"/>
              <a:gd name="connsiteY301" fmla="*/ 851148 h 1035329"/>
              <a:gd name="connsiteX302" fmla="*/ 396745 w 532194"/>
              <a:gd name="connsiteY302" fmla="*/ 858456 h 1035329"/>
              <a:gd name="connsiteX303" fmla="*/ 396748 w 532194"/>
              <a:gd name="connsiteY303" fmla="*/ 858456 h 1035329"/>
              <a:gd name="connsiteX304" fmla="*/ 396749 w 532194"/>
              <a:gd name="connsiteY304" fmla="*/ 858456 h 1035329"/>
              <a:gd name="connsiteX305" fmla="*/ 397536 w 532194"/>
              <a:gd name="connsiteY305" fmla="*/ 860838 h 1035329"/>
              <a:gd name="connsiteX306" fmla="*/ 399952 w 532194"/>
              <a:gd name="connsiteY306" fmla="*/ 867581 h 1035329"/>
              <a:gd name="connsiteX307" fmla="*/ 401147 w 532194"/>
              <a:gd name="connsiteY307" fmla="*/ 869807 h 1035329"/>
              <a:gd name="connsiteX308" fmla="*/ 402392 w 532194"/>
              <a:gd name="connsiteY308" fmla="*/ 871829 h 1035329"/>
              <a:gd name="connsiteX309" fmla="*/ 403998 w 532194"/>
              <a:gd name="connsiteY309" fmla="*/ 874407 h 1035329"/>
              <a:gd name="connsiteX310" fmla="*/ 405606 w 532194"/>
              <a:gd name="connsiteY310" fmla="*/ 877190 h 1035329"/>
              <a:gd name="connsiteX311" fmla="*/ 406774 w 532194"/>
              <a:gd name="connsiteY311" fmla="*/ 881604 h 1035329"/>
              <a:gd name="connsiteX312" fmla="*/ 409603 w 532194"/>
              <a:gd name="connsiteY312" fmla="*/ 888802 h 1035329"/>
              <a:gd name="connsiteX313" fmla="*/ 410839 w 532194"/>
              <a:gd name="connsiteY313" fmla="*/ 890111 h 1035329"/>
              <a:gd name="connsiteX314" fmla="*/ 411403 w 532194"/>
              <a:gd name="connsiteY314" fmla="*/ 890867 h 1035329"/>
              <a:gd name="connsiteX315" fmla="*/ 411407 w 532194"/>
              <a:gd name="connsiteY315" fmla="*/ 890867 h 1035329"/>
              <a:gd name="connsiteX316" fmla="*/ 411411 w 532194"/>
              <a:gd name="connsiteY316" fmla="*/ 890867 h 1035329"/>
              <a:gd name="connsiteX317" fmla="*/ 413930 w 532194"/>
              <a:gd name="connsiteY317" fmla="*/ 893485 h 1035329"/>
              <a:gd name="connsiteX318" fmla="*/ 414633 w 532194"/>
              <a:gd name="connsiteY318" fmla="*/ 893886 h 1035329"/>
              <a:gd name="connsiteX319" fmla="*/ 414647 w 532194"/>
              <a:gd name="connsiteY319" fmla="*/ 893885 h 1035329"/>
              <a:gd name="connsiteX320" fmla="*/ 414653 w 532194"/>
              <a:gd name="connsiteY320" fmla="*/ 893885 h 1035329"/>
              <a:gd name="connsiteX321" fmla="*/ 415727 w 532194"/>
              <a:gd name="connsiteY321" fmla="*/ 894891 h 1035329"/>
              <a:gd name="connsiteX322" fmla="*/ 416751 w 532194"/>
              <a:gd name="connsiteY322" fmla="*/ 895899 h 1035329"/>
              <a:gd name="connsiteX323" fmla="*/ 416758 w 532194"/>
              <a:gd name="connsiteY323" fmla="*/ 895899 h 1035329"/>
              <a:gd name="connsiteX324" fmla="*/ 416763 w 532194"/>
              <a:gd name="connsiteY324" fmla="*/ 895899 h 1035329"/>
              <a:gd name="connsiteX325" fmla="*/ 417786 w 532194"/>
              <a:gd name="connsiteY325" fmla="*/ 896906 h 1035329"/>
              <a:gd name="connsiteX326" fmla="*/ 418509 w 532194"/>
              <a:gd name="connsiteY326" fmla="*/ 897916 h 1035329"/>
              <a:gd name="connsiteX327" fmla="*/ 418510 w 532194"/>
              <a:gd name="connsiteY327" fmla="*/ 897916 h 1035329"/>
              <a:gd name="connsiteX328" fmla="*/ 418511 w 532194"/>
              <a:gd name="connsiteY328" fmla="*/ 897916 h 1035329"/>
              <a:gd name="connsiteX329" fmla="*/ 419596 w 532194"/>
              <a:gd name="connsiteY329" fmla="*/ 899431 h 1035329"/>
              <a:gd name="connsiteX330" fmla="*/ 420680 w 532194"/>
              <a:gd name="connsiteY330" fmla="*/ 900945 h 1035329"/>
              <a:gd name="connsiteX331" fmla="*/ 420681 w 532194"/>
              <a:gd name="connsiteY331" fmla="*/ 900945 h 1035329"/>
              <a:gd name="connsiteX332" fmla="*/ 420683 w 532194"/>
              <a:gd name="connsiteY332" fmla="*/ 900945 h 1035329"/>
              <a:gd name="connsiteX333" fmla="*/ 421159 w 532194"/>
              <a:gd name="connsiteY333" fmla="*/ 902723 h 1035329"/>
              <a:gd name="connsiteX334" fmla="*/ 420719 w 532194"/>
              <a:gd name="connsiteY334" fmla="*/ 904508 h 1035329"/>
              <a:gd name="connsiteX335" fmla="*/ 419793 w 532194"/>
              <a:gd name="connsiteY335" fmla="*/ 917394 h 1035329"/>
              <a:gd name="connsiteX336" fmla="*/ 421133 w 532194"/>
              <a:gd name="connsiteY336" fmla="*/ 918907 h 1035329"/>
              <a:gd name="connsiteX337" fmla="*/ 422389 w 532194"/>
              <a:gd name="connsiteY337" fmla="*/ 921947 h 1035329"/>
              <a:gd name="connsiteX338" fmla="*/ 423936 w 532194"/>
              <a:gd name="connsiteY338" fmla="*/ 924322 h 1035329"/>
              <a:gd name="connsiteX339" fmla="*/ 423941 w 532194"/>
              <a:gd name="connsiteY339" fmla="*/ 924322 h 1035329"/>
              <a:gd name="connsiteX340" fmla="*/ 423947 w 532194"/>
              <a:gd name="connsiteY340" fmla="*/ 924322 h 1035329"/>
              <a:gd name="connsiteX341" fmla="*/ 425404 w 532194"/>
              <a:gd name="connsiteY341" fmla="*/ 927715 h 1035329"/>
              <a:gd name="connsiteX342" fmla="*/ 426514 w 532194"/>
              <a:gd name="connsiteY342" fmla="*/ 931419 h 1035329"/>
              <a:gd name="connsiteX343" fmla="*/ 428409 w 532194"/>
              <a:gd name="connsiteY343" fmla="*/ 937099 h 1035329"/>
              <a:gd name="connsiteX344" fmla="*/ 429462 w 532194"/>
              <a:gd name="connsiteY344" fmla="*/ 940547 h 1035329"/>
              <a:gd name="connsiteX345" fmla="*/ 429465 w 532194"/>
              <a:gd name="connsiteY345" fmla="*/ 940547 h 1035329"/>
              <a:gd name="connsiteX346" fmla="*/ 429471 w 532194"/>
              <a:gd name="connsiteY346" fmla="*/ 940547 h 1035329"/>
              <a:gd name="connsiteX347" fmla="*/ 430494 w 532194"/>
              <a:gd name="connsiteY347" fmla="*/ 941554 h 1035329"/>
              <a:gd name="connsiteX348" fmla="*/ 432863 w 532194"/>
              <a:gd name="connsiteY348" fmla="*/ 942545 h 1035329"/>
              <a:gd name="connsiteX349" fmla="*/ 433101 w 532194"/>
              <a:gd name="connsiteY349" fmla="*/ 942544 h 1035329"/>
              <a:gd name="connsiteX350" fmla="*/ 433222 w 532194"/>
              <a:gd name="connsiteY350" fmla="*/ 942544 h 1035329"/>
              <a:gd name="connsiteX351" fmla="*/ 435346 w 532194"/>
              <a:gd name="connsiteY351" fmla="*/ 943027 h 1035329"/>
              <a:gd name="connsiteX352" fmla="*/ 436053 w 532194"/>
              <a:gd name="connsiteY352" fmla="*/ 943531 h 1035329"/>
              <a:gd name="connsiteX353" fmla="*/ 436064 w 532194"/>
              <a:gd name="connsiteY353" fmla="*/ 943530 h 1035329"/>
              <a:gd name="connsiteX354" fmla="*/ 436070 w 532194"/>
              <a:gd name="connsiteY354" fmla="*/ 943530 h 1035329"/>
              <a:gd name="connsiteX355" fmla="*/ 437144 w 532194"/>
              <a:gd name="connsiteY355" fmla="*/ 944535 h 1035329"/>
              <a:gd name="connsiteX356" fmla="*/ 438928 w 532194"/>
              <a:gd name="connsiteY356" fmla="*/ 945533 h 1035329"/>
              <a:gd name="connsiteX357" fmla="*/ 438988 w 532194"/>
              <a:gd name="connsiteY357" fmla="*/ 945533 h 1035329"/>
              <a:gd name="connsiteX358" fmla="*/ 439065 w 532194"/>
              <a:gd name="connsiteY358" fmla="*/ 945533 h 1035329"/>
              <a:gd name="connsiteX359" fmla="*/ 440474 w 532194"/>
              <a:gd name="connsiteY359" fmla="*/ 946533 h 1035329"/>
              <a:gd name="connsiteX360" fmla="*/ 441705 w 532194"/>
              <a:gd name="connsiteY360" fmla="*/ 947538 h 1035329"/>
              <a:gd name="connsiteX361" fmla="*/ 441758 w 532194"/>
              <a:gd name="connsiteY361" fmla="*/ 947538 h 1035329"/>
              <a:gd name="connsiteX362" fmla="*/ 441809 w 532194"/>
              <a:gd name="connsiteY362" fmla="*/ 947536 h 1035329"/>
              <a:gd name="connsiteX363" fmla="*/ 443041 w 532194"/>
              <a:gd name="connsiteY363" fmla="*/ 948541 h 1035329"/>
              <a:gd name="connsiteX364" fmla="*/ 443508 w 532194"/>
              <a:gd name="connsiteY364" fmla="*/ 949554 h 1035329"/>
              <a:gd name="connsiteX365" fmla="*/ 443511 w 532194"/>
              <a:gd name="connsiteY365" fmla="*/ 949554 h 1035329"/>
              <a:gd name="connsiteX366" fmla="*/ 443512 w 532194"/>
              <a:gd name="connsiteY366" fmla="*/ 949554 h 1035329"/>
              <a:gd name="connsiteX367" fmla="*/ 444335 w 532194"/>
              <a:gd name="connsiteY367" fmla="*/ 950563 h 1035329"/>
              <a:gd name="connsiteX368" fmla="*/ 446508 w 532194"/>
              <a:gd name="connsiteY368" fmla="*/ 951555 h 1035329"/>
              <a:gd name="connsiteX369" fmla="*/ 446688 w 532194"/>
              <a:gd name="connsiteY369" fmla="*/ 951554 h 1035329"/>
              <a:gd name="connsiteX370" fmla="*/ 446781 w 532194"/>
              <a:gd name="connsiteY370" fmla="*/ 951554 h 1035329"/>
              <a:gd name="connsiteX371" fmla="*/ 448678 w 532194"/>
              <a:gd name="connsiteY371" fmla="*/ 952041 h 1035329"/>
              <a:gd name="connsiteX372" fmla="*/ 449923 w 532194"/>
              <a:gd name="connsiteY372" fmla="*/ 952536 h 1035329"/>
              <a:gd name="connsiteX373" fmla="*/ 449956 w 532194"/>
              <a:gd name="connsiteY373" fmla="*/ 952535 h 1035329"/>
              <a:gd name="connsiteX374" fmla="*/ 449997 w 532194"/>
              <a:gd name="connsiteY374" fmla="*/ 952535 h 1035329"/>
              <a:gd name="connsiteX375" fmla="*/ 451234 w 532194"/>
              <a:gd name="connsiteY375" fmla="*/ 953031 h 1035329"/>
              <a:gd name="connsiteX376" fmla="*/ 453194 w 532194"/>
              <a:gd name="connsiteY376" fmla="*/ 953516 h 1035329"/>
              <a:gd name="connsiteX377" fmla="*/ 453275 w 532194"/>
              <a:gd name="connsiteY377" fmla="*/ 953516 h 1035329"/>
              <a:gd name="connsiteX378" fmla="*/ 453376 w 532194"/>
              <a:gd name="connsiteY378" fmla="*/ 953516 h 1035329"/>
              <a:gd name="connsiteX379" fmla="*/ 455316 w 532194"/>
              <a:gd name="connsiteY379" fmla="*/ 954002 h 1035329"/>
              <a:gd name="connsiteX380" fmla="*/ 460547 w 532194"/>
              <a:gd name="connsiteY380" fmla="*/ 954449 h 1035329"/>
              <a:gd name="connsiteX381" fmla="*/ 461683 w 532194"/>
              <a:gd name="connsiteY381" fmla="*/ 954443 h 1035329"/>
              <a:gd name="connsiteX382" fmla="*/ 468039 w 532194"/>
              <a:gd name="connsiteY382" fmla="*/ 953864 h 1035329"/>
              <a:gd name="connsiteX383" fmla="*/ 470578 w 532194"/>
              <a:gd name="connsiteY383" fmla="*/ 953326 h 1035329"/>
              <a:gd name="connsiteX384" fmla="*/ 473117 w 532194"/>
              <a:gd name="connsiteY384" fmla="*/ 952788 h 1035329"/>
              <a:gd name="connsiteX385" fmla="*/ 474383 w 532194"/>
              <a:gd name="connsiteY385" fmla="*/ 952264 h 1035329"/>
              <a:gd name="connsiteX386" fmla="*/ 475652 w 532194"/>
              <a:gd name="connsiteY386" fmla="*/ 951743 h 1035329"/>
              <a:gd name="connsiteX387" fmla="*/ 479717 w 532194"/>
              <a:gd name="connsiteY387" fmla="*/ 951190 h 1035329"/>
              <a:gd name="connsiteX388" fmla="*/ 483783 w 532194"/>
              <a:gd name="connsiteY388" fmla="*/ 950635 h 1035329"/>
              <a:gd name="connsiteX389" fmla="*/ 484540 w 532194"/>
              <a:gd name="connsiteY389" fmla="*/ 950119 h 1035329"/>
              <a:gd name="connsiteX390" fmla="*/ 485298 w 532194"/>
              <a:gd name="connsiteY390" fmla="*/ 949600 h 1035329"/>
              <a:gd name="connsiteX391" fmla="*/ 486310 w 532194"/>
              <a:gd name="connsiteY391" fmla="*/ 949079 h 1035329"/>
              <a:gd name="connsiteX392" fmla="*/ 487322 w 532194"/>
              <a:gd name="connsiteY392" fmla="*/ 948561 h 1035329"/>
              <a:gd name="connsiteX393" fmla="*/ 488335 w 532194"/>
              <a:gd name="connsiteY393" fmla="*/ 948040 h 1035329"/>
              <a:gd name="connsiteX394" fmla="*/ 489347 w 532194"/>
              <a:gd name="connsiteY394" fmla="*/ 947519 h 1035329"/>
              <a:gd name="connsiteX395" fmla="*/ 491631 w 532194"/>
              <a:gd name="connsiteY395" fmla="*/ 946985 h 1035329"/>
              <a:gd name="connsiteX396" fmla="*/ 493910 w 532194"/>
              <a:gd name="connsiteY396" fmla="*/ 945943 h 1035329"/>
              <a:gd name="connsiteX397" fmla="*/ 495986 w 532194"/>
              <a:gd name="connsiteY397" fmla="*/ 944904 h 1035329"/>
              <a:gd name="connsiteX398" fmla="*/ 499977 w 532194"/>
              <a:gd name="connsiteY398" fmla="*/ 942215 h 1035329"/>
              <a:gd name="connsiteX399" fmla="*/ 503026 w 532194"/>
              <a:gd name="connsiteY399" fmla="*/ 941773 h 1035329"/>
              <a:gd name="connsiteX400" fmla="*/ 506074 w 532194"/>
              <a:gd name="connsiteY400" fmla="*/ 941230 h 1035329"/>
              <a:gd name="connsiteX401" fmla="*/ 507340 w 532194"/>
              <a:gd name="connsiteY401" fmla="*/ 940705 h 1035329"/>
              <a:gd name="connsiteX402" fmla="*/ 508607 w 532194"/>
              <a:gd name="connsiteY402" fmla="*/ 940183 h 1035329"/>
              <a:gd name="connsiteX403" fmla="*/ 510891 w 532194"/>
              <a:gd name="connsiteY403" fmla="*/ 939648 h 1035329"/>
              <a:gd name="connsiteX404" fmla="*/ 511021 w 532194"/>
              <a:gd name="connsiteY404" fmla="*/ 939648 h 1035329"/>
              <a:gd name="connsiteX405" fmla="*/ 513187 w 532194"/>
              <a:gd name="connsiteY405" fmla="*/ 940132 h 1035329"/>
              <a:gd name="connsiteX406" fmla="*/ 514676 w 532194"/>
              <a:gd name="connsiteY406" fmla="*/ 940624 h 1035329"/>
              <a:gd name="connsiteX407" fmla="*/ 514719 w 532194"/>
              <a:gd name="connsiteY407" fmla="*/ 940624 h 1035329"/>
              <a:gd name="connsiteX408" fmla="*/ 516241 w 532194"/>
              <a:gd name="connsiteY408" fmla="*/ 940100 h 1035329"/>
              <a:gd name="connsiteX409" fmla="*/ 520052 w 532194"/>
              <a:gd name="connsiteY409" fmla="*/ 939548 h 1035329"/>
              <a:gd name="connsiteX410" fmla="*/ 521085 w 532194"/>
              <a:gd name="connsiteY410" fmla="*/ 939542 h 1035329"/>
              <a:gd name="connsiteX411" fmla="*/ 523880 w 532194"/>
              <a:gd name="connsiteY411" fmla="*/ 940524 h 1035329"/>
              <a:gd name="connsiteX412" fmla="*/ 525073 w 532194"/>
              <a:gd name="connsiteY412" fmla="*/ 941527 h 1035329"/>
              <a:gd name="connsiteX413" fmla="*/ 525113 w 532194"/>
              <a:gd name="connsiteY413" fmla="*/ 941527 h 1035329"/>
              <a:gd name="connsiteX414" fmla="*/ 525150 w 532194"/>
              <a:gd name="connsiteY414" fmla="*/ 941527 h 1035329"/>
              <a:gd name="connsiteX415" fmla="*/ 526656 w 532194"/>
              <a:gd name="connsiteY415" fmla="*/ 943038 h 1035329"/>
              <a:gd name="connsiteX416" fmla="*/ 527686 w 532194"/>
              <a:gd name="connsiteY416" fmla="*/ 944553 h 1035329"/>
              <a:gd name="connsiteX417" fmla="*/ 527691 w 532194"/>
              <a:gd name="connsiteY417" fmla="*/ 944553 h 1035329"/>
              <a:gd name="connsiteX418" fmla="*/ 527730 w 532194"/>
              <a:gd name="connsiteY418" fmla="*/ 944553 h 1035329"/>
              <a:gd name="connsiteX419" fmla="*/ 529513 w 532194"/>
              <a:gd name="connsiteY419" fmla="*/ 948399 h 1035329"/>
              <a:gd name="connsiteX420" fmla="*/ 531128 w 532194"/>
              <a:gd name="connsiteY420" fmla="*/ 951640 h 1035329"/>
              <a:gd name="connsiteX421" fmla="*/ 532192 w 532194"/>
              <a:gd name="connsiteY421" fmla="*/ 955802 h 1035329"/>
              <a:gd name="connsiteX422" fmla="*/ 530967 w 532194"/>
              <a:gd name="connsiteY422" fmla="*/ 960091 h 1035329"/>
              <a:gd name="connsiteX423" fmla="*/ 529723 w 532194"/>
              <a:gd name="connsiteY423" fmla="*/ 962649 h 1035329"/>
              <a:gd name="connsiteX424" fmla="*/ 527633 w 532194"/>
              <a:gd name="connsiteY424" fmla="*/ 966999 h 1035329"/>
              <a:gd name="connsiteX425" fmla="*/ 526736 w 532194"/>
              <a:gd name="connsiteY425" fmla="*/ 968637 h 1035329"/>
              <a:gd name="connsiteX426" fmla="*/ 525486 w 532194"/>
              <a:gd name="connsiteY426" fmla="*/ 970738 h 1035329"/>
              <a:gd name="connsiteX427" fmla="*/ 524243 w 532194"/>
              <a:gd name="connsiteY427" fmla="*/ 973349 h 1035329"/>
              <a:gd name="connsiteX428" fmla="*/ 523799 w 532194"/>
              <a:gd name="connsiteY428" fmla="*/ 974625 h 1035329"/>
              <a:gd name="connsiteX429" fmla="*/ 522996 w 532194"/>
              <a:gd name="connsiteY429" fmla="*/ 975652 h 1035329"/>
              <a:gd name="connsiteX430" fmla="*/ 521939 w 532194"/>
              <a:gd name="connsiteY430" fmla="*/ 976682 h 1035329"/>
              <a:gd name="connsiteX431" fmla="*/ 521235 w 532194"/>
              <a:gd name="connsiteY431" fmla="*/ 977504 h 1035329"/>
              <a:gd name="connsiteX432" fmla="*/ 519275 w 532194"/>
              <a:gd name="connsiteY432" fmla="*/ 979766 h 1035329"/>
              <a:gd name="connsiteX433" fmla="*/ 518721 w 532194"/>
              <a:gd name="connsiteY433" fmla="*/ 980281 h 1035329"/>
              <a:gd name="connsiteX434" fmla="*/ 518065 w 532194"/>
              <a:gd name="connsiteY434" fmla="*/ 980797 h 1035329"/>
              <a:gd name="connsiteX435" fmla="*/ 516702 w 532194"/>
              <a:gd name="connsiteY435" fmla="*/ 981831 h 1035329"/>
              <a:gd name="connsiteX436" fmla="*/ 514829 w 532194"/>
              <a:gd name="connsiteY436" fmla="*/ 982866 h 1035329"/>
              <a:gd name="connsiteX437" fmla="*/ 513665 w 532194"/>
              <a:gd name="connsiteY437" fmla="*/ 983389 h 1035329"/>
              <a:gd name="connsiteX438" fmla="*/ 512907 w 532194"/>
              <a:gd name="connsiteY438" fmla="*/ 983906 h 1035329"/>
              <a:gd name="connsiteX439" fmla="*/ 512155 w 532194"/>
              <a:gd name="connsiteY439" fmla="*/ 984932 h 1035329"/>
              <a:gd name="connsiteX440" fmla="*/ 511454 w 532194"/>
              <a:gd name="connsiteY440" fmla="*/ 985958 h 1035329"/>
              <a:gd name="connsiteX441" fmla="*/ 510397 w 532194"/>
              <a:gd name="connsiteY441" fmla="*/ 986989 h 1035329"/>
              <a:gd name="connsiteX442" fmla="*/ 508830 w 532194"/>
              <a:gd name="connsiteY442" fmla="*/ 988023 h 1035329"/>
              <a:gd name="connsiteX443" fmla="*/ 507614 w 532194"/>
              <a:gd name="connsiteY443" fmla="*/ 988546 h 1035329"/>
              <a:gd name="connsiteX444" fmla="*/ 506907 w 532194"/>
              <a:gd name="connsiteY444" fmla="*/ 989062 h 1035329"/>
              <a:gd name="connsiteX445" fmla="*/ 505850 w 532194"/>
              <a:gd name="connsiteY445" fmla="*/ 990092 h 1035329"/>
              <a:gd name="connsiteX446" fmla="*/ 504538 w 532194"/>
              <a:gd name="connsiteY446" fmla="*/ 991124 h 1035329"/>
              <a:gd name="connsiteX447" fmla="*/ 503282 w 532194"/>
              <a:gd name="connsiteY447" fmla="*/ 992665 h 1035329"/>
              <a:gd name="connsiteX448" fmla="*/ 502027 w 532194"/>
              <a:gd name="connsiteY448" fmla="*/ 994206 h 1035329"/>
              <a:gd name="connsiteX449" fmla="*/ 501066 w 532194"/>
              <a:gd name="connsiteY449" fmla="*/ 994724 h 1035329"/>
              <a:gd name="connsiteX450" fmla="*/ 499596 w 532194"/>
              <a:gd name="connsiteY450" fmla="*/ 995251 h 1035329"/>
              <a:gd name="connsiteX451" fmla="*/ 497775 w 532194"/>
              <a:gd name="connsiteY451" fmla="*/ 996288 h 1035329"/>
              <a:gd name="connsiteX452" fmla="*/ 495190 w 532194"/>
              <a:gd name="connsiteY452" fmla="*/ 997335 h 1035329"/>
              <a:gd name="connsiteX453" fmla="*/ 492956 w 532194"/>
              <a:gd name="connsiteY453" fmla="*/ 997868 h 1035329"/>
              <a:gd name="connsiteX454" fmla="*/ 491231 w 532194"/>
              <a:gd name="connsiteY454" fmla="*/ 998396 h 1035329"/>
              <a:gd name="connsiteX455" fmla="*/ 489157 w 532194"/>
              <a:gd name="connsiteY455" fmla="*/ 999437 h 1035329"/>
              <a:gd name="connsiteX456" fmla="*/ 484944 w 532194"/>
              <a:gd name="connsiteY456" fmla="*/ 1000502 h 1035329"/>
              <a:gd name="connsiteX457" fmla="*/ 480273 w 532194"/>
              <a:gd name="connsiteY457" fmla="*/ 1001573 h 1035329"/>
              <a:gd name="connsiteX458" fmla="*/ 478657 w 532194"/>
              <a:gd name="connsiteY458" fmla="*/ 1002609 h 1035329"/>
              <a:gd name="connsiteX459" fmla="*/ 477746 w 532194"/>
              <a:gd name="connsiteY459" fmla="*/ 1003127 h 1035329"/>
              <a:gd name="connsiteX460" fmla="*/ 475970 w 532194"/>
              <a:gd name="connsiteY460" fmla="*/ 1003656 h 1035329"/>
              <a:gd name="connsiteX461" fmla="*/ 474194 w 532194"/>
              <a:gd name="connsiteY461" fmla="*/ 1004184 h 1035329"/>
              <a:gd name="connsiteX462" fmla="*/ 472164 w 532194"/>
              <a:gd name="connsiteY462" fmla="*/ 1004715 h 1035329"/>
              <a:gd name="connsiteX463" fmla="*/ 470134 w 532194"/>
              <a:gd name="connsiteY463" fmla="*/ 1005246 h 1035329"/>
              <a:gd name="connsiteX464" fmla="*/ 468868 w 532194"/>
              <a:gd name="connsiteY464" fmla="*/ 1005770 h 1035329"/>
              <a:gd name="connsiteX465" fmla="*/ 467601 w 532194"/>
              <a:gd name="connsiteY465" fmla="*/ 1006292 h 1035329"/>
              <a:gd name="connsiteX466" fmla="*/ 464808 w 532194"/>
              <a:gd name="connsiteY466" fmla="*/ 1006833 h 1035329"/>
              <a:gd name="connsiteX467" fmla="*/ 462014 w 532194"/>
              <a:gd name="connsiteY467" fmla="*/ 1007373 h 1035329"/>
              <a:gd name="connsiteX468" fmla="*/ 460239 w 532194"/>
              <a:gd name="connsiteY468" fmla="*/ 1007901 h 1035329"/>
              <a:gd name="connsiteX469" fmla="*/ 458470 w 532194"/>
              <a:gd name="connsiteY469" fmla="*/ 1008940 h 1035329"/>
              <a:gd name="connsiteX470" fmla="*/ 454917 w 532194"/>
              <a:gd name="connsiteY470" fmla="*/ 1009997 h 1035329"/>
              <a:gd name="connsiteX471" fmla="*/ 451359 w 532194"/>
              <a:gd name="connsiteY471" fmla="*/ 1010442 h 1035329"/>
              <a:gd name="connsiteX472" fmla="*/ 447420 w 532194"/>
              <a:gd name="connsiteY472" fmla="*/ 1013132 h 1035329"/>
              <a:gd name="connsiteX473" fmla="*/ 445039 w 532194"/>
              <a:gd name="connsiteY473" fmla="*/ 1014178 h 1035329"/>
              <a:gd name="connsiteX474" fmla="*/ 443473 w 532194"/>
              <a:gd name="connsiteY474" fmla="*/ 1015212 h 1035329"/>
              <a:gd name="connsiteX475" fmla="*/ 442257 w 532194"/>
              <a:gd name="connsiteY475" fmla="*/ 1015736 h 1035329"/>
              <a:gd name="connsiteX476" fmla="*/ 441245 w 532194"/>
              <a:gd name="connsiteY476" fmla="*/ 1016255 h 1035329"/>
              <a:gd name="connsiteX477" fmla="*/ 440233 w 532194"/>
              <a:gd name="connsiteY477" fmla="*/ 1016775 h 1035329"/>
              <a:gd name="connsiteX478" fmla="*/ 439526 w 532194"/>
              <a:gd name="connsiteY478" fmla="*/ 1017294 h 1035329"/>
              <a:gd name="connsiteX479" fmla="*/ 438469 w 532194"/>
              <a:gd name="connsiteY479" fmla="*/ 1018323 h 1035329"/>
              <a:gd name="connsiteX480" fmla="*/ 436342 w 532194"/>
              <a:gd name="connsiteY480" fmla="*/ 1019365 h 1035329"/>
              <a:gd name="connsiteX481" fmla="*/ 433152 w 532194"/>
              <a:gd name="connsiteY481" fmla="*/ 1020926 h 1035329"/>
              <a:gd name="connsiteX482" fmla="*/ 429454 w 532194"/>
              <a:gd name="connsiteY482" fmla="*/ 1022493 h 1035329"/>
              <a:gd name="connsiteX483" fmla="*/ 426820 w 532194"/>
              <a:gd name="connsiteY483" fmla="*/ 1023540 h 1035329"/>
              <a:gd name="connsiteX484" fmla="*/ 423472 w 532194"/>
              <a:gd name="connsiteY484" fmla="*/ 1024596 h 1035329"/>
              <a:gd name="connsiteX485" fmla="*/ 420476 w 532194"/>
              <a:gd name="connsiteY485" fmla="*/ 1025137 h 1035329"/>
              <a:gd name="connsiteX486" fmla="*/ 419718 w 532194"/>
              <a:gd name="connsiteY486" fmla="*/ 1025655 h 1035329"/>
              <a:gd name="connsiteX487" fmla="*/ 418960 w 532194"/>
              <a:gd name="connsiteY487" fmla="*/ 1026173 h 1035329"/>
              <a:gd name="connsiteX488" fmla="*/ 418202 w 532194"/>
              <a:gd name="connsiteY488" fmla="*/ 1026691 h 1035329"/>
              <a:gd name="connsiteX489" fmla="*/ 417445 w 532194"/>
              <a:gd name="connsiteY489" fmla="*/ 1027207 h 1035329"/>
              <a:gd name="connsiteX490" fmla="*/ 416433 w 532194"/>
              <a:gd name="connsiteY490" fmla="*/ 1027728 h 1035329"/>
              <a:gd name="connsiteX491" fmla="*/ 415420 w 532194"/>
              <a:gd name="connsiteY491" fmla="*/ 1028244 h 1035329"/>
              <a:gd name="connsiteX492" fmla="*/ 413136 w 532194"/>
              <a:gd name="connsiteY492" fmla="*/ 1028780 h 1035329"/>
              <a:gd name="connsiteX493" fmla="*/ 410851 w 532194"/>
              <a:gd name="connsiteY493" fmla="*/ 1029314 h 1035329"/>
              <a:gd name="connsiteX494" fmla="*/ 409839 w 532194"/>
              <a:gd name="connsiteY494" fmla="*/ 1029835 h 1035329"/>
              <a:gd name="connsiteX495" fmla="*/ 408827 w 532194"/>
              <a:gd name="connsiteY495" fmla="*/ 1030355 h 1035329"/>
              <a:gd name="connsiteX496" fmla="*/ 406542 w 532194"/>
              <a:gd name="connsiteY496" fmla="*/ 1030889 h 1035329"/>
              <a:gd name="connsiteX497" fmla="*/ 404258 w 532194"/>
              <a:gd name="connsiteY497" fmla="*/ 1031423 h 1035329"/>
              <a:gd name="connsiteX498" fmla="*/ 398411 w 532194"/>
              <a:gd name="connsiteY498" fmla="*/ 1031998 h 1035329"/>
              <a:gd name="connsiteX499" fmla="*/ 397458 w 532194"/>
              <a:gd name="connsiteY499" fmla="*/ 1032001 h 1035329"/>
              <a:gd name="connsiteX500" fmla="*/ 392553 w 532194"/>
              <a:gd name="connsiteY500" fmla="*/ 1031552 h 1035329"/>
              <a:gd name="connsiteX501" fmla="*/ 390387 w 532194"/>
              <a:gd name="connsiteY501" fmla="*/ 1031068 h 1035329"/>
              <a:gd name="connsiteX502" fmla="*/ 390257 w 532194"/>
              <a:gd name="connsiteY502" fmla="*/ 1031070 h 1035329"/>
              <a:gd name="connsiteX503" fmla="*/ 390152 w 532194"/>
              <a:gd name="connsiteY503" fmla="*/ 1031070 h 1035329"/>
              <a:gd name="connsiteX504" fmla="*/ 387962 w 532194"/>
              <a:gd name="connsiteY504" fmla="*/ 1030586 h 1035329"/>
              <a:gd name="connsiteX505" fmla="*/ 387206 w 532194"/>
              <a:gd name="connsiteY505" fmla="*/ 1030085 h 1035329"/>
              <a:gd name="connsiteX506" fmla="*/ 387192 w 532194"/>
              <a:gd name="connsiteY506" fmla="*/ 1030085 h 1035329"/>
              <a:gd name="connsiteX507" fmla="*/ 387181 w 532194"/>
              <a:gd name="connsiteY507" fmla="*/ 1030085 h 1035329"/>
              <a:gd name="connsiteX508" fmla="*/ 386424 w 532194"/>
              <a:gd name="connsiteY508" fmla="*/ 1029585 h 1035329"/>
              <a:gd name="connsiteX509" fmla="*/ 384534 w 532194"/>
              <a:gd name="connsiteY509" fmla="*/ 1029098 h 1035329"/>
              <a:gd name="connsiteX510" fmla="*/ 384433 w 532194"/>
              <a:gd name="connsiteY510" fmla="*/ 1029098 h 1035329"/>
              <a:gd name="connsiteX511" fmla="*/ 384104 w 532194"/>
              <a:gd name="connsiteY511" fmla="*/ 1029100 h 1035329"/>
              <a:gd name="connsiteX512" fmla="*/ 382072 w 532194"/>
              <a:gd name="connsiteY512" fmla="*/ 1027292 h 1035329"/>
              <a:gd name="connsiteX513" fmla="*/ 380195 w 532194"/>
              <a:gd name="connsiteY513" fmla="*/ 1023036 h 1035329"/>
              <a:gd name="connsiteX514" fmla="*/ 380192 w 532194"/>
              <a:gd name="connsiteY514" fmla="*/ 1023036 h 1035329"/>
              <a:gd name="connsiteX515" fmla="*/ 380190 w 532194"/>
              <a:gd name="connsiteY515" fmla="*/ 1023036 h 1035329"/>
              <a:gd name="connsiteX516" fmla="*/ 378899 w 532194"/>
              <a:gd name="connsiteY516" fmla="*/ 1016486 h 1035329"/>
              <a:gd name="connsiteX517" fmla="*/ 377211 w 532194"/>
              <a:gd name="connsiteY517" fmla="*/ 1001692 h 1035329"/>
              <a:gd name="connsiteX518" fmla="*/ 377208 w 532194"/>
              <a:gd name="connsiteY518" fmla="*/ 1001692 h 1035329"/>
              <a:gd name="connsiteX519" fmla="*/ 377204 w 532194"/>
              <a:gd name="connsiteY519" fmla="*/ 1001692 h 1035329"/>
              <a:gd name="connsiteX520" fmla="*/ 375869 w 532194"/>
              <a:gd name="connsiteY520" fmla="*/ 995750 h 1035329"/>
              <a:gd name="connsiteX521" fmla="*/ 375118 w 532194"/>
              <a:gd name="connsiteY521" fmla="*/ 992248 h 1035329"/>
              <a:gd name="connsiteX522" fmla="*/ 374019 w 532194"/>
              <a:gd name="connsiteY522" fmla="*/ 989511 h 1035329"/>
              <a:gd name="connsiteX523" fmla="*/ 373183 w 532194"/>
              <a:gd name="connsiteY523" fmla="*/ 987486 h 1035329"/>
              <a:gd name="connsiteX524" fmla="*/ 373183 w 532194"/>
              <a:gd name="connsiteY524" fmla="*/ 987486 h 1035329"/>
              <a:gd name="connsiteX525" fmla="*/ 373181 w 532194"/>
              <a:gd name="connsiteY525" fmla="*/ 987486 h 1035329"/>
              <a:gd name="connsiteX526" fmla="*/ 372703 w 532194"/>
              <a:gd name="connsiteY526" fmla="*/ 985505 h 1035329"/>
              <a:gd name="connsiteX527" fmla="*/ 371378 w 532194"/>
              <a:gd name="connsiteY527" fmla="*/ 980381 h 1035329"/>
              <a:gd name="connsiteX528" fmla="*/ 371374 w 532194"/>
              <a:gd name="connsiteY528" fmla="*/ 980381 h 1035329"/>
              <a:gd name="connsiteX529" fmla="*/ 371370 w 532194"/>
              <a:gd name="connsiteY529" fmla="*/ 980381 h 1035329"/>
              <a:gd name="connsiteX530" fmla="*/ 370039 w 532194"/>
              <a:gd name="connsiteY530" fmla="*/ 974745 h 1035329"/>
              <a:gd name="connsiteX531" fmla="*/ 369554 w 532194"/>
              <a:gd name="connsiteY531" fmla="*/ 972257 h 1035329"/>
              <a:gd name="connsiteX532" fmla="*/ 369553 w 532194"/>
              <a:gd name="connsiteY532" fmla="*/ 972257 h 1035329"/>
              <a:gd name="connsiteX533" fmla="*/ 369552 w 532194"/>
              <a:gd name="connsiteY533" fmla="*/ 972257 h 1035329"/>
              <a:gd name="connsiteX534" fmla="*/ 368468 w 532194"/>
              <a:gd name="connsiteY534" fmla="*/ 970741 h 1035329"/>
              <a:gd name="connsiteX535" fmla="*/ 367131 w 532194"/>
              <a:gd name="connsiteY535" fmla="*/ 969228 h 1035329"/>
              <a:gd name="connsiteX536" fmla="*/ 367128 w 532194"/>
              <a:gd name="connsiteY536" fmla="*/ 969228 h 1035329"/>
              <a:gd name="connsiteX537" fmla="*/ 367115 w 532194"/>
              <a:gd name="connsiteY537" fmla="*/ 969230 h 1035329"/>
              <a:gd name="connsiteX538" fmla="*/ 366411 w 532194"/>
              <a:gd name="connsiteY538" fmla="*/ 968830 h 1035329"/>
              <a:gd name="connsiteX539" fmla="*/ 362945 w 532194"/>
              <a:gd name="connsiteY539" fmla="*/ 966222 h 1035329"/>
              <a:gd name="connsiteX540" fmla="*/ 362921 w 532194"/>
              <a:gd name="connsiteY540" fmla="*/ 966222 h 1035329"/>
              <a:gd name="connsiteX541" fmla="*/ 362876 w 532194"/>
              <a:gd name="connsiteY541" fmla="*/ 966222 h 1035329"/>
              <a:gd name="connsiteX542" fmla="*/ 361080 w 532194"/>
              <a:gd name="connsiteY542" fmla="*/ 965428 h 1035329"/>
              <a:gd name="connsiteX543" fmla="*/ 361376 w 532194"/>
              <a:gd name="connsiteY543" fmla="*/ 960030 h 1035329"/>
              <a:gd name="connsiteX544" fmla="*/ 361899 w 532194"/>
              <a:gd name="connsiteY544" fmla="*/ 955035 h 1035329"/>
              <a:gd name="connsiteX545" fmla="*/ 361895 w 532194"/>
              <a:gd name="connsiteY545" fmla="*/ 955037 h 1035329"/>
              <a:gd name="connsiteX546" fmla="*/ 361881 w 532194"/>
              <a:gd name="connsiteY546" fmla="*/ 955035 h 1035329"/>
              <a:gd name="connsiteX547" fmla="*/ 361877 w 532194"/>
              <a:gd name="connsiteY547" fmla="*/ 955035 h 1035329"/>
              <a:gd name="connsiteX548" fmla="*/ 360846 w 532194"/>
              <a:gd name="connsiteY548" fmla="*/ 953520 h 1035329"/>
              <a:gd name="connsiteX549" fmla="*/ 359181 w 532194"/>
              <a:gd name="connsiteY549" fmla="*/ 952013 h 1035329"/>
              <a:gd name="connsiteX550" fmla="*/ 359099 w 532194"/>
              <a:gd name="connsiteY550" fmla="*/ 952013 h 1035329"/>
              <a:gd name="connsiteX551" fmla="*/ 359018 w 532194"/>
              <a:gd name="connsiteY551" fmla="*/ 952013 h 1035329"/>
              <a:gd name="connsiteX552" fmla="*/ 357403 w 532194"/>
              <a:gd name="connsiteY552" fmla="*/ 950505 h 1035329"/>
              <a:gd name="connsiteX553" fmla="*/ 356321 w 532194"/>
              <a:gd name="connsiteY553" fmla="*/ 948989 h 1035329"/>
              <a:gd name="connsiteX554" fmla="*/ 356316 w 532194"/>
              <a:gd name="connsiteY554" fmla="*/ 948989 h 1035329"/>
              <a:gd name="connsiteX555" fmla="*/ 356301 w 532194"/>
              <a:gd name="connsiteY555" fmla="*/ 948989 h 1035329"/>
              <a:gd name="connsiteX556" fmla="*/ 354924 w 532194"/>
              <a:gd name="connsiteY556" fmla="*/ 942591 h 1035329"/>
              <a:gd name="connsiteX557" fmla="*/ 354412 w 532194"/>
              <a:gd name="connsiteY557" fmla="*/ 937814 h 1035329"/>
              <a:gd name="connsiteX558" fmla="*/ 354412 w 532194"/>
              <a:gd name="connsiteY558" fmla="*/ 937814 h 1035329"/>
              <a:gd name="connsiteX559" fmla="*/ 354411 w 532194"/>
              <a:gd name="connsiteY559" fmla="*/ 937814 h 1035329"/>
              <a:gd name="connsiteX560" fmla="*/ 353683 w 532194"/>
              <a:gd name="connsiteY560" fmla="*/ 936345 h 1035329"/>
              <a:gd name="connsiteX561" fmla="*/ 352539 w 532194"/>
              <a:gd name="connsiteY561" fmla="*/ 934067 h 1035329"/>
              <a:gd name="connsiteX562" fmla="*/ 352050 w 532194"/>
              <a:gd name="connsiteY562" fmla="*/ 922112 h 1035329"/>
              <a:gd name="connsiteX563" fmla="*/ 353060 w 532194"/>
              <a:gd name="connsiteY563" fmla="*/ 916807 h 1035329"/>
              <a:gd name="connsiteX564" fmla="*/ 352079 w 532194"/>
              <a:gd name="connsiteY564" fmla="*/ 915443 h 1035329"/>
              <a:gd name="connsiteX565" fmla="*/ 352078 w 532194"/>
              <a:gd name="connsiteY565" fmla="*/ 915443 h 1035329"/>
              <a:gd name="connsiteX566" fmla="*/ 352077 w 532194"/>
              <a:gd name="connsiteY566" fmla="*/ 915443 h 1035329"/>
              <a:gd name="connsiteX567" fmla="*/ 351329 w 532194"/>
              <a:gd name="connsiteY567" fmla="*/ 912143 h 1035329"/>
              <a:gd name="connsiteX568" fmla="*/ 349663 w 532194"/>
              <a:gd name="connsiteY568" fmla="*/ 907326 h 1035329"/>
              <a:gd name="connsiteX569" fmla="*/ 349647 w 532194"/>
              <a:gd name="connsiteY569" fmla="*/ 907326 h 1035329"/>
              <a:gd name="connsiteX570" fmla="*/ 349641 w 532194"/>
              <a:gd name="connsiteY570" fmla="*/ 907326 h 1035329"/>
              <a:gd name="connsiteX571" fmla="*/ 348923 w 532194"/>
              <a:gd name="connsiteY571" fmla="*/ 906317 h 1035329"/>
              <a:gd name="connsiteX572" fmla="*/ 348205 w 532194"/>
              <a:gd name="connsiteY572" fmla="*/ 905308 h 1035329"/>
              <a:gd name="connsiteX573" fmla="*/ 348200 w 532194"/>
              <a:gd name="connsiteY573" fmla="*/ 905308 h 1035329"/>
              <a:gd name="connsiteX574" fmla="*/ 348193 w 532194"/>
              <a:gd name="connsiteY574" fmla="*/ 905308 h 1035329"/>
              <a:gd name="connsiteX575" fmla="*/ 347119 w 532194"/>
              <a:gd name="connsiteY575" fmla="*/ 904301 h 1035329"/>
              <a:gd name="connsiteX576" fmla="*/ 346046 w 532194"/>
              <a:gd name="connsiteY576" fmla="*/ 903294 h 1035329"/>
              <a:gd name="connsiteX577" fmla="*/ 346040 w 532194"/>
              <a:gd name="connsiteY577" fmla="*/ 903294 h 1035329"/>
              <a:gd name="connsiteX578" fmla="*/ 346033 w 532194"/>
              <a:gd name="connsiteY578" fmla="*/ 903294 h 1035329"/>
              <a:gd name="connsiteX579" fmla="*/ 345311 w 532194"/>
              <a:gd name="connsiteY579" fmla="*/ 901779 h 1035329"/>
              <a:gd name="connsiteX580" fmla="*/ 344539 w 532194"/>
              <a:gd name="connsiteY580" fmla="*/ 900260 h 1035329"/>
              <a:gd name="connsiteX581" fmla="*/ 344531 w 532194"/>
              <a:gd name="connsiteY581" fmla="*/ 900260 h 1035329"/>
              <a:gd name="connsiteX582" fmla="*/ 344525 w 532194"/>
              <a:gd name="connsiteY582" fmla="*/ 900260 h 1035329"/>
              <a:gd name="connsiteX583" fmla="*/ 343756 w 532194"/>
              <a:gd name="connsiteY583" fmla="*/ 899251 h 1035329"/>
              <a:gd name="connsiteX584" fmla="*/ 343038 w 532194"/>
              <a:gd name="connsiteY584" fmla="*/ 898242 h 1035329"/>
              <a:gd name="connsiteX585" fmla="*/ 343032 w 532194"/>
              <a:gd name="connsiteY585" fmla="*/ 898242 h 1035329"/>
              <a:gd name="connsiteX586" fmla="*/ 343026 w 532194"/>
              <a:gd name="connsiteY586" fmla="*/ 898242 h 1035329"/>
              <a:gd name="connsiteX587" fmla="*/ 341952 w 532194"/>
              <a:gd name="connsiteY587" fmla="*/ 897235 h 1035329"/>
              <a:gd name="connsiteX588" fmla="*/ 340630 w 532194"/>
              <a:gd name="connsiteY588" fmla="*/ 896231 h 1035329"/>
              <a:gd name="connsiteX589" fmla="*/ 340618 w 532194"/>
              <a:gd name="connsiteY589" fmla="*/ 896231 h 1035329"/>
              <a:gd name="connsiteX590" fmla="*/ 340595 w 532194"/>
              <a:gd name="connsiteY590" fmla="*/ 896231 h 1035329"/>
              <a:gd name="connsiteX591" fmla="*/ 339634 w 532194"/>
              <a:gd name="connsiteY591" fmla="*/ 894715 h 1035329"/>
              <a:gd name="connsiteX592" fmla="*/ 339009 w 532194"/>
              <a:gd name="connsiteY592" fmla="*/ 893196 h 1035329"/>
              <a:gd name="connsiteX593" fmla="*/ 339006 w 532194"/>
              <a:gd name="connsiteY593" fmla="*/ 893196 h 1035329"/>
              <a:gd name="connsiteX594" fmla="*/ 339001 w 532194"/>
              <a:gd name="connsiteY594" fmla="*/ 893196 h 1035329"/>
              <a:gd name="connsiteX595" fmla="*/ 336014 w 532194"/>
              <a:gd name="connsiteY595" fmla="*/ 889613 h 1035329"/>
              <a:gd name="connsiteX596" fmla="*/ 334672 w 532194"/>
              <a:gd name="connsiteY596" fmla="*/ 887133 h 1035329"/>
              <a:gd name="connsiteX597" fmla="*/ 334664 w 532194"/>
              <a:gd name="connsiteY597" fmla="*/ 887133 h 1035329"/>
              <a:gd name="connsiteX598" fmla="*/ 334657 w 532194"/>
              <a:gd name="connsiteY598" fmla="*/ 887133 h 1035329"/>
              <a:gd name="connsiteX599" fmla="*/ 333935 w 532194"/>
              <a:gd name="connsiteY599" fmla="*/ 885615 h 1035329"/>
              <a:gd name="connsiteX600" fmla="*/ 333461 w 532194"/>
              <a:gd name="connsiteY600" fmla="*/ 884094 h 1035329"/>
              <a:gd name="connsiteX601" fmla="*/ 333459 w 532194"/>
              <a:gd name="connsiteY601" fmla="*/ 884094 h 1035329"/>
              <a:gd name="connsiteX602" fmla="*/ 333458 w 532194"/>
              <a:gd name="connsiteY602" fmla="*/ 884094 h 1035329"/>
              <a:gd name="connsiteX603" fmla="*/ 332679 w 532194"/>
              <a:gd name="connsiteY603" fmla="*/ 882575 h 1035329"/>
              <a:gd name="connsiteX604" fmla="*/ 331649 w 532194"/>
              <a:gd name="connsiteY604" fmla="*/ 881059 h 1035329"/>
              <a:gd name="connsiteX605" fmla="*/ 331645 w 532194"/>
              <a:gd name="connsiteY605" fmla="*/ 881059 h 1035329"/>
              <a:gd name="connsiteX606" fmla="*/ 331632 w 532194"/>
              <a:gd name="connsiteY606" fmla="*/ 881059 h 1035329"/>
              <a:gd name="connsiteX607" fmla="*/ 330279 w 532194"/>
              <a:gd name="connsiteY607" fmla="*/ 877206 h 1035329"/>
              <a:gd name="connsiteX608" fmla="*/ 329696 w 532194"/>
              <a:gd name="connsiteY608" fmla="*/ 874972 h 1035329"/>
              <a:gd name="connsiteX609" fmla="*/ 329694 w 532194"/>
              <a:gd name="connsiteY609" fmla="*/ 874972 h 1035329"/>
              <a:gd name="connsiteX610" fmla="*/ 329692 w 532194"/>
              <a:gd name="connsiteY610" fmla="*/ 874972 h 1035329"/>
              <a:gd name="connsiteX611" fmla="*/ 328659 w 532194"/>
              <a:gd name="connsiteY611" fmla="*/ 873456 h 1035329"/>
              <a:gd name="connsiteX612" fmla="*/ 327677 w 532194"/>
              <a:gd name="connsiteY612" fmla="*/ 871941 h 1035329"/>
              <a:gd name="connsiteX613" fmla="*/ 327676 w 532194"/>
              <a:gd name="connsiteY613" fmla="*/ 871941 h 1035329"/>
              <a:gd name="connsiteX614" fmla="*/ 327675 w 532194"/>
              <a:gd name="connsiteY614" fmla="*/ 871941 h 1035329"/>
              <a:gd name="connsiteX615" fmla="*/ 326929 w 532194"/>
              <a:gd name="connsiteY615" fmla="*/ 868946 h 1035329"/>
              <a:gd name="connsiteX616" fmla="*/ 325570 w 532194"/>
              <a:gd name="connsiteY616" fmla="*/ 865704 h 1035329"/>
              <a:gd name="connsiteX617" fmla="*/ 324524 w 532194"/>
              <a:gd name="connsiteY617" fmla="*/ 863119 h 1035329"/>
              <a:gd name="connsiteX618" fmla="*/ 323991 w 532194"/>
              <a:gd name="connsiteY618" fmla="*/ 860785 h 1035329"/>
              <a:gd name="connsiteX619" fmla="*/ 323989 w 532194"/>
              <a:gd name="connsiteY619" fmla="*/ 860785 h 1035329"/>
              <a:gd name="connsiteX620" fmla="*/ 323986 w 532194"/>
              <a:gd name="connsiteY620" fmla="*/ 860785 h 1035329"/>
              <a:gd name="connsiteX621" fmla="*/ 323470 w 532194"/>
              <a:gd name="connsiteY621" fmla="*/ 859827 h 1035329"/>
              <a:gd name="connsiteX622" fmla="*/ 322382 w 532194"/>
              <a:gd name="connsiteY622" fmla="*/ 858107 h 1035329"/>
              <a:gd name="connsiteX623" fmla="*/ 321019 w 532194"/>
              <a:gd name="connsiteY623" fmla="*/ 854457 h 1035329"/>
              <a:gd name="connsiteX624" fmla="*/ 319703 w 532194"/>
              <a:gd name="connsiteY624" fmla="*/ 850553 h 1035329"/>
              <a:gd name="connsiteX625" fmla="*/ 318761 w 532194"/>
              <a:gd name="connsiteY625" fmla="*/ 848122 h 1035329"/>
              <a:gd name="connsiteX626" fmla="*/ 318287 w 532194"/>
              <a:gd name="connsiteY626" fmla="*/ 846598 h 1035329"/>
              <a:gd name="connsiteX627" fmla="*/ 318285 w 532194"/>
              <a:gd name="connsiteY627" fmla="*/ 846598 h 1035329"/>
              <a:gd name="connsiteX628" fmla="*/ 318284 w 532194"/>
              <a:gd name="connsiteY628" fmla="*/ 846598 h 1035329"/>
              <a:gd name="connsiteX629" fmla="*/ 317497 w 532194"/>
              <a:gd name="connsiteY629" fmla="*/ 844318 h 1035329"/>
              <a:gd name="connsiteX630" fmla="*/ 316296 w 532194"/>
              <a:gd name="connsiteY630" fmla="*/ 841579 h 1035329"/>
              <a:gd name="connsiteX631" fmla="*/ 315187 w 532194"/>
              <a:gd name="connsiteY631" fmla="*/ 838029 h 1035329"/>
              <a:gd name="connsiteX632" fmla="*/ 314492 w 532194"/>
              <a:gd name="connsiteY632" fmla="*/ 834932 h 1035329"/>
              <a:gd name="connsiteX633" fmla="*/ 314491 w 532194"/>
              <a:gd name="connsiteY633" fmla="*/ 834932 h 1035329"/>
              <a:gd name="connsiteX634" fmla="*/ 314487 w 532194"/>
              <a:gd name="connsiteY634" fmla="*/ 834932 h 1035329"/>
              <a:gd name="connsiteX635" fmla="*/ 314025 w 532194"/>
              <a:gd name="connsiteY635" fmla="*/ 834275 h 1035329"/>
              <a:gd name="connsiteX636" fmla="*/ 313041 w 532194"/>
              <a:gd name="connsiteY636" fmla="*/ 832605 h 1035329"/>
              <a:gd name="connsiteX637" fmla="*/ 311671 w 532194"/>
              <a:gd name="connsiteY637" fmla="*/ 828499 h 1035329"/>
              <a:gd name="connsiteX638" fmla="*/ 310311 w 532194"/>
              <a:gd name="connsiteY638" fmla="*/ 825154 h 1035329"/>
              <a:gd name="connsiteX639" fmla="*/ 309316 w 532194"/>
              <a:gd name="connsiteY639" fmla="*/ 822570 h 1035329"/>
              <a:gd name="connsiteX640" fmla="*/ 308832 w 532194"/>
              <a:gd name="connsiteY640" fmla="*/ 820234 h 1035329"/>
              <a:gd name="connsiteX641" fmla="*/ 308832 w 532194"/>
              <a:gd name="connsiteY641" fmla="*/ 820234 h 1035329"/>
              <a:gd name="connsiteX642" fmla="*/ 308830 w 532194"/>
              <a:gd name="connsiteY642" fmla="*/ 820234 h 1035329"/>
              <a:gd name="connsiteX643" fmla="*/ 308048 w 532194"/>
              <a:gd name="connsiteY643" fmla="*/ 818462 h 1035329"/>
              <a:gd name="connsiteX644" fmla="*/ 306701 w 532194"/>
              <a:gd name="connsiteY644" fmla="*/ 816189 h 1035329"/>
              <a:gd name="connsiteX645" fmla="*/ 305655 w 532194"/>
              <a:gd name="connsiteY645" fmla="*/ 813655 h 1035329"/>
              <a:gd name="connsiteX646" fmla="*/ 304603 w 532194"/>
              <a:gd name="connsiteY646" fmla="*/ 810612 h 1035329"/>
              <a:gd name="connsiteX647" fmla="*/ 303557 w 532194"/>
              <a:gd name="connsiteY647" fmla="*/ 808080 h 1035329"/>
              <a:gd name="connsiteX648" fmla="*/ 303034 w 532194"/>
              <a:gd name="connsiteY648" fmla="*/ 806558 h 1035329"/>
              <a:gd name="connsiteX649" fmla="*/ 303032 w 532194"/>
              <a:gd name="connsiteY649" fmla="*/ 806558 h 1035329"/>
              <a:gd name="connsiteX650" fmla="*/ 303030 w 532194"/>
              <a:gd name="connsiteY650" fmla="*/ 806558 h 1035329"/>
              <a:gd name="connsiteX651" fmla="*/ 302505 w 532194"/>
              <a:gd name="connsiteY651" fmla="*/ 804987 h 1035329"/>
              <a:gd name="connsiteX652" fmla="*/ 300695 w 532194"/>
              <a:gd name="connsiteY652" fmla="*/ 801495 h 1035329"/>
              <a:gd name="connsiteX653" fmla="*/ 300685 w 532194"/>
              <a:gd name="connsiteY653" fmla="*/ 801495 h 1035329"/>
              <a:gd name="connsiteX654" fmla="*/ 300678 w 532194"/>
              <a:gd name="connsiteY654" fmla="*/ 801495 h 1035329"/>
              <a:gd name="connsiteX655" fmla="*/ 299909 w 532194"/>
              <a:gd name="connsiteY655" fmla="*/ 800331 h 1035329"/>
              <a:gd name="connsiteX656" fmla="*/ 297485 w 532194"/>
              <a:gd name="connsiteY656" fmla="*/ 797558 h 1035329"/>
              <a:gd name="connsiteX657" fmla="*/ 296315 w 532194"/>
              <a:gd name="connsiteY657" fmla="*/ 792940 h 1035329"/>
              <a:gd name="connsiteX658" fmla="*/ 294990 w 532194"/>
              <a:gd name="connsiteY658" fmla="*/ 788221 h 1035329"/>
              <a:gd name="connsiteX659" fmla="*/ 294132 w 532194"/>
              <a:gd name="connsiteY659" fmla="*/ 784260 h 1035329"/>
              <a:gd name="connsiteX660" fmla="*/ 293635 w 532194"/>
              <a:gd name="connsiteY660" fmla="*/ 780702 h 1035329"/>
              <a:gd name="connsiteX661" fmla="*/ 293635 w 532194"/>
              <a:gd name="connsiteY661" fmla="*/ 780702 h 1035329"/>
              <a:gd name="connsiteX662" fmla="*/ 293632 w 532194"/>
              <a:gd name="connsiteY662" fmla="*/ 780702 h 1035329"/>
              <a:gd name="connsiteX663" fmla="*/ 292857 w 532194"/>
              <a:gd name="connsiteY663" fmla="*/ 779439 h 1035329"/>
              <a:gd name="connsiteX664" fmla="*/ 291829 w 532194"/>
              <a:gd name="connsiteY664" fmla="*/ 778177 h 1035329"/>
              <a:gd name="connsiteX665" fmla="*/ 291825 w 532194"/>
              <a:gd name="connsiteY665" fmla="*/ 778177 h 1035329"/>
              <a:gd name="connsiteX666" fmla="*/ 291819 w 532194"/>
              <a:gd name="connsiteY666" fmla="*/ 778177 h 1035329"/>
              <a:gd name="connsiteX667" fmla="*/ 290463 w 532194"/>
              <a:gd name="connsiteY667" fmla="*/ 774732 h 1035329"/>
              <a:gd name="connsiteX668" fmla="*/ 290097 w 532194"/>
              <a:gd name="connsiteY668" fmla="*/ 773617 h 1035329"/>
              <a:gd name="connsiteX669" fmla="*/ 290095 w 532194"/>
              <a:gd name="connsiteY669" fmla="*/ 773617 h 1035329"/>
              <a:gd name="connsiteX670" fmla="*/ 290094 w 532194"/>
              <a:gd name="connsiteY670" fmla="*/ 773617 h 1035329"/>
              <a:gd name="connsiteX671" fmla="*/ 288375 w 532194"/>
              <a:gd name="connsiteY671" fmla="*/ 769972 h 1035329"/>
              <a:gd name="connsiteX672" fmla="*/ 287860 w 532194"/>
              <a:gd name="connsiteY672" fmla="*/ 769061 h 1035329"/>
              <a:gd name="connsiteX673" fmla="*/ 287857 w 532194"/>
              <a:gd name="connsiteY673" fmla="*/ 769061 h 1035329"/>
              <a:gd name="connsiteX674" fmla="*/ 287856 w 532194"/>
              <a:gd name="connsiteY674" fmla="*/ 769061 h 1035329"/>
              <a:gd name="connsiteX675" fmla="*/ 287328 w 532194"/>
              <a:gd name="connsiteY675" fmla="*/ 767286 h 1035329"/>
              <a:gd name="connsiteX676" fmla="*/ 285507 w 532194"/>
              <a:gd name="connsiteY676" fmla="*/ 763743 h 1035329"/>
              <a:gd name="connsiteX677" fmla="*/ 282746 w 532194"/>
              <a:gd name="connsiteY677" fmla="*/ 761993 h 1035329"/>
              <a:gd name="connsiteX678" fmla="*/ 282740 w 532194"/>
              <a:gd name="connsiteY678" fmla="*/ 761993 h 1035329"/>
              <a:gd name="connsiteX679" fmla="*/ 282719 w 532194"/>
              <a:gd name="connsiteY679" fmla="*/ 761993 h 1035329"/>
              <a:gd name="connsiteX680" fmla="*/ 281393 w 532194"/>
              <a:gd name="connsiteY680" fmla="*/ 759819 h 1035329"/>
              <a:gd name="connsiteX681" fmla="*/ 280035 w 532194"/>
              <a:gd name="connsiteY681" fmla="*/ 756781 h 1035329"/>
              <a:gd name="connsiteX682" fmla="*/ 279042 w 532194"/>
              <a:gd name="connsiteY682" fmla="*/ 754398 h 1035329"/>
              <a:gd name="connsiteX683" fmla="*/ 278519 w 532194"/>
              <a:gd name="connsiteY683" fmla="*/ 752877 h 1035329"/>
              <a:gd name="connsiteX684" fmla="*/ 278516 w 532194"/>
              <a:gd name="connsiteY684" fmla="*/ 752877 h 1035329"/>
              <a:gd name="connsiteX685" fmla="*/ 278513 w 532194"/>
              <a:gd name="connsiteY685" fmla="*/ 752877 h 1035329"/>
              <a:gd name="connsiteX686" fmla="*/ 277999 w 532194"/>
              <a:gd name="connsiteY686" fmla="*/ 752119 h 1035329"/>
              <a:gd name="connsiteX687" fmla="*/ 276961 w 532194"/>
              <a:gd name="connsiteY687" fmla="*/ 750347 h 1035329"/>
              <a:gd name="connsiteX688" fmla="*/ 275604 w 532194"/>
              <a:gd name="connsiteY688" fmla="*/ 747309 h 1035329"/>
              <a:gd name="connsiteX689" fmla="*/ 274921 w 532194"/>
              <a:gd name="connsiteY689" fmla="*/ 745281 h 1035329"/>
              <a:gd name="connsiteX690" fmla="*/ 274920 w 532194"/>
              <a:gd name="connsiteY690" fmla="*/ 745281 h 1035329"/>
              <a:gd name="connsiteX691" fmla="*/ 274919 w 532194"/>
              <a:gd name="connsiteY691" fmla="*/ 745281 h 1035329"/>
              <a:gd name="connsiteX692" fmla="*/ 273884 w 532194"/>
              <a:gd name="connsiteY692" fmla="*/ 743613 h 1035329"/>
              <a:gd name="connsiteX693" fmla="*/ 272433 w 532194"/>
              <a:gd name="connsiteY693" fmla="*/ 741339 h 1035329"/>
              <a:gd name="connsiteX694" fmla="*/ 271753 w 532194"/>
              <a:gd name="connsiteY694" fmla="*/ 739667 h 1035329"/>
              <a:gd name="connsiteX695" fmla="*/ 271036 w 532194"/>
              <a:gd name="connsiteY695" fmla="*/ 738707 h 1035329"/>
              <a:gd name="connsiteX696" fmla="*/ 271030 w 532194"/>
              <a:gd name="connsiteY696" fmla="*/ 738707 h 1035329"/>
              <a:gd name="connsiteX697" fmla="*/ 271020 w 532194"/>
              <a:gd name="connsiteY697" fmla="*/ 738707 h 1035329"/>
              <a:gd name="connsiteX698" fmla="*/ 269640 w 532194"/>
              <a:gd name="connsiteY698" fmla="*/ 732717 h 1035329"/>
              <a:gd name="connsiteX699" fmla="*/ 269093 w 532194"/>
              <a:gd name="connsiteY699" fmla="*/ 729059 h 1035329"/>
              <a:gd name="connsiteX700" fmla="*/ 269092 w 532194"/>
              <a:gd name="connsiteY700" fmla="*/ 729059 h 1035329"/>
              <a:gd name="connsiteX701" fmla="*/ 269090 w 532194"/>
              <a:gd name="connsiteY701" fmla="*/ 729059 h 1035329"/>
              <a:gd name="connsiteX702" fmla="*/ 268572 w 532194"/>
              <a:gd name="connsiteY702" fmla="*/ 728099 h 1035329"/>
              <a:gd name="connsiteX703" fmla="*/ 267590 w 532194"/>
              <a:gd name="connsiteY703" fmla="*/ 726786 h 1035329"/>
              <a:gd name="connsiteX704" fmla="*/ 266188 w 532194"/>
              <a:gd name="connsiteY704" fmla="*/ 724205 h 1035329"/>
              <a:gd name="connsiteX705" fmla="*/ 264909 w 532194"/>
              <a:gd name="connsiteY705" fmla="*/ 721980 h 1035329"/>
              <a:gd name="connsiteX706" fmla="*/ 264891 w 532194"/>
              <a:gd name="connsiteY706" fmla="*/ 721980 h 1035329"/>
              <a:gd name="connsiteX707" fmla="*/ 264866 w 532194"/>
              <a:gd name="connsiteY707" fmla="*/ 721980 h 1035329"/>
              <a:gd name="connsiteX708" fmla="*/ 263918 w 532194"/>
              <a:gd name="connsiteY708" fmla="*/ 721483 h 1035329"/>
              <a:gd name="connsiteX709" fmla="*/ 262370 w 532194"/>
              <a:gd name="connsiteY709" fmla="*/ 719564 h 1035329"/>
              <a:gd name="connsiteX710" fmla="*/ 260815 w 532194"/>
              <a:gd name="connsiteY710" fmla="*/ 716988 h 1035329"/>
              <a:gd name="connsiteX711" fmla="*/ 260297 w 532194"/>
              <a:gd name="connsiteY711" fmla="*/ 715924 h 1035329"/>
              <a:gd name="connsiteX712" fmla="*/ 260294 w 532194"/>
              <a:gd name="connsiteY712" fmla="*/ 715924 h 1035329"/>
              <a:gd name="connsiteX713" fmla="*/ 260291 w 532194"/>
              <a:gd name="connsiteY713" fmla="*/ 715924 h 1035329"/>
              <a:gd name="connsiteX714" fmla="*/ 259466 w 532194"/>
              <a:gd name="connsiteY714" fmla="*/ 714661 h 1035329"/>
              <a:gd name="connsiteX715" fmla="*/ 258173 w 532194"/>
              <a:gd name="connsiteY715" fmla="*/ 712843 h 1035329"/>
              <a:gd name="connsiteX716" fmla="*/ 257178 w 532194"/>
              <a:gd name="connsiteY716" fmla="*/ 710359 h 1035329"/>
              <a:gd name="connsiteX717" fmla="*/ 256648 w 532194"/>
              <a:gd name="connsiteY717" fmla="*/ 708328 h 1035329"/>
              <a:gd name="connsiteX718" fmla="*/ 256646 w 532194"/>
              <a:gd name="connsiteY718" fmla="*/ 708328 h 1035329"/>
              <a:gd name="connsiteX719" fmla="*/ 256643 w 532194"/>
              <a:gd name="connsiteY719" fmla="*/ 708328 h 1035329"/>
              <a:gd name="connsiteX720" fmla="*/ 256129 w 532194"/>
              <a:gd name="connsiteY720" fmla="*/ 707571 h 1035329"/>
              <a:gd name="connsiteX721" fmla="*/ 255416 w 532194"/>
              <a:gd name="connsiteY721" fmla="*/ 706815 h 1035329"/>
              <a:gd name="connsiteX722" fmla="*/ 255408 w 532194"/>
              <a:gd name="connsiteY722" fmla="*/ 706815 h 1035329"/>
              <a:gd name="connsiteX723" fmla="*/ 255399 w 532194"/>
              <a:gd name="connsiteY723" fmla="*/ 706815 h 1035329"/>
              <a:gd name="connsiteX724" fmla="*/ 254056 w 532194"/>
              <a:gd name="connsiteY724" fmla="*/ 704234 h 1035329"/>
              <a:gd name="connsiteX725" fmla="*/ 252759 w 532194"/>
              <a:gd name="connsiteY725" fmla="*/ 701958 h 1035329"/>
              <a:gd name="connsiteX726" fmla="*/ 251459 w 532194"/>
              <a:gd name="connsiteY726" fmla="*/ 699478 h 1035329"/>
              <a:gd name="connsiteX727" fmla="*/ 250939 w 532194"/>
              <a:gd name="connsiteY727" fmla="*/ 698212 h 1035329"/>
              <a:gd name="connsiteX728" fmla="*/ 250936 w 532194"/>
              <a:gd name="connsiteY728" fmla="*/ 698212 h 1035329"/>
              <a:gd name="connsiteX729" fmla="*/ 250933 w 532194"/>
              <a:gd name="connsiteY729" fmla="*/ 698212 h 1035329"/>
              <a:gd name="connsiteX730" fmla="*/ 250418 w 532194"/>
              <a:gd name="connsiteY730" fmla="*/ 697454 h 1035329"/>
              <a:gd name="connsiteX731" fmla="*/ 249122 w 532194"/>
              <a:gd name="connsiteY731" fmla="*/ 695280 h 1035329"/>
              <a:gd name="connsiteX732" fmla="*/ 247825 w 532194"/>
              <a:gd name="connsiteY732" fmla="*/ 693055 h 1035329"/>
              <a:gd name="connsiteX733" fmla="*/ 246160 w 532194"/>
              <a:gd name="connsiteY733" fmla="*/ 689611 h 1035329"/>
              <a:gd name="connsiteX734" fmla="*/ 246158 w 532194"/>
              <a:gd name="connsiteY734" fmla="*/ 689611 h 1035329"/>
              <a:gd name="connsiteX735" fmla="*/ 246157 w 532194"/>
              <a:gd name="connsiteY735" fmla="*/ 689611 h 1035329"/>
              <a:gd name="connsiteX736" fmla="*/ 245741 w 532194"/>
              <a:gd name="connsiteY736" fmla="*/ 688600 h 1035329"/>
              <a:gd name="connsiteX737" fmla="*/ 245224 w 532194"/>
              <a:gd name="connsiteY737" fmla="*/ 687588 h 1035329"/>
              <a:gd name="connsiteX738" fmla="*/ 245220 w 532194"/>
              <a:gd name="connsiteY738" fmla="*/ 687588 h 1035329"/>
              <a:gd name="connsiteX739" fmla="*/ 245218 w 532194"/>
              <a:gd name="connsiteY739" fmla="*/ 687588 h 1035329"/>
              <a:gd name="connsiteX740" fmla="*/ 244701 w 532194"/>
              <a:gd name="connsiteY740" fmla="*/ 686677 h 1035329"/>
              <a:gd name="connsiteX741" fmla="*/ 243407 w 532194"/>
              <a:gd name="connsiteY741" fmla="*/ 684656 h 1035329"/>
              <a:gd name="connsiteX742" fmla="*/ 241748 w 532194"/>
              <a:gd name="connsiteY742" fmla="*/ 681976 h 1035329"/>
              <a:gd name="connsiteX743" fmla="*/ 240301 w 532194"/>
              <a:gd name="connsiteY743" fmla="*/ 680007 h 1035329"/>
              <a:gd name="connsiteX744" fmla="*/ 238800 w 532194"/>
              <a:gd name="connsiteY744" fmla="*/ 677734 h 1035329"/>
              <a:gd name="connsiteX745" fmla="*/ 237449 w 532194"/>
              <a:gd name="connsiteY745" fmla="*/ 675304 h 1035329"/>
              <a:gd name="connsiteX746" fmla="*/ 236412 w 532194"/>
              <a:gd name="connsiteY746" fmla="*/ 673533 h 1035329"/>
              <a:gd name="connsiteX747" fmla="*/ 234508 w 532194"/>
              <a:gd name="connsiteY747" fmla="*/ 670909 h 1035329"/>
              <a:gd name="connsiteX748" fmla="*/ 234500 w 532194"/>
              <a:gd name="connsiteY748" fmla="*/ 670909 h 1035329"/>
              <a:gd name="connsiteX749" fmla="*/ 234499 w 532194"/>
              <a:gd name="connsiteY749" fmla="*/ 670909 h 1035329"/>
              <a:gd name="connsiteX750" fmla="*/ 233098 w 532194"/>
              <a:gd name="connsiteY750" fmla="*/ 668380 h 1035329"/>
              <a:gd name="connsiteX751" fmla="*/ 231443 w 532194"/>
              <a:gd name="connsiteY751" fmla="*/ 665854 h 1035329"/>
              <a:gd name="connsiteX752" fmla="*/ 231441 w 532194"/>
              <a:gd name="connsiteY752" fmla="*/ 665854 h 1035329"/>
              <a:gd name="connsiteX753" fmla="*/ 231435 w 532194"/>
              <a:gd name="connsiteY753" fmla="*/ 665854 h 1035329"/>
              <a:gd name="connsiteX754" fmla="*/ 230717 w 532194"/>
              <a:gd name="connsiteY754" fmla="*/ 664842 h 1035329"/>
              <a:gd name="connsiteX755" fmla="*/ 230200 w 532194"/>
              <a:gd name="connsiteY755" fmla="*/ 663830 h 1035329"/>
              <a:gd name="connsiteX756" fmla="*/ 230197 w 532194"/>
              <a:gd name="connsiteY756" fmla="*/ 663830 h 1035329"/>
              <a:gd name="connsiteX757" fmla="*/ 230194 w 532194"/>
              <a:gd name="connsiteY757" fmla="*/ 663830 h 1035329"/>
              <a:gd name="connsiteX758" fmla="*/ 229678 w 532194"/>
              <a:gd name="connsiteY758" fmla="*/ 662920 h 1035329"/>
              <a:gd name="connsiteX759" fmla="*/ 228332 w 532194"/>
              <a:gd name="connsiteY759" fmla="*/ 660848 h 1035329"/>
              <a:gd name="connsiteX760" fmla="*/ 226724 w 532194"/>
              <a:gd name="connsiteY760" fmla="*/ 658117 h 1035329"/>
              <a:gd name="connsiteX761" fmla="*/ 225483 w 532194"/>
              <a:gd name="connsiteY761" fmla="*/ 656402 h 1035329"/>
              <a:gd name="connsiteX762" fmla="*/ 224239 w 532194"/>
              <a:gd name="connsiteY762" fmla="*/ 654378 h 1035329"/>
              <a:gd name="connsiteX763" fmla="*/ 222054 w 532194"/>
              <a:gd name="connsiteY763" fmla="*/ 650025 h 1035329"/>
              <a:gd name="connsiteX764" fmla="*/ 221374 w 532194"/>
              <a:gd name="connsiteY764" fmla="*/ 648405 h 1035329"/>
              <a:gd name="connsiteX765" fmla="*/ 220854 w 532194"/>
              <a:gd name="connsiteY765" fmla="*/ 647138 h 1035329"/>
              <a:gd name="connsiteX766" fmla="*/ 220851 w 532194"/>
              <a:gd name="connsiteY766" fmla="*/ 647138 h 1035329"/>
              <a:gd name="connsiteX767" fmla="*/ 220849 w 532194"/>
              <a:gd name="connsiteY767" fmla="*/ 647138 h 1035329"/>
              <a:gd name="connsiteX768" fmla="*/ 220332 w 532194"/>
              <a:gd name="connsiteY768" fmla="*/ 646177 h 1035329"/>
              <a:gd name="connsiteX769" fmla="*/ 219352 w 532194"/>
              <a:gd name="connsiteY769" fmla="*/ 644866 h 1035329"/>
              <a:gd name="connsiteX770" fmla="*/ 217721 w 532194"/>
              <a:gd name="connsiteY770" fmla="*/ 640250 h 1035329"/>
              <a:gd name="connsiteX771" fmla="*/ 216936 w 532194"/>
              <a:gd name="connsiteY771" fmla="*/ 638325 h 1035329"/>
              <a:gd name="connsiteX772" fmla="*/ 215842 w 532194"/>
              <a:gd name="connsiteY772" fmla="*/ 636046 h 1035329"/>
              <a:gd name="connsiteX773" fmla="*/ 215113 w 532194"/>
              <a:gd name="connsiteY773" fmla="*/ 634476 h 1035329"/>
              <a:gd name="connsiteX774" fmla="*/ 215113 w 532194"/>
              <a:gd name="connsiteY774" fmla="*/ 634476 h 1035329"/>
              <a:gd name="connsiteX775" fmla="*/ 215112 w 532194"/>
              <a:gd name="connsiteY775" fmla="*/ 634476 h 1035329"/>
              <a:gd name="connsiteX776" fmla="*/ 214477 w 532194"/>
              <a:gd name="connsiteY776" fmla="*/ 632295 h 1035329"/>
              <a:gd name="connsiteX777" fmla="*/ 212803 w 532194"/>
              <a:gd name="connsiteY777" fmla="*/ 628192 h 1035329"/>
              <a:gd name="connsiteX778" fmla="*/ 211448 w 532194"/>
              <a:gd name="connsiteY778" fmla="*/ 625254 h 1035329"/>
              <a:gd name="connsiteX779" fmla="*/ 210416 w 532194"/>
              <a:gd name="connsiteY779" fmla="*/ 623993 h 1035329"/>
              <a:gd name="connsiteX780" fmla="*/ 208814 w 532194"/>
              <a:gd name="connsiteY780" fmla="*/ 621874 h 1035329"/>
              <a:gd name="connsiteX781" fmla="*/ 205893 w 532194"/>
              <a:gd name="connsiteY781" fmla="*/ 618801 h 1035329"/>
              <a:gd name="connsiteX782" fmla="*/ 205829 w 532194"/>
              <a:gd name="connsiteY782" fmla="*/ 618801 h 1035329"/>
              <a:gd name="connsiteX783" fmla="*/ 202379 w 532194"/>
              <a:gd name="connsiteY783" fmla="*/ 624388 h 1035329"/>
              <a:gd name="connsiteX784" fmla="*/ 201508 w 532194"/>
              <a:gd name="connsiteY784" fmla="*/ 628521 h 1035329"/>
              <a:gd name="connsiteX785" fmla="*/ 199531 w 532194"/>
              <a:gd name="connsiteY785" fmla="*/ 633785 h 1035329"/>
              <a:gd name="connsiteX786" fmla="*/ 198053 w 532194"/>
              <a:gd name="connsiteY786" fmla="*/ 638229 h 1035329"/>
              <a:gd name="connsiteX787" fmla="*/ 197049 w 532194"/>
              <a:gd name="connsiteY787" fmla="*/ 639512 h 1035329"/>
              <a:gd name="connsiteX788" fmla="*/ 195294 w 532194"/>
              <a:gd name="connsiteY788" fmla="*/ 641924 h 1035329"/>
              <a:gd name="connsiteX789" fmla="*/ 193841 w 532194"/>
              <a:gd name="connsiteY789" fmla="*/ 644026 h 1035329"/>
              <a:gd name="connsiteX790" fmla="*/ 192584 w 532194"/>
              <a:gd name="connsiteY790" fmla="*/ 645414 h 1035329"/>
              <a:gd name="connsiteX791" fmla="*/ 191322 w 532194"/>
              <a:gd name="connsiteY791" fmla="*/ 646444 h 1035329"/>
              <a:gd name="connsiteX792" fmla="*/ 189568 w 532194"/>
              <a:gd name="connsiteY792" fmla="*/ 648856 h 1035329"/>
              <a:gd name="connsiteX793" fmla="*/ 187820 w 532194"/>
              <a:gd name="connsiteY793" fmla="*/ 651878 h 1035329"/>
              <a:gd name="connsiteX794" fmla="*/ 186563 w 532194"/>
              <a:gd name="connsiteY794" fmla="*/ 653317 h 1035329"/>
              <a:gd name="connsiteX795" fmla="*/ 184956 w 532194"/>
              <a:gd name="connsiteY795" fmla="*/ 655219 h 1035329"/>
              <a:gd name="connsiteX796" fmla="*/ 183554 w 532194"/>
              <a:gd name="connsiteY796" fmla="*/ 657219 h 1035329"/>
              <a:gd name="connsiteX797" fmla="*/ 182049 w 532194"/>
              <a:gd name="connsiteY797" fmla="*/ 659271 h 1035329"/>
              <a:gd name="connsiteX798" fmla="*/ 180552 w 532194"/>
              <a:gd name="connsiteY798" fmla="*/ 661935 h 1035329"/>
              <a:gd name="connsiteX799" fmla="*/ 179106 w 532194"/>
              <a:gd name="connsiteY799" fmla="*/ 664649 h 1035329"/>
              <a:gd name="connsiteX800" fmla="*/ 177804 w 532194"/>
              <a:gd name="connsiteY800" fmla="*/ 666597 h 1035329"/>
              <a:gd name="connsiteX801" fmla="*/ 176504 w 532194"/>
              <a:gd name="connsiteY801" fmla="*/ 668800 h 1035329"/>
              <a:gd name="connsiteX802" fmla="*/ 174710 w 532194"/>
              <a:gd name="connsiteY802" fmla="*/ 672128 h 1035329"/>
              <a:gd name="connsiteX803" fmla="*/ 173313 w 532194"/>
              <a:gd name="connsiteY803" fmla="*/ 674739 h 1035329"/>
              <a:gd name="connsiteX804" fmla="*/ 171826 w 532194"/>
              <a:gd name="connsiteY804" fmla="*/ 678370 h 1035329"/>
              <a:gd name="connsiteX805" fmla="*/ 170582 w 532194"/>
              <a:gd name="connsiteY805" fmla="*/ 680981 h 1035329"/>
              <a:gd name="connsiteX806" fmla="*/ 169390 w 532194"/>
              <a:gd name="connsiteY806" fmla="*/ 683589 h 1035329"/>
              <a:gd name="connsiteX807" fmla="*/ 167362 w 532194"/>
              <a:gd name="connsiteY807" fmla="*/ 688854 h 1035329"/>
              <a:gd name="connsiteX808" fmla="*/ 166972 w 532194"/>
              <a:gd name="connsiteY808" fmla="*/ 690486 h 1035329"/>
              <a:gd name="connsiteX809" fmla="*/ 164596 w 532194"/>
              <a:gd name="connsiteY809" fmla="*/ 696569 h 1035329"/>
              <a:gd name="connsiteX810" fmla="*/ 163069 w 532194"/>
              <a:gd name="connsiteY810" fmla="*/ 701118 h 1035329"/>
              <a:gd name="connsiteX811" fmla="*/ 161936 w 532194"/>
              <a:gd name="connsiteY811" fmla="*/ 704540 h 1035329"/>
              <a:gd name="connsiteX812" fmla="*/ 160496 w 532194"/>
              <a:gd name="connsiteY812" fmla="*/ 707813 h 1035329"/>
              <a:gd name="connsiteX813" fmla="*/ 158704 w 532194"/>
              <a:gd name="connsiteY813" fmla="*/ 711497 h 1035329"/>
              <a:gd name="connsiteX814" fmla="*/ 157963 w 532194"/>
              <a:gd name="connsiteY814" fmla="*/ 713489 h 1035329"/>
              <a:gd name="connsiteX815" fmla="*/ 155961 w 532194"/>
              <a:gd name="connsiteY815" fmla="*/ 716566 h 1035329"/>
              <a:gd name="connsiteX816" fmla="*/ 155072 w 532194"/>
              <a:gd name="connsiteY816" fmla="*/ 718968 h 1035329"/>
              <a:gd name="connsiteX817" fmla="*/ 152992 w 532194"/>
              <a:gd name="connsiteY817" fmla="*/ 724233 h 1035329"/>
              <a:gd name="connsiteX818" fmla="*/ 152254 w 532194"/>
              <a:gd name="connsiteY818" fmla="*/ 726481 h 1035329"/>
              <a:gd name="connsiteX819" fmla="*/ 151505 w 532194"/>
              <a:gd name="connsiteY819" fmla="*/ 727761 h 1035329"/>
              <a:gd name="connsiteX820" fmla="*/ 151053 w 532194"/>
              <a:gd name="connsiteY820" fmla="*/ 728328 h 1035329"/>
              <a:gd name="connsiteX821" fmla="*/ 150219 w 532194"/>
              <a:gd name="connsiteY821" fmla="*/ 731187 h 1035329"/>
              <a:gd name="connsiteX822" fmla="*/ 148938 w 532194"/>
              <a:gd name="connsiteY822" fmla="*/ 735068 h 1035329"/>
              <a:gd name="connsiteX823" fmla="*/ 147454 w 532194"/>
              <a:gd name="connsiteY823" fmla="*/ 738953 h 1035329"/>
              <a:gd name="connsiteX824" fmla="*/ 146019 w 532194"/>
              <a:gd name="connsiteY824" fmla="*/ 742634 h 1035329"/>
              <a:gd name="connsiteX825" fmla="*/ 144582 w 532194"/>
              <a:gd name="connsiteY825" fmla="*/ 746163 h 1035329"/>
              <a:gd name="connsiteX826" fmla="*/ 143195 w 532194"/>
              <a:gd name="connsiteY826" fmla="*/ 749587 h 1035329"/>
              <a:gd name="connsiteX827" fmla="*/ 141597 w 532194"/>
              <a:gd name="connsiteY827" fmla="*/ 752304 h 1035329"/>
              <a:gd name="connsiteX828" fmla="*/ 140096 w 532194"/>
              <a:gd name="connsiteY828" fmla="*/ 754661 h 1035329"/>
              <a:gd name="connsiteX829" fmla="*/ 138586 w 532194"/>
              <a:gd name="connsiteY829" fmla="*/ 756204 h 1035329"/>
              <a:gd name="connsiteX830" fmla="*/ 137480 w 532194"/>
              <a:gd name="connsiteY830" fmla="*/ 757489 h 1035329"/>
              <a:gd name="connsiteX831" fmla="*/ 136167 w 532194"/>
              <a:gd name="connsiteY831" fmla="*/ 758368 h 1035329"/>
              <a:gd name="connsiteX832" fmla="*/ 135362 w 532194"/>
              <a:gd name="connsiteY832" fmla="*/ 763925 h 1035329"/>
              <a:gd name="connsiteX833" fmla="*/ 134312 w 532194"/>
              <a:gd name="connsiteY833" fmla="*/ 770197 h 1035329"/>
              <a:gd name="connsiteX834" fmla="*/ 132885 w 532194"/>
              <a:gd name="connsiteY834" fmla="*/ 774590 h 1035329"/>
              <a:gd name="connsiteX835" fmla="*/ 131750 w 532194"/>
              <a:gd name="connsiteY835" fmla="*/ 777910 h 1035329"/>
              <a:gd name="connsiteX836" fmla="*/ 130008 w 532194"/>
              <a:gd name="connsiteY836" fmla="*/ 781441 h 1035329"/>
              <a:gd name="connsiteX837" fmla="*/ 128216 w 532194"/>
              <a:gd name="connsiteY837" fmla="*/ 785073 h 1035329"/>
              <a:gd name="connsiteX838" fmla="*/ 126972 w 532194"/>
              <a:gd name="connsiteY838" fmla="*/ 787633 h 1035329"/>
              <a:gd name="connsiteX839" fmla="*/ 125432 w 532194"/>
              <a:gd name="connsiteY839" fmla="*/ 791060 h 1035329"/>
              <a:gd name="connsiteX840" fmla="*/ 124233 w 532194"/>
              <a:gd name="connsiteY840" fmla="*/ 793110 h 1035329"/>
              <a:gd name="connsiteX841" fmla="*/ 121476 w 532194"/>
              <a:gd name="connsiteY841" fmla="*/ 796856 h 1035329"/>
              <a:gd name="connsiteX842" fmla="*/ 120319 w 532194"/>
              <a:gd name="connsiteY842" fmla="*/ 798142 h 1035329"/>
              <a:gd name="connsiteX843" fmla="*/ 119162 w 532194"/>
              <a:gd name="connsiteY843" fmla="*/ 799424 h 1035329"/>
              <a:gd name="connsiteX844" fmla="*/ 116336 w 532194"/>
              <a:gd name="connsiteY844" fmla="*/ 801594 h 1035329"/>
              <a:gd name="connsiteX845" fmla="*/ 112762 w 532194"/>
              <a:gd name="connsiteY845" fmla="*/ 805146 h 1035329"/>
              <a:gd name="connsiteX846" fmla="*/ 110541 w 532194"/>
              <a:gd name="connsiteY846" fmla="*/ 806800 h 1035329"/>
              <a:gd name="connsiteX847" fmla="*/ 109637 w 532194"/>
              <a:gd name="connsiteY847" fmla="*/ 807879 h 1035329"/>
              <a:gd name="connsiteX848" fmla="*/ 108527 w 532194"/>
              <a:gd name="connsiteY848" fmla="*/ 808808 h 1035329"/>
              <a:gd name="connsiteX849" fmla="*/ 106862 w 532194"/>
              <a:gd name="connsiteY849" fmla="*/ 810149 h 1035329"/>
              <a:gd name="connsiteX850" fmla="*/ 105554 w 532194"/>
              <a:gd name="connsiteY850" fmla="*/ 811538 h 1035329"/>
              <a:gd name="connsiteX851" fmla="*/ 104137 w 532194"/>
              <a:gd name="connsiteY851" fmla="*/ 816797 h 1035329"/>
              <a:gd name="connsiteX852" fmla="*/ 102144 w 532194"/>
              <a:gd name="connsiteY852" fmla="*/ 825368 h 1035329"/>
              <a:gd name="connsiteX853" fmla="*/ 100902 w 532194"/>
              <a:gd name="connsiteY853" fmla="*/ 828080 h 1035329"/>
              <a:gd name="connsiteX854" fmla="*/ 100012 w 532194"/>
              <a:gd name="connsiteY854" fmla="*/ 830432 h 1035329"/>
              <a:gd name="connsiteX855" fmla="*/ 98132 w 532194"/>
              <a:gd name="connsiteY855" fmla="*/ 844551 h 1035329"/>
              <a:gd name="connsiteX856" fmla="*/ 96749 w 532194"/>
              <a:gd name="connsiteY856" fmla="*/ 857544 h 1035329"/>
              <a:gd name="connsiteX857" fmla="*/ 95275 w 532194"/>
              <a:gd name="connsiteY857" fmla="*/ 862446 h 1035329"/>
              <a:gd name="connsiteX858" fmla="*/ 93301 w 532194"/>
              <a:gd name="connsiteY858" fmla="*/ 867964 h 1035329"/>
              <a:gd name="connsiteX859" fmla="*/ 92463 w 532194"/>
              <a:gd name="connsiteY859" fmla="*/ 875101 h 1035329"/>
              <a:gd name="connsiteX860" fmla="*/ 91386 w 532194"/>
              <a:gd name="connsiteY860" fmla="*/ 883460 h 1035329"/>
              <a:gd name="connsiteX861" fmla="*/ 89693 w 532194"/>
              <a:gd name="connsiteY861" fmla="*/ 891469 h 1035329"/>
              <a:gd name="connsiteX862" fmla="*/ 88267 w 532194"/>
              <a:gd name="connsiteY862" fmla="*/ 896016 h 1035329"/>
              <a:gd name="connsiteX863" fmla="*/ 86931 w 532194"/>
              <a:gd name="connsiteY863" fmla="*/ 899389 h 1035329"/>
              <a:gd name="connsiteX864" fmla="*/ 84900 w 532194"/>
              <a:gd name="connsiteY864" fmla="*/ 904553 h 1035329"/>
              <a:gd name="connsiteX865" fmla="*/ 84261 w 532194"/>
              <a:gd name="connsiteY865" fmla="*/ 906595 h 1035329"/>
              <a:gd name="connsiteX866" fmla="*/ 84223 w 532194"/>
              <a:gd name="connsiteY866" fmla="*/ 916929 h 1035329"/>
              <a:gd name="connsiteX867" fmla="*/ 83364 w 532194"/>
              <a:gd name="connsiteY867" fmla="*/ 926710 h 1035329"/>
              <a:gd name="connsiteX868" fmla="*/ 82051 w 532194"/>
              <a:gd name="connsiteY868" fmla="*/ 927591 h 1035329"/>
              <a:gd name="connsiteX869" fmla="*/ 80969 w 532194"/>
              <a:gd name="connsiteY869" fmla="*/ 930962 h 1035329"/>
              <a:gd name="connsiteX870" fmla="*/ 83987 w 532194"/>
              <a:gd name="connsiteY870" fmla="*/ 936985 h 1035329"/>
              <a:gd name="connsiteX871" fmla="*/ 84614 w 532194"/>
              <a:gd name="connsiteY871" fmla="*/ 938453 h 1035329"/>
              <a:gd name="connsiteX872" fmla="*/ 85178 w 532194"/>
              <a:gd name="connsiteY872" fmla="*/ 939260 h 1035329"/>
              <a:gd name="connsiteX873" fmla="*/ 85182 w 532194"/>
              <a:gd name="connsiteY873" fmla="*/ 939260 h 1035329"/>
              <a:gd name="connsiteX874" fmla="*/ 85197 w 532194"/>
              <a:gd name="connsiteY874" fmla="*/ 939260 h 1035329"/>
              <a:gd name="connsiteX875" fmla="*/ 87412 w 532194"/>
              <a:gd name="connsiteY875" fmla="*/ 942952 h 1035329"/>
              <a:gd name="connsiteX876" fmla="*/ 88567 w 532194"/>
              <a:gd name="connsiteY876" fmla="*/ 946096 h 1035329"/>
              <a:gd name="connsiteX877" fmla="*/ 90376 w 532194"/>
              <a:gd name="connsiteY877" fmla="*/ 953300 h 1035329"/>
              <a:gd name="connsiteX878" fmla="*/ 88596 w 532194"/>
              <a:gd name="connsiteY878" fmla="*/ 958054 h 1035329"/>
              <a:gd name="connsiteX879" fmla="*/ 87386 w 532194"/>
              <a:gd name="connsiteY879" fmla="*/ 959086 h 1035329"/>
              <a:gd name="connsiteX880" fmla="*/ 85108 w 532194"/>
              <a:gd name="connsiteY880" fmla="*/ 960129 h 1035329"/>
              <a:gd name="connsiteX881" fmla="*/ 82823 w 532194"/>
              <a:gd name="connsiteY881" fmla="*/ 960613 h 1035329"/>
              <a:gd name="connsiteX882" fmla="*/ 82123 w 532194"/>
              <a:gd name="connsiteY882" fmla="*/ 961842 h 1035329"/>
              <a:gd name="connsiteX883" fmla="*/ 81695 w 532194"/>
              <a:gd name="connsiteY883" fmla="*/ 973656 h 1035329"/>
              <a:gd name="connsiteX884" fmla="*/ 83866 w 532194"/>
              <a:gd name="connsiteY884" fmla="*/ 982030 h 1035329"/>
              <a:gd name="connsiteX885" fmla="*/ 83874 w 532194"/>
              <a:gd name="connsiteY885" fmla="*/ 982030 h 1035329"/>
              <a:gd name="connsiteX886" fmla="*/ 83881 w 532194"/>
              <a:gd name="connsiteY886" fmla="*/ 982030 h 1035329"/>
              <a:gd name="connsiteX887" fmla="*/ 84598 w 532194"/>
              <a:gd name="connsiteY887" fmla="*/ 983040 h 1035329"/>
              <a:gd name="connsiteX888" fmla="*/ 85650 w 532194"/>
              <a:gd name="connsiteY888" fmla="*/ 984045 h 1035329"/>
              <a:gd name="connsiteX889" fmla="*/ 85678 w 532194"/>
              <a:gd name="connsiteY889" fmla="*/ 984045 h 1035329"/>
              <a:gd name="connsiteX890" fmla="*/ 85689 w 532194"/>
              <a:gd name="connsiteY890" fmla="*/ 984045 h 1035329"/>
              <a:gd name="connsiteX891" fmla="*/ 88710 w 532194"/>
              <a:gd name="connsiteY891" fmla="*/ 986658 h 1035329"/>
              <a:gd name="connsiteX892" fmla="*/ 89707 w 532194"/>
              <a:gd name="connsiteY892" fmla="*/ 987055 h 1035329"/>
              <a:gd name="connsiteX893" fmla="*/ 89732 w 532194"/>
              <a:gd name="connsiteY893" fmla="*/ 987055 h 1035329"/>
              <a:gd name="connsiteX894" fmla="*/ 89758 w 532194"/>
              <a:gd name="connsiteY894" fmla="*/ 987055 h 1035329"/>
              <a:gd name="connsiteX895" fmla="*/ 90754 w 532194"/>
              <a:gd name="connsiteY895" fmla="*/ 987451 h 1035329"/>
              <a:gd name="connsiteX896" fmla="*/ 93337 w 532194"/>
              <a:gd name="connsiteY896" fmla="*/ 990933 h 1035329"/>
              <a:gd name="connsiteX897" fmla="*/ 93862 w 532194"/>
              <a:gd name="connsiteY897" fmla="*/ 992352 h 1035329"/>
              <a:gd name="connsiteX898" fmla="*/ 94625 w 532194"/>
              <a:gd name="connsiteY898" fmla="*/ 993107 h 1035329"/>
              <a:gd name="connsiteX899" fmla="*/ 94633 w 532194"/>
              <a:gd name="connsiteY899" fmla="*/ 993107 h 1035329"/>
              <a:gd name="connsiteX900" fmla="*/ 94647 w 532194"/>
              <a:gd name="connsiteY900" fmla="*/ 993107 h 1035329"/>
              <a:gd name="connsiteX901" fmla="*/ 95403 w 532194"/>
              <a:gd name="connsiteY901" fmla="*/ 993607 h 1035329"/>
              <a:gd name="connsiteX902" fmla="*/ 96358 w 532194"/>
              <a:gd name="connsiteY902" fmla="*/ 994104 h 1035329"/>
              <a:gd name="connsiteX903" fmla="*/ 96375 w 532194"/>
              <a:gd name="connsiteY903" fmla="*/ 994104 h 1035329"/>
              <a:gd name="connsiteX904" fmla="*/ 96386 w 532194"/>
              <a:gd name="connsiteY904" fmla="*/ 994104 h 1035329"/>
              <a:gd name="connsiteX905" fmla="*/ 97709 w 532194"/>
              <a:gd name="connsiteY905" fmla="*/ 995108 h 1035329"/>
              <a:gd name="connsiteX906" fmla="*/ 99882 w 532194"/>
              <a:gd name="connsiteY906" fmla="*/ 996103 h 1035329"/>
              <a:gd name="connsiteX907" fmla="*/ 100062 w 532194"/>
              <a:gd name="connsiteY907" fmla="*/ 996101 h 1035329"/>
              <a:gd name="connsiteX908" fmla="*/ 100225 w 532194"/>
              <a:gd name="connsiteY908" fmla="*/ 996100 h 1035329"/>
              <a:gd name="connsiteX909" fmla="*/ 102056 w 532194"/>
              <a:gd name="connsiteY909" fmla="*/ 996894 h 1035329"/>
              <a:gd name="connsiteX910" fmla="*/ 104056 w 532194"/>
              <a:gd name="connsiteY910" fmla="*/ 999110 h 1035329"/>
              <a:gd name="connsiteX911" fmla="*/ 104065 w 532194"/>
              <a:gd name="connsiteY911" fmla="*/ 999110 h 1035329"/>
              <a:gd name="connsiteX912" fmla="*/ 104073 w 532194"/>
              <a:gd name="connsiteY912" fmla="*/ 999110 h 1035329"/>
              <a:gd name="connsiteX913" fmla="*/ 104631 w 532194"/>
              <a:gd name="connsiteY913" fmla="*/ 999613 h 1035329"/>
              <a:gd name="connsiteX914" fmla="*/ 105389 w 532194"/>
              <a:gd name="connsiteY914" fmla="*/ 1000115 h 1035329"/>
              <a:gd name="connsiteX915" fmla="*/ 105399 w 532194"/>
              <a:gd name="connsiteY915" fmla="*/ 1000115 h 1035329"/>
              <a:gd name="connsiteX916" fmla="*/ 105413 w 532194"/>
              <a:gd name="connsiteY916" fmla="*/ 1000115 h 1035329"/>
              <a:gd name="connsiteX917" fmla="*/ 106168 w 532194"/>
              <a:gd name="connsiteY917" fmla="*/ 1000615 h 1035329"/>
              <a:gd name="connsiteX918" fmla="*/ 107172 w 532194"/>
              <a:gd name="connsiteY918" fmla="*/ 1001112 h 1035329"/>
              <a:gd name="connsiteX919" fmla="*/ 107192 w 532194"/>
              <a:gd name="connsiteY919" fmla="*/ 1001112 h 1035329"/>
              <a:gd name="connsiteX920" fmla="*/ 107217 w 532194"/>
              <a:gd name="connsiteY920" fmla="*/ 1001112 h 1035329"/>
              <a:gd name="connsiteX921" fmla="*/ 108215 w 532194"/>
              <a:gd name="connsiteY921" fmla="*/ 1001609 h 1035329"/>
              <a:gd name="connsiteX922" fmla="*/ 110406 w 532194"/>
              <a:gd name="connsiteY922" fmla="*/ 1002094 h 1035329"/>
              <a:gd name="connsiteX923" fmla="*/ 110511 w 532194"/>
              <a:gd name="connsiteY923" fmla="*/ 1002094 h 1035329"/>
              <a:gd name="connsiteX924" fmla="*/ 110642 w 532194"/>
              <a:gd name="connsiteY924" fmla="*/ 1002092 h 1035329"/>
              <a:gd name="connsiteX925" fmla="*/ 112806 w 532194"/>
              <a:gd name="connsiteY925" fmla="*/ 1002576 h 1035329"/>
              <a:gd name="connsiteX926" fmla="*/ 114903 w 532194"/>
              <a:gd name="connsiteY926" fmla="*/ 1003062 h 1035329"/>
              <a:gd name="connsiteX927" fmla="*/ 115001 w 532194"/>
              <a:gd name="connsiteY927" fmla="*/ 1003061 h 1035329"/>
              <a:gd name="connsiteX928" fmla="*/ 115152 w 532194"/>
              <a:gd name="connsiteY928" fmla="*/ 1003061 h 1035329"/>
              <a:gd name="connsiteX929" fmla="*/ 117912 w 532194"/>
              <a:gd name="connsiteY929" fmla="*/ 1004047 h 1035329"/>
              <a:gd name="connsiteX930" fmla="*/ 121906 w 532194"/>
              <a:gd name="connsiteY930" fmla="*/ 1005017 h 1035329"/>
              <a:gd name="connsiteX931" fmla="*/ 122861 w 532194"/>
              <a:gd name="connsiteY931" fmla="*/ 1005011 h 1035329"/>
              <a:gd name="connsiteX932" fmla="*/ 123807 w 532194"/>
              <a:gd name="connsiteY932" fmla="*/ 1005005 h 1035329"/>
              <a:gd name="connsiteX933" fmla="*/ 127093 w 532194"/>
              <a:gd name="connsiteY933" fmla="*/ 1005778 h 1035329"/>
              <a:gd name="connsiteX934" fmla="*/ 129343 w 532194"/>
              <a:gd name="connsiteY934" fmla="*/ 1007993 h 1035329"/>
              <a:gd name="connsiteX935" fmla="*/ 129357 w 532194"/>
              <a:gd name="connsiteY935" fmla="*/ 1007992 h 1035329"/>
              <a:gd name="connsiteX936" fmla="*/ 129366 w 532194"/>
              <a:gd name="connsiteY936" fmla="*/ 1007992 h 1035329"/>
              <a:gd name="connsiteX937" fmla="*/ 130183 w 532194"/>
              <a:gd name="connsiteY937" fmla="*/ 1009001 h 1035329"/>
              <a:gd name="connsiteX938" fmla="*/ 131144 w 532194"/>
              <a:gd name="connsiteY938" fmla="*/ 1010009 h 1035329"/>
              <a:gd name="connsiteX939" fmla="*/ 131161 w 532194"/>
              <a:gd name="connsiteY939" fmla="*/ 1010008 h 1035329"/>
              <a:gd name="connsiteX940" fmla="*/ 131171 w 532194"/>
              <a:gd name="connsiteY940" fmla="*/ 1010008 h 1035329"/>
              <a:gd name="connsiteX941" fmla="*/ 132985 w 532194"/>
              <a:gd name="connsiteY941" fmla="*/ 1023069 h 1035329"/>
              <a:gd name="connsiteX942" fmla="*/ 130996 w 532194"/>
              <a:gd name="connsiteY942" fmla="*/ 1031896 h 1035329"/>
              <a:gd name="connsiteX943" fmla="*/ 129430 w 532194"/>
              <a:gd name="connsiteY943" fmla="*/ 1032930 h 1035329"/>
              <a:gd name="connsiteX944" fmla="*/ 118651 w 532194"/>
              <a:gd name="connsiteY944" fmla="*/ 1034067 h 1035329"/>
              <a:gd name="connsiteX945" fmla="*/ 108580 w 532194"/>
              <a:gd name="connsiteY945" fmla="*/ 1034689 h 1035329"/>
              <a:gd name="connsiteX946" fmla="*/ 98154 w 532194"/>
              <a:gd name="connsiteY946" fmla="*/ 1035312 h 1035329"/>
              <a:gd name="connsiteX947" fmla="*/ 95182 w 532194"/>
              <a:gd name="connsiteY947" fmla="*/ 1035330 h 1035329"/>
              <a:gd name="connsiteX948" fmla="*/ 87715 w 532194"/>
              <a:gd name="connsiteY948" fmla="*/ 1034921 h 1035329"/>
              <a:gd name="connsiteX949" fmla="*/ 82317 w 532194"/>
              <a:gd name="connsiteY949" fmla="*/ 1034476 h 1035329"/>
              <a:gd name="connsiteX950" fmla="*/ 81094 w 532194"/>
              <a:gd name="connsiteY950" fmla="*/ 1034485 h 1035329"/>
              <a:gd name="connsiteX951" fmla="*/ 79871 w 532194"/>
              <a:gd name="connsiteY951" fmla="*/ 1034490 h 1035329"/>
              <a:gd name="connsiteX952" fmla="*/ 74473 w 532194"/>
              <a:gd name="connsiteY952" fmla="*/ 1034046 h 1035329"/>
              <a:gd name="connsiteX953" fmla="*/ 73001 w 532194"/>
              <a:gd name="connsiteY953" fmla="*/ 1033556 h 1035329"/>
              <a:gd name="connsiteX954" fmla="*/ 72940 w 532194"/>
              <a:gd name="connsiteY954" fmla="*/ 1033556 h 1035329"/>
              <a:gd name="connsiteX955" fmla="*/ 72897 w 532194"/>
              <a:gd name="connsiteY955" fmla="*/ 1033556 h 1035329"/>
              <a:gd name="connsiteX956" fmla="*/ 71408 w 532194"/>
              <a:gd name="connsiteY956" fmla="*/ 1033064 h 1035329"/>
              <a:gd name="connsiteX957" fmla="*/ 65703 w 532194"/>
              <a:gd name="connsiteY957" fmla="*/ 1032627 h 1035329"/>
              <a:gd name="connsiteX958" fmla="*/ 64278 w 532194"/>
              <a:gd name="connsiteY958" fmla="*/ 1032634 h 1035329"/>
              <a:gd name="connsiteX959" fmla="*/ 57158 w 532194"/>
              <a:gd name="connsiteY959" fmla="*/ 1033221 h 1035329"/>
              <a:gd name="connsiteX960" fmla="*/ 55382 w 532194"/>
              <a:gd name="connsiteY960" fmla="*/ 1033750 h 1035329"/>
              <a:gd name="connsiteX961" fmla="*/ 53608 w 532194"/>
              <a:gd name="connsiteY961" fmla="*/ 1034278 h 1035329"/>
              <a:gd name="connsiteX962" fmla="*/ 45470 w 532194"/>
              <a:gd name="connsiteY962" fmla="*/ 1034878 h 1035329"/>
              <a:gd name="connsiteX963" fmla="*/ 43623 w 532194"/>
              <a:gd name="connsiteY963" fmla="*/ 1034888 h 1035329"/>
              <a:gd name="connsiteX964" fmla="*/ 37322 w 532194"/>
              <a:gd name="connsiteY964" fmla="*/ 1034457 h 1035329"/>
              <a:gd name="connsiteX965" fmla="*/ 36324 w 532194"/>
              <a:gd name="connsiteY965" fmla="*/ 1033959 h 1035329"/>
              <a:gd name="connsiteX966" fmla="*/ 36299 w 532194"/>
              <a:gd name="connsiteY966" fmla="*/ 1033959 h 1035329"/>
              <a:gd name="connsiteX967" fmla="*/ 36278 w 532194"/>
              <a:gd name="connsiteY967" fmla="*/ 1033959 h 1035329"/>
              <a:gd name="connsiteX968" fmla="*/ 35276 w 532194"/>
              <a:gd name="connsiteY968" fmla="*/ 1033461 h 1035329"/>
              <a:gd name="connsiteX969" fmla="*/ 32658 w 532194"/>
              <a:gd name="connsiteY969" fmla="*/ 1032983 h 1035329"/>
              <a:gd name="connsiteX970" fmla="*/ 32471 w 532194"/>
              <a:gd name="connsiteY970" fmla="*/ 1032983 h 1035329"/>
              <a:gd name="connsiteX971" fmla="*/ 32319 w 532194"/>
              <a:gd name="connsiteY971" fmla="*/ 1032985 h 1035329"/>
              <a:gd name="connsiteX972" fmla="*/ 29666 w 532194"/>
              <a:gd name="connsiteY972" fmla="*/ 1032507 h 1035329"/>
              <a:gd name="connsiteX973" fmla="*/ 28910 w 532194"/>
              <a:gd name="connsiteY973" fmla="*/ 1032006 h 1035329"/>
              <a:gd name="connsiteX974" fmla="*/ 28897 w 532194"/>
              <a:gd name="connsiteY974" fmla="*/ 1032006 h 1035329"/>
              <a:gd name="connsiteX975" fmla="*/ 28886 w 532194"/>
              <a:gd name="connsiteY975" fmla="*/ 1032006 h 1035329"/>
              <a:gd name="connsiteX976" fmla="*/ 28129 w 532194"/>
              <a:gd name="connsiteY976" fmla="*/ 1031508 h 1035329"/>
              <a:gd name="connsiteX977" fmla="*/ 27131 w 532194"/>
              <a:gd name="connsiteY977" fmla="*/ 1031009 h 1035329"/>
              <a:gd name="connsiteX978" fmla="*/ 27106 w 532194"/>
              <a:gd name="connsiteY978" fmla="*/ 1031009 h 1035329"/>
              <a:gd name="connsiteX979" fmla="*/ 27085 w 532194"/>
              <a:gd name="connsiteY979" fmla="*/ 1031009 h 1035329"/>
              <a:gd name="connsiteX980" fmla="*/ 26083 w 532194"/>
              <a:gd name="connsiteY980" fmla="*/ 1030513 h 1035329"/>
              <a:gd name="connsiteX981" fmla="*/ 25327 w 532194"/>
              <a:gd name="connsiteY981" fmla="*/ 1030012 h 1035329"/>
              <a:gd name="connsiteX982" fmla="*/ 25313 w 532194"/>
              <a:gd name="connsiteY982" fmla="*/ 1030012 h 1035329"/>
              <a:gd name="connsiteX983" fmla="*/ 25302 w 532194"/>
              <a:gd name="connsiteY983" fmla="*/ 1030012 h 1035329"/>
              <a:gd name="connsiteX984" fmla="*/ 24544 w 532194"/>
              <a:gd name="connsiteY984" fmla="*/ 1029512 h 1035329"/>
              <a:gd name="connsiteX985" fmla="*/ 22017 w 532194"/>
              <a:gd name="connsiteY985" fmla="*/ 1029031 h 1035329"/>
              <a:gd name="connsiteX986" fmla="*/ 21842 w 532194"/>
              <a:gd name="connsiteY986" fmla="*/ 1029034 h 1035329"/>
              <a:gd name="connsiteX987" fmla="*/ 21536 w 532194"/>
              <a:gd name="connsiteY987" fmla="*/ 1029035 h 1035329"/>
              <a:gd name="connsiteX988" fmla="*/ 18420 w 532194"/>
              <a:gd name="connsiteY988" fmla="*/ 1028050 h 1035329"/>
              <a:gd name="connsiteX989" fmla="*/ 15122 w 532194"/>
              <a:gd name="connsiteY989" fmla="*/ 1027070 h 1035329"/>
              <a:gd name="connsiteX990" fmla="*/ 14745 w 532194"/>
              <a:gd name="connsiteY990" fmla="*/ 1027073 h 1035329"/>
              <a:gd name="connsiteX991" fmla="*/ 14533 w 532194"/>
              <a:gd name="connsiteY991" fmla="*/ 1027075 h 1035329"/>
              <a:gd name="connsiteX992" fmla="*/ 11788 w 532194"/>
              <a:gd name="connsiteY992" fmla="*/ 1026598 h 1035329"/>
              <a:gd name="connsiteX993" fmla="*/ 11032 w 532194"/>
              <a:gd name="connsiteY993" fmla="*/ 1026096 h 1035329"/>
              <a:gd name="connsiteX994" fmla="*/ 11019 w 532194"/>
              <a:gd name="connsiteY994" fmla="*/ 1026097 h 1035329"/>
              <a:gd name="connsiteX995" fmla="*/ 11008 w 532194"/>
              <a:gd name="connsiteY995" fmla="*/ 1026097 h 1035329"/>
              <a:gd name="connsiteX996" fmla="*/ 10250 w 532194"/>
              <a:gd name="connsiteY996" fmla="*/ 1025596 h 1035329"/>
              <a:gd name="connsiteX997" fmla="*/ 9494 w 532194"/>
              <a:gd name="connsiteY997" fmla="*/ 1025096 h 1035329"/>
              <a:gd name="connsiteX998" fmla="*/ 9481 w 532194"/>
              <a:gd name="connsiteY998" fmla="*/ 1025096 h 1035329"/>
              <a:gd name="connsiteX999" fmla="*/ 9470 w 532194"/>
              <a:gd name="connsiteY999" fmla="*/ 1025096 h 1035329"/>
              <a:gd name="connsiteX1000" fmla="*/ 8712 w 532194"/>
              <a:gd name="connsiteY1000" fmla="*/ 1024594 h 1035329"/>
              <a:gd name="connsiteX1001" fmla="*/ 5717 w 532194"/>
              <a:gd name="connsiteY1001" fmla="*/ 1024121 h 1035329"/>
              <a:gd name="connsiteX1002" fmla="*/ 5450 w 532194"/>
              <a:gd name="connsiteY1002" fmla="*/ 1024122 h 1035329"/>
              <a:gd name="connsiteX1003" fmla="*/ 4819 w 532194"/>
              <a:gd name="connsiteY1003" fmla="*/ 1024127 h 1035329"/>
              <a:gd name="connsiteX1004" fmla="*/ 1825 w 532194"/>
              <a:gd name="connsiteY1004" fmla="*/ 1023145 h 1035329"/>
              <a:gd name="connsiteX1005" fmla="*/ 751 w 532194"/>
              <a:gd name="connsiteY1005" fmla="*/ 1022136 h 1035329"/>
              <a:gd name="connsiteX1006" fmla="*/ 745 w 532194"/>
              <a:gd name="connsiteY1006" fmla="*/ 1022136 h 1035329"/>
              <a:gd name="connsiteX1007" fmla="*/ 739 w 532194"/>
              <a:gd name="connsiteY1007" fmla="*/ 1022136 h 1035329"/>
              <a:gd name="connsiteX1008" fmla="*/ 1 w 532194"/>
              <a:gd name="connsiteY1008" fmla="*/ 1019346 h 1035329"/>
              <a:gd name="connsiteX1009" fmla="*/ 479 w 532194"/>
              <a:gd name="connsiteY1009" fmla="*/ 1016541 h 1035329"/>
              <a:gd name="connsiteX1010" fmla="*/ 2229 w 532194"/>
              <a:gd name="connsiteY1010" fmla="*/ 1008991 h 1035329"/>
              <a:gd name="connsiteX1011" fmla="*/ 3147 w 532194"/>
              <a:gd name="connsiteY1011" fmla="*/ 1004603 h 1035329"/>
              <a:gd name="connsiteX1012" fmla="*/ 5374 w 532194"/>
              <a:gd name="connsiteY1012" fmla="*/ 998927 h 1035329"/>
              <a:gd name="connsiteX1013" fmla="*/ 6066 w 532194"/>
              <a:gd name="connsiteY1013" fmla="*/ 997138 h 1035329"/>
              <a:gd name="connsiteX1014" fmla="*/ 8110 w 532194"/>
              <a:gd name="connsiteY1014" fmla="*/ 993146 h 1035329"/>
              <a:gd name="connsiteX1015" fmla="*/ 9560 w 532194"/>
              <a:gd name="connsiteY1015" fmla="*/ 990840 h 1035329"/>
              <a:gd name="connsiteX1016" fmla="*/ 11059 w 532194"/>
              <a:gd name="connsiteY1016" fmla="*/ 988280 h 1035329"/>
              <a:gd name="connsiteX1017" fmla="*/ 12658 w 532194"/>
              <a:gd name="connsiteY1017" fmla="*/ 985617 h 1035329"/>
              <a:gd name="connsiteX1018" fmla="*/ 13635 w 532194"/>
              <a:gd name="connsiteY1018" fmla="*/ 981889 h 1035329"/>
              <a:gd name="connsiteX1019" fmla="*/ 13745 w 532194"/>
              <a:gd name="connsiteY1019" fmla="*/ 973491 h 1035329"/>
              <a:gd name="connsiteX1020" fmla="*/ 15037 w 532194"/>
              <a:gd name="connsiteY1020" fmla="*/ 970575 h 1035329"/>
              <a:gd name="connsiteX1021" fmla="*/ 15738 w 532194"/>
              <a:gd name="connsiteY1021" fmla="*/ 969549 h 1035329"/>
              <a:gd name="connsiteX1022" fmla="*/ 16184 w 532194"/>
              <a:gd name="connsiteY1022" fmla="*/ 968525 h 1035329"/>
              <a:gd name="connsiteX1023" fmla="*/ 16987 w 532194"/>
              <a:gd name="connsiteY1023" fmla="*/ 967498 h 1035329"/>
              <a:gd name="connsiteX1024" fmla="*/ 17994 w 532194"/>
              <a:gd name="connsiteY1024" fmla="*/ 966469 h 1035329"/>
              <a:gd name="connsiteX1025" fmla="*/ 19000 w 532194"/>
              <a:gd name="connsiteY1025" fmla="*/ 965390 h 1035329"/>
              <a:gd name="connsiteX1026" fmla="*/ 18201 w 532194"/>
              <a:gd name="connsiteY1026" fmla="*/ 961887 h 1035329"/>
              <a:gd name="connsiteX1027" fmla="*/ 18198 w 532194"/>
              <a:gd name="connsiteY1027" fmla="*/ 961887 h 1035329"/>
              <a:gd name="connsiteX1028" fmla="*/ 18195 w 532194"/>
              <a:gd name="connsiteY1028" fmla="*/ 961887 h 1035329"/>
              <a:gd name="connsiteX1029" fmla="*/ 18258 w 532194"/>
              <a:gd name="connsiteY1029" fmla="*/ 958119 h 1035329"/>
              <a:gd name="connsiteX1030" fmla="*/ 19663 w 532194"/>
              <a:gd name="connsiteY1030" fmla="*/ 956272 h 1035329"/>
              <a:gd name="connsiteX1031" fmla="*/ 21067 w 532194"/>
              <a:gd name="connsiteY1031" fmla="*/ 954423 h 1035329"/>
              <a:gd name="connsiteX1032" fmla="*/ 21061 w 532194"/>
              <a:gd name="connsiteY1032" fmla="*/ 953713 h 1035329"/>
              <a:gd name="connsiteX1033" fmla="*/ 21009 w 532194"/>
              <a:gd name="connsiteY1033" fmla="*/ 953713 h 1035329"/>
              <a:gd name="connsiteX1034" fmla="*/ 21004 w 532194"/>
              <a:gd name="connsiteY1034" fmla="*/ 953713 h 1035329"/>
              <a:gd name="connsiteX1035" fmla="*/ 19578 w 532194"/>
              <a:gd name="connsiteY1035" fmla="*/ 948586 h 1035329"/>
              <a:gd name="connsiteX1036" fmla="*/ 18800 w 532194"/>
              <a:gd name="connsiteY1036" fmla="*/ 946609 h 1035329"/>
              <a:gd name="connsiteX1037" fmla="*/ 18792 w 532194"/>
              <a:gd name="connsiteY1037" fmla="*/ 946610 h 1035329"/>
              <a:gd name="connsiteX1038" fmla="*/ 18788 w 532194"/>
              <a:gd name="connsiteY1038" fmla="*/ 946610 h 1035329"/>
              <a:gd name="connsiteX1039" fmla="*/ 17550 w 532194"/>
              <a:gd name="connsiteY1039" fmla="*/ 944691 h 1035329"/>
              <a:gd name="connsiteX1040" fmla="*/ 17967 w 532194"/>
              <a:gd name="connsiteY1040" fmla="*/ 941022 h 1035329"/>
              <a:gd name="connsiteX1041" fmla="*/ 18980 w 532194"/>
              <a:gd name="connsiteY1041" fmla="*/ 940501 h 1035329"/>
              <a:gd name="connsiteX1042" fmla="*/ 19941 w 532194"/>
              <a:gd name="connsiteY1042" fmla="*/ 939982 h 1035329"/>
              <a:gd name="connsiteX1043" fmla="*/ 21253 w 532194"/>
              <a:gd name="connsiteY1043" fmla="*/ 938951 h 1035329"/>
              <a:gd name="connsiteX1044" fmla="*/ 23583 w 532194"/>
              <a:gd name="connsiteY1044" fmla="*/ 937906 h 1035329"/>
              <a:gd name="connsiteX1045" fmla="*/ 25562 w 532194"/>
              <a:gd name="connsiteY1045" fmla="*/ 937427 h 1035329"/>
              <a:gd name="connsiteX1046" fmla="*/ 26312 w 532194"/>
              <a:gd name="connsiteY1046" fmla="*/ 936146 h 1035329"/>
              <a:gd name="connsiteX1047" fmla="*/ 26298 w 532194"/>
              <a:gd name="connsiteY1047" fmla="*/ 930241 h 1035329"/>
              <a:gd name="connsiteX1048" fmla="*/ 26316 w 532194"/>
              <a:gd name="connsiteY1048" fmla="*/ 918127 h 1035329"/>
              <a:gd name="connsiteX1049" fmla="*/ 27217 w 532194"/>
              <a:gd name="connsiteY1049" fmla="*/ 912212 h 1035329"/>
              <a:gd name="connsiteX1050" fmla="*/ 25684 w 532194"/>
              <a:gd name="connsiteY1050" fmla="*/ 910906 h 1035329"/>
              <a:gd name="connsiteX1051" fmla="*/ 25676 w 532194"/>
              <a:gd name="connsiteY1051" fmla="*/ 910906 h 1035329"/>
              <a:gd name="connsiteX1052" fmla="*/ 25662 w 532194"/>
              <a:gd name="connsiteY1052" fmla="*/ 910906 h 1035329"/>
              <a:gd name="connsiteX1053" fmla="*/ 24749 w 532194"/>
              <a:gd name="connsiteY1053" fmla="*/ 909898 h 1035329"/>
              <a:gd name="connsiteX1054" fmla="*/ 23788 w 532194"/>
              <a:gd name="connsiteY1054" fmla="*/ 908891 h 1035329"/>
              <a:gd name="connsiteX1055" fmla="*/ 23771 w 532194"/>
              <a:gd name="connsiteY1055" fmla="*/ 908891 h 1035329"/>
              <a:gd name="connsiteX1056" fmla="*/ 23762 w 532194"/>
              <a:gd name="connsiteY1056" fmla="*/ 908891 h 1035329"/>
              <a:gd name="connsiteX1057" fmla="*/ 22176 w 532194"/>
              <a:gd name="connsiteY1057" fmla="*/ 907382 h 1035329"/>
              <a:gd name="connsiteX1058" fmla="*/ 20569 w 532194"/>
              <a:gd name="connsiteY1058" fmla="*/ 904803 h 1035329"/>
              <a:gd name="connsiteX1059" fmla="*/ 20632 w 532194"/>
              <a:gd name="connsiteY1059" fmla="*/ 896557 h 1035329"/>
              <a:gd name="connsiteX1060" fmla="*/ 21875 w 532194"/>
              <a:gd name="connsiteY1060" fmla="*/ 889318 h 1035329"/>
              <a:gd name="connsiteX1061" fmla="*/ 23176 w 532194"/>
              <a:gd name="connsiteY1061" fmla="*/ 882686 h 1035329"/>
              <a:gd name="connsiteX1062" fmla="*/ 24661 w 532194"/>
              <a:gd name="connsiteY1062" fmla="*/ 878852 h 1035329"/>
              <a:gd name="connsiteX1063" fmla="*/ 26199 w 532194"/>
              <a:gd name="connsiteY1063" fmla="*/ 875323 h 1035329"/>
              <a:gd name="connsiteX1064" fmla="*/ 27400 w 532194"/>
              <a:gd name="connsiteY1064" fmla="*/ 873427 h 1035329"/>
              <a:gd name="connsiteX1065" fmla="*/ 29066 w 532194"/>
              <a:gd name="connsiteY1065" fmla="*/ 872237 h 1035329"/>
              <a:gd name="connsiteX1066" fmla="*/ 32767 w 532194"/>
              <a:gd name="connsiteY1066" fmla="*/ 866445 h 1035329"/>
              <a:gd name="connsiteX1067" fmla="*/ 31513 w 532194"/>
              <a:gd name="connsiteY1067" fmla="*/ 863404 h 1035329"/>
              <a:gd name="connsiteX1068" fmla="*/ 30495 w 532194"/>
              <a:gd name="connsiteY1068" fmla="*/ 854155 h 1035329"/>
              <a:gd name="connsiteX1069" fmla="*/ 31504 w 532194"/>
              <a:gd name="connsiteY1069" fmla="*/ 844167 h 1035329"/>
              <a:gd name="connsiteX1070" fmla="*/ 33054 w 532194"/>
              <a:gd name="connsiteY1070" fmla="*/ 837075 h 1035329"/>
              <a:gd name="connsiteX1071" fmla="*/ 34313 w 532194"/>
              <a:gd name="connsiteY1071" fmla="*/ 831207 h 1035329"/>
              <a:gd name="connsiteX1072" fmla="*/ 36018 w 532194"/>
              <a:gd name="connsiteY1072" fmla="*/ 824367 h 1035329"/>
              <a:gd name="connsiteX1073" fmla="*/ 37100 w 532194"/>
              <a:gd name="connsiteY1073" fmla="*/ 821046 h 1035329"/>
              <a:gd name="connsiteX1074" fmla="*/ 38758 w 532194"/>
              <a:gd name="connsiteY1074" fmla="*/ 814414 h 1035329"/>
              <a:gd name="connsiteX1075" fmla="*/ 40118 w 532194"/>
              <a:gd name="connsiteY1075" fmla="*/ 808494 h 1035329"/>
              <a:gd name="connsiteX1076" fmla="*/ 41427 w 532194"/>
              <a:gd name="connsiteY1076" fmla="*/ 802527 h 1035329"/>
              <a:gd name="connsiteX1077" fmla="*/ 42937 w 532194"/>
              <a:gd name="connsiteY1077" fmla="*/ 796401 h 1035329"/>
              <a:gd name="connsiteX1078" fmla="*/ 44165 w 532194"/>
              <a:gd name="connsiteY1078" fmla="*/ 792366 h 1035329"/>
              <a:gd name="connsiteX1079" fmla="*/ 45690 w 532194"/>
              <a:gd name="connsiteY1079" fmla="*/ 787616 h 1035329"/>
              <a:gd name="connsiteX1080" fmla="*/ 47167 w 532194"/>
              <a:gd name="connsiteY1080" fmla="*/ 783172 h 1035329"/>
              <a:gd name="connsiteX1081" fmla="*/ 48547 w 532194"/>
              <a:gd name="connsiteY1081" fmla="*/ 779084 h 1035329"/>
              <a:gd name="connsiteX1082" fmla="*/ 50034 w 532194"/>
              <a:gd name="connsiteY1082" fmla="*/ 775504 h 1035329"/>
              <a:gd name="connsiteX1083" fmla="*/ 51823 w 532194"/>
              <a:gd name="connsiteY1083" fmla="*/ 771466 h 1035329"/>
              <a:gd name="connsiteX1084" fmla="*/ 53216 w 532194"/>
              <a:gd name="connsiteY1084" fmla="*/ 768548 h 1035329"/>
              <a:gd name="connsiteX1085" fmla="*/ 54410 w 532194"/>
              <a:gd name="connsiteY1085" fmla="*/ 766193 h 1035329"/>
              <a:gd name="connsiteX1086" fmla="*/ 55951 w 532194"/>
              <a:gd name="connsiteY1086" fmla="*/ 762816 h 1035329"/>
              <a:gd name="connsiteX1087" fmla="*/ 56795 w 532194"/>
              <a:gd name="connsiteY1087" fmla="*/ 760923 h 1035329"/>
              <a:gd name="connsiteX1088" fmla="*/ 58246 w 532194"/>
              <a:gd name="connsiteY1088" fmla="*/ 758618 h 1035329"/>
              <a:gd name="connsiteX1089" fmla="*/ 60394 w 532194"/>
              <a:gd name="connsiteY1089" fmla="*/ 755032 h 1035329"/>
              <a:gd name="connsiteX1090" fmla="*/ 61836 w 532194"/>
              <a:gd name="connsiteY1090" fmla="*/ 751911 h 1035329"/>
              <a:gd name="connsiteX1091" fmla="*/ 63030 w 532194"/>
              <a:gd name="connsiteY1091" fmla="*/ 749404 h 1035329"/>
              <a:gd name="connsiteX1092" fmla="*/ 63749 w 532194"/>
              <a:gd name="connsiteY1092" fmla="*/ 745425 h 1035329"/>
              <a:gd name="connsiteX1093" fmla="*/ 64066 w 532194"/>
              <a:gd name="connsiteY1093" fmla="*/ 741808 h 1035329"/>
              <a:gd name="connsiteX1094" fmla="*/ 64612 w 532194"/>
              <a:gd name="connsiteY1094" fmla="*/ 740530 h 1035329"/>
              <a:gd name="connsiteX1095" fmla="*/ 65607 w 532194"/>
              <a:gd name="connsiteY1095" fmla="*/ 738533 h 1035329"/>
              <a:gd name="connsiteX1096" fmla="*/ 67590 w 532194"/>
              <a:gd name="connsiteY1096" fmla="*/ 733777 h 1035329"/>
              <a:gd name="connsiteX1097" fmla="*/ 68586 w 532194"/>
              <a:gd name="connsiteY1097" fmla="*/ 731782 h 1035329"/>
              <a:gd name="connsiteX1098" fmla="*/ 70129 w 532194"/>
              <a:gd name="connsiteY1098" fmla="*/ 728559 h 1035329"/>
              <a:gd name="connsiteX1099" fmla="*/ 72388 w 532194"/>
              <a:gd name="connsiteY1099" fmla="*/ 725685 h 1035329"/>
              <a:gd name="connsiteX1100" fmla="*/ 74102 w 532194"/>
              <a:gd name="connsiteY1100" fmla="*/ 724290 h 1035329"/>
              <a:gd name="connsiteX1101" fmla="*/ 74502 w 532194"/>
              <a:gd name="connsiteY1101" fmla="*/ 723573 h 1035329"/>
              <a:gd name="connsiteX1102" fmla="*/ 76085 w 532194"/>
              <a:gd name="connsiteY1102" fmla="*/ 719534 h 1035329"/>
              <a:gd name="connsiteX1103" fmla="*/ 77277 w 532194"/>
              <a:gd name="connsiteY1103" fmla="*/ 716773 h 1035329"/>
              <a:gd name="connsiteX1104" fmla="*/ 78769 w 532194"/>
              <a:gd name="connsiteY1104" fmla="*/ 709070 h 1035329"/>
              <a:gd name="connsiteX1105" fmla="*/ 79658 w 532194"/>
              <a:gd name="connsiteY1105" fmla="*/ 701985 h 1035329"/>
              <a:gd name="connsiteX1106" fmla="*/ 82005 w 532194"/>
              <a:gd name="connsiteY1106" fmla="*/ 697890 h 1035329"/>
              <a:gd name="connsiteX1107" fmla="*/ 83466 w 532194"/>
              <a:gd name="connsiteY1107" fmla="*/ 696501 h 1035329"/>
              <a:gd name="connsiteX1108" fmla="*/ 85188 w 532194"/>
              <a:gd name="connsiteY1108" fmla="*/ 691238 h 1035329"/>
              <a:gd name="connsiteX1109" fmla="*/ 84990 w 532194"/>
              <a:gd name="connsiteY1109" fmla="*/ 687016 h 1035329"/>
              <a:gd name="connsiteX1110" fmla="*/ 86165 w 532194"/>
              <a:gd name="connsiteY1110" fmla="*/ 682830 h 1035329"/>
              <a:gd name="connsiteX1111" fmla="*/ 87818 w 532194"/>
              <a:gd name="connsiteY1111" fmla="*/ 680420 h 1035329"/>
              <a:gd name="connsiteX1112" fmla="*/ 89881 w 532194"/>
              <a:gd name="connsiteY1112" fmla="*/ 678259 h 1035329"/>
              <a:gd name="connsiteX1113" fmla="*/ 91390 w 532194"/>
              <a:gd name="connsiteY1113" fmla="*/ 676665 h 1035329"/>
              <a:gd name="connsiteX1114" fmla="*/ 91936 w 532194"/>
              <a:gd name="connsiteY1114" fmla="*/ 675436 h 1035329"/>
              <a:gd name="connsiteX1115" fmla="*/ 93278 w 532194"/>
              <a:gd name="connsiteY1115" fmla="*/ 658726 h 1035329"/>
              <a:gd name="connsiteX1116" fmla="*/ 94727 w 532194"/>
              <a:gd name="connsiteY1116" fmla="*/ 637894 h 1035329"/>
              <a:gd name="connsiteX1117" fmla="*/ 95983 w 532194"/>
              <a:gd name="connsiteY1117" fmla="*/ 627191 h 1035329"/>
              <a:gd name="connsiteX1118" fmla="*/ 95984 w 532194"/>
              <a:gd name="connsiteY1118" fmla="*/ 613449 h 1035329"/>
              <a:gd name="connsiteX1119" fmla="*/ 96349 w 532194"/>
              <a:gd name="connsiteY1119" fmla="*/ 609626 h 1035329"/>
              <a:gd name="connsiteX1120" fmla="*/ 98696 w 532194"/>
              <a:gd name="connsiteY1120" fmla="*/ 600898 h 1035329"/>
              <a:gd name="connsiteX1121" fmla="*/ 100490 w 532194"/>
              <a:gd name="connsiteY1121" fmla="*/ 592735 h 1035329"/>
              <a:gd name="connsiteX1122" fmla="*/ 101423 w 532194"/>
              <a:gd name="connsiteY1122" fmla="*/ 589671 h 1035329"/>
              <a:gd name="connsiteX1123" fmla="*/ 102746 w 532194"/>
              <a:gd name="connsiteY1123" fmla="*/ 585075 h 1035329"/>
              <a:gd name="connsiteX1124" fmla="*/ 103757 w 532194"/>
              <a:gd name="connsiteY1124" fmla="*/ 575241 h 1035329"/>
              <a:gd name="connsiteX1125" fmla="*/ 102489 w 532194"/>
              <a:gd name="connsiteY1125" fmla="*/ 566500 h 1035329"/>
              <a:gd name="connsiteX1126" fmla="*/ 101309 w 532194"/>
              <a:gd name="connsiteY1126" fmla="*/ 560966 h 1035329"/>
              <a:gd name="connsiteX1127" fmla="*/ 102516 w 532194"/>
              <a:gd name="connsiteY1127" fmla="*/ 554999 h 1035329"/>
              <a:gd name="connsiteX1128" fmla="*/ 104064 w 532194"/>
              <a:gd name="connsiteY1128" fmla="*/ 552283 h 1035329"/>
              <a:gd name="connsiteX1129" fmla="*/ 104500 w 532194"/>
              <a:gd name="connsiteY1129" fmla="*/ 550394 h 1035329"/>
              <a:gd name="connsiteX1130" fmla="*/ 104166 w 532194"/>
              <a:gd name="connsiteY1130" fmla="*/ 543170 h 1035329"/>
              <a:gd name="connsiteX1131" fmla="*/ 102238 w 532194"/>
              <a:gd name="connsiteY1131" fmla="*/ 534488 h 1035329"/>
              <a:gd name="connsiteX1132" fmla="*/ 101066 w 532194"/>
              <a:gd name="connsiteY1132" fmla="*/ 529818 h 1035329"/>
              <a:gd name="connsiteX1133" fmla="*/ 101848 w 532194"/>
              <a:gd name="connsiteY1133" fmla="*/ 526857 h 1035329"/>
              <a:gd name="connsiteX1134" fmla="*/ 103404 w 532194"/>
              <a:gd name="connsiteY1134" fmla="*/ 520274 h 1035329"/>
              <a:gd name="connsiteX1135" fmla="*/ 105254 w 532194"/>
              <a:gd name="connsiteY1135" fmla="*/ 512723 h 1035329"/>
              <a:gd name="connsiteX1136" fmla="*/ 106407 w 532194"/>
              <a:gd name="connsiteY1136" fmla="*/ 506450 h 1035329"/>
              <a:gd name="connsiteX1137" fmla="*/ 107905 w 532194"/>
              <a:gd name="connsiteY1137" fmla="*/ 499256 h 1035329"/>
              <a:gd name="connsiteX1138" fmla="*/ 109245 w 532194"/>
              <a:gd name="connsiteY1138" fmla="*/ 496137 h 1035329"/>
              <a:gd name="connsiteX1139" fmla="*/ 110494 w 532194"/>
              <a:gd name="connsiteY1139" fmla="*/ 494036 h 1035329"/>
              <a:gd name="connsiteX1140" fmla="*/ 111755 w 532194"/>
              <a:gd name="connsiteY1140" fmla="*/ 493055 h 1035329"/>
              <a:gd name="connsiteX1141" fmla="*/ 113461 w 532194"/>
              <a:gd name="connsiteY1141" fmla="*/ 490898 h 1035329"/>
              <a:gd name="connsiteX1142" fmla="*/ 115499 w 532194"/>
              <a:gd name="connsiteY1142" fmla="*/ 486396 h 1035329"/>
              <a:gd name="connsiteX1143" fmla="*/ 116728 w 532194"/>
              <a:gd name="connsiteY1143" fmla="*/ 482464 h 1035329"/>
              <a:gd name="connsiteX1144" fmla="*/ 117963 w 532194"/>
              <a:gd name="connsiteY1144" fmla="*/ 479141 h 1035329"/>
              <a:gd name="connsiteX1145" fmla="*/ 119455 w 532194"/>
              <a:gd name="connsiteY1145" fmla="*/ 475917 h 1035329"/>
              <a:gd name="connsiteX1146" fmla="*/ 120898 w 532194"/>
              <a:gd name="connsiteY1146" fmla="*/ 472901 h 1035329"/>
              <a:gd name="connsiteX1147" fmla="*/ 122438 w 532194"/>
              <a:gd name="connsiteY1147" fmla="*/ 469474 h 1035329"/>
              <a:gd name="connsiteX1148" fmla="*/ 123893 w 532194"/>
              <a:gd name="connsiteY1148" fmla="*/ 462995 h 1035329"/>
              <a:gd name="connsiteX1149" fmla="*/ 121433 w 532194"/>
              <a:gd name="connsiteY1149" fmla="*/ 461444 h 1035329"/>
              <a:gd name="connsiteX1150" fmla="*/ 117756 w 532194"/>
              <a:gd name="connsiteY1150" fmla="*/ 460363 h 1035329"/>
              <a:gd name="connsiteX1151" fmla="*/ 114183 w 532194"/>
              <a:gd name="connsiteY1151" fmla="*/ 459435 h 1035329"/>
              <a:gd name="connsiteX1152" fmla="*/ 108815 w 532194"/>
              <a:gd name="connsiteY1152" fmla="*/ 457206 h 1035329"/>
              <a:gd name="connsiteX1153" fmla="*/ 107371 w 532194"/>
              <a:gd name="connsiteY1153" fmla="*/ 455541 h 1035329"/>
              <a:gd name="connsiteX1154" fmla="*/ 105934 w 532194"/>
              <a:gd name="connsiteY1154" fmla="*/ 449907 h 1035329"/>
              <a:gd name="connsiteX1155" fmla="*/ 104483 w 532194"/>
              <a:gd name="connsiteY1155" fmla="*/ 442900 h 1035329"/>
              <a:gd name="connsiteX1156" fmla="*/ 102692 w 532194"/>
              <a:gd name="connsiteY1156" fmla="*/ 432842 h 1035329"/>
              <a:gd name="connsiteX1157" fmla="*/ 101057 w 532194"/>
              <a:gd name="connsiteY1157" fmla="*/ 422986 h 1035329"/>
              <a:gd name="connsiteX1158" fmla="*/ 99573 w 532194"/>
              <a:gd name="connsiteY1158" fmla="*/ 413127 h 1035329"/>
              <a:gd name="connsiteX1159" fmla="*/ 97468 w 532194"/>
              <a:gd name="connsiteY1159" fmla="*/ 402309 h 1035329"/>
              <a:gd name="connsiteX1160" fmla="*/ 94942 w 532194"/>
              <a:gd name="connsiteY1160" fmla="*/ 399385 h 1035329"/>
              <a:gd name="connsiteX1161" fmla="*/ 92429 w 532194"/>
              <a:gd name="connsiteY1161" fmla="*/ 397733 h 1035329"/>
              <a:gd name="connsiteX1162" fmla="*/ 86020 w 532194"/>
              <a:gd name="connsiteY1162" fmla="*/ 393121 h 1035329"/>
              <a:gd name="connsiteX1163" fmla="*/ 86017 w 532194"/>
              <a:gd name="connsiteY1163" fmla="*/ 393121 h 1035329"/>
              <a:gd name="connsiteX1164" fmla="*/ 86013 w 532194"/>
              <a:gd name="connsiteY1164" fmla="*/ 393121 h 1035329"/>
              <a:gd name="connsiteX1165" fmla="*/ 84784 w 532194"/>
              <a:gd name="connsiteY1165" fmla="*/ 392117 h 1035329"/>
              <a:gd name="connsiteX1166" fmla="*/ 82935 w 532194"/>
              <a:gd name="connsiteY1166" fmla="*/ 390610 h 1035329"/>
              <a:gd name="connsiteX1167" fmla="*/ 81438 w 532194"/>
              <a:gd name="connsiteY1167" fmla="*/ 388644 h 1035329"/>
              <a:gd name="connsiteX1168" fmla="*/ 79983 w 532194"/>
              <a:gd name="connsiteY1168" fmla="*/ 386013 h 1035329"/>
              <a:gd name="connsiteX1169" fmla="*/ 78372 w 532194"/>
              <a:gd name="connsiteY1169" fmla="*/ 383078 h 1035329"/>
              <a:gd name="connsiteX1170" fmla="*/ 76606 w 532194"/>
              <a:gd name="connsiteY1170" fmla="*/ 379840 h 1035329"/>
              <a:gd name="connsiteX1171" fmla="*/ 75346 w 532194"/>
              <a:gd name="connsiteY1171" fmla="*/ 376291 h 1035329"/>
              <a:gd name="connsiteX1172" fmla="*/ 76603 w 532194"/>
              <a:gd name="connsiteY1172" fmla="*/ 370322 h 1035329"/>
              <a:gd name="connsiteX1173" fmla="*/ 78099 w 532194"/>
              <a:gd name="connsiteY1173" fmla="*/ 367454 h 1035329"/>
              <a:gd name="connsiteX1174" fmla="*/ 79692 w 532194"/>
              <a:gd name="connsiteY1174" fmla="*/ 364331 h 1035329"/>
              <a:gd name="connsiteX1175" fmla="*/ 81290 w 532194"/>
              <a:gd name="connsiteY1175" fmla="*/ 361465 h 1035329"/>
              <a:gd name="connsiteX1176" fmla="*/ 82120 w 532194"/>
              <a:gd name="connsiteY1176" fmla="*/ 358403 h 1035329"/>
              <a:gd name="connsiteX1177" fmla="*/ 81966 w 532194"/>
              <a:gd name="connsiteY1177" fmla="*/ 353620 h 1035329"/>
              <a:gd name="connsiteX1178" fmla="*/ 80878 w 532194"/>
              <a:gd name="connsiteY1178" fmla="*/ 351849 h 1035329"/>
              <a:gd name="connsiteX1179" fmla="*/ 79325 w 532194"/>
              <a:gd name="connsiteY1179" fmla="*/ 349575 h 1035329"/>
              <a:gd name="connsiteX1180" fmla="*/ 78071 w 532194"/>
              <a:gd name="connsiteY1180" fmla="*/ 346586 h 1035329"/>
              <a:gd name="connsiteX1181" fmla="*/ 80054 w 532194"/>
              <a:gd name="connsiteY1181" fmla="*/ 341680 h 1035329"/>
              <a:gd name="connsiteX1182" fmla="*/ 80883 w 532194"/>
              <a:gd name="connsiteY1182" fmla="*/ 338465 h 1035329"/>
              <a:gd name="connsiteX1183" fmla="*/ 82363 w 532194"/>
              <a:gd name="connsiteY1183" fmla="*/ 334274 h 1035329"/>
              <a:gd name="connsiteX1184" fmla="*/ 83513 w 532194"/>
              <a:gd name="connsiteY1184" fmla="*/ 332327 h 1035329"/>
              <a:gd name="connsiteX1185" fmla="*/ 84013 w 532194"/>
              <a:gd name="connsiteY1185" fmla="*/ 331559 h 1035329"/>
              <a:gd name="connsiteX1186" fmla="*/ 84513 w 532194"/>
              <a:gd name="connsiteY1186" fmla="*/ 330789 h 1035329"/>
              <a:gd name="connsiteX1187" fmla="*/ 85065 w 532194"/>
              <a:gd name="connsiteY1187" fmla="*/ 330019 h 1035329"/>
              <a:gd name="connsiteX1188" fmla="*/ 87526 w 532194"/>
              <a:gd name="connsiteY1188" fmla="*/ 327091 h 1035329"/>
              <a:gd name="connsiteX1189" fmla="*/ 87926 w 532194"/>
              <a:gd name="connsiteY1189" fmla="*/ 326425 h 1035329"/>
              <a:gd name="connsiteX1190" fmla="*/ 88979 w 532194"/>
              <a:gd name="connsiteY1190" fmla="*/ 325089 h 1035329"/>
              <a:gd name="connsiteX1191" fmla="*/ 87709 w 532194"/>
              <a:gd name="connsiteY1191" fmla="*/ 306831 h 1035329"/>
              <a:gd name="connsiteX1192" fmla="*/ 87001 w 532194"/>
              <a:gd name="connsiteY1192" fmla="*/ 298034 h 1035329"/>
              <a:gd name="connsiteX1193" fmla="*/ 87806 w 532194"/>
              <a:gd name="connsiteY1193" fmla="*/ 292579 h 1035329"/>
              <a:gd name="connsiteX1194" fmla="*/ 89219 w 532194"/>
              <a:gd name="connsiteY1194" fmla="*/ 286913 h 1035329"/>
              <a:gd name="connsiteX1195" fmla="*/ 90632 w 532194"/>
              <a:gd name="connsiteY1195" fmla="*/ 281147 h 1035329"/>
              <a:gd name="connsiteX1196" fmla="*/ 91867 w 532194"/>
              <a:gd name="connsiteY1196" fmla="*/ 277773 h 1035329"/>
              <a:gd name="connsiteX1197" fmla="*/ 93538 w 532194"/>
              <a:gd name="connsiteY1197" fmla="*/ 272411 h 1035329"/>
              <a:gd name="connsiteX1198" fmla="*/ 95256 w 532194"/>
              <a:gd name="connsiteY1198" fmla="*/ 266640 h 1035329"/>
              <a:gd name="connsiteX1199" fmla="*/ 95992 w 532194"/>
              <a:gd name="connsiteY1199" fmla="*/ 264240 h 1035329"/>
              <a:gd name="connsiteX1200" fmla="*/ 97746 w 532194"/>
              <a:gd name="connsiteY1200" fmla="*/ 257096 h 1035329"/>
              <a:gd name="connsiteX1201" fmla="*/ 98748 w 532194"/>
              <a:gd name="connsiteY1201" fmla="*/ 251079 h 1035329"/>
              <a:gd name="connsiteX1202" fmla="*/ 99209 w 532194"/>
              <a:gd name="connsiteY1202" fmla="*/ 246747 h 1035329"/>
              <a:gd name="connsiteX1203" fmla="*/ 99217 w 532194"/>
              <a:gd name="connsiteY1203" fmla="*/ 229084 h 1035329"/>
              <a:gd name="connsiteX1204" fmla="*/ 100599 w 532194"/>
              <a:gd name="connsiteY1204" fmla="*/ 225100 h 1035329"/>
              <a:gd name="connsiteX1205" fmla="*/ 102084 w 532194"/>
              <a:gd name="connsiteY1205" fmla="*/ 221266 h 1035329"/>
              <a:gd name="connsiteX1206" fmla="*/ 103121 w 532194"/>
              <a:gd name="connsiteY1206" fmla="*/ 218506 h 1035329"/>
              <a:gd name="connsiteX1207" fmla="*/ 104664 w 532194"/>
              <a:gd name="connsiteY1207" fmla="*/ 215232 h 1035329"/>
              <a:gd name="connsiteX1208" fmla="*/ 106969 w 532194"/>
              <a:gd name="connsiteY1208" fmla="*/ 212001 h 1035329"/>
              <a:gd name="connsiteX1209" fmla="*/ 108421 w 532194"/>
              <a:gd name="connsiteY1209" fmla="*/ 209745 h 1035329"/>
              <a:gd name="connsiteX1210" fmla="*/ 109118 w 532194"/>
              <a:gd name="connsiteY1210" fmla="*/ 208363 h 1035329"/>
              <a:gd name="connsiteX1211" fmla="*/ 110624 w 532194"/>
              <a:gd name="connsiteY1211" fmla="*/ 206564 h 1035329"/>
              <a:gd name="connsiteX1212" fmla="*/ 112131 w 532194"/>
              <a:gd name="connsiteY1212" fmla="*/ 204715 h 1035329"/>
              <a:gd name="connsiteX1213" fmla="*/ 113141 w 532194"/>
              <a:gd name="connsiteY1213" fmla="*/ 203991 h 1035329"/>
              <a:gd name="connsiteX1214" fmla="*/ 114154 w 532194"/>
              <a:gd name="connsiteY1214" fmla="*/ 203521 h 1035329"/>
              <a:gd name="connsiteX1215" fmla="*/ 117019 w 532194"/>
              <a:gd name="connsiteY1215" fmla="*/ 200385 h 1035329"/>
              <a:gd name="connsiteX1216" fmla="*/ 118074 w 532194"/>
              <a:gd name="connsiteY1216" fmla="*/ 199101 h 1035329"/>
              <a:gd name="connsiteX1217" fmla="*/ 120198 w 532194"/>
              <a:gd name="connsiteY1217" fmla="*/ 197808 h 1035329"/>
              <a:gd name="connsiteX1218" fmla="*/ 121719 w 532194"/>
              <a:gd name="connsiteY1218" fmla="*/ 197282 h 1035329"/>
              <a:gd name="connsiteX1219" fmla="*/ 122477 w 532194"/>
              <a:gd name="connsiteY1219" fmla="*/ 196765 h 1035329"/>
              <a:gd name="connsiteX1220" fmla="*/ 123231 w 532194"/>
              <a:gd name="connsiteY1220" fmla="*/ 195940 h 1035329"/>
              <a:gd name="connsiteX1221" fmla="*/ 124743 w 532194"/>
              <a:gd name="connsiteY1221" fmla="*/ 194551 h 1035329"/>
              <a:gd name="connsiteX1222" fmla="*/ 126555 w 532194"/>
              <a:gd name="connsiteY1222" fmla="*/ 192800 h 1035329"/>
              <a:gd name="connsiteX1223" fmla="*/ 127306 w 532194"/>
              <a:gd name="connsiteY1223" fmla="*/ 191621 h 1035329"/>
              <a:gd name="connsiteX1224" fmla="*/ 129223 w 532194"/>
              <a:gd name="connsiteY1224" fmla="*/ 190122 h 1035329"/>
              <a:gd name="connsiteX1225" fmla="*/ 131646 w 532194"/>
              <a:gd name="connsiteY1225" fmla="*/ 188314 h 1035329"/>
              <a:gd name="connsiteX1226" fmla="*/ 132955 w 532194"/>
              <a:gd name="connsiteY1226" fmla="*/ 186976 h 1035329"/>
              <a:gd name="connsiteX1227" fmla="*/ 134318 w 532194"/>
              <a:gd name="connsiteY1227" fmla="*/ 185943 h 1035329"/>
              <a:gd name="connsiteX1228" fmla="*/ 136997 w 532194"/>
              <a:gd name="connsiteY1228" fmla="*/ 184335 h 1035329"/>
              <a:gd name="connsiteX1229" fmla="*/ 139724 w 532194"/>
              <a:gd name="connsiteY1229" fmla="*/ 182323 h 1035329"/>
              <a:gd name="connsiteX1230" fmla="*/ 141634 w 532194"/>
              <a:gd name="connsiteY1230" fmla="*/ 180163 h 1035329"/>
              <a:gd name="connsiteX1231" fmla="*/ 149111 w 532194"/>
              <a:gd name="connsiteY1231" fmla="*/ 170512 h 1035329"/>
              <a:gd name="connsiteX1232" fmla="*/ 152452 w 532194"/>
              <a:gd name="connsiteY1232" fmla="*/ 168897 h 1035329"/>
              <a:gd name="connsiteX1233" fmla="*/ 154218 w 532194"/>
              <a:gd name="connsiteY1233" fmla="*/ 167451 h 1035329"/>
              <a:gd name="connsiteX1234" fmla="*/ 155129 w 532194"/>
              <a:gd name="connsiteY1234" fmla="*/ 162454 h 1035329"/>
              <a:gd name="connsiteX1235" fmla="*/ 155088 w 532194"/>
              <a:gd name="connsiteY1235" fmla="*/ 158687 h 1035329"/>
              <a:gd name="connsiteX1236" fmla="*/ 155879 w 532194"/>
              <a:gd name="connsiteY1236" fmla="*/ 156593 h 1035329"/>
              <a:gd name="connsiteX1237" fmla="*/ 157130 w 532194"/>
              <a:gd name="connsiteY1237" fmla="*/ 154644 h 1035329"/>
              <a:gd name="connsiteX1238" fmla="*/ 158928 w 532194"/>
              <a:gd name="connsiteY1238" fmla="*/ 151621 h 1035329"/>
              <a:gd name="connsiteX1239" fmla="*/ 160428 w 532194"/>
              <a:gd name="connsiteY1239" fmla="*/ 149111 h 1035329"/>
              <a:gd name="connsiteX1240" fmla="*/ 161875 w 532194"/>
              <a:gd name="connsiteY1240" fmla="*/ 146448 h 1035329"/>
              <a:gd name="connsiteX1241" fmla="*/ 163619 w 532194"/>
              <a:gd name="connsiteY1241" fmla="*/ 143172 h 1035329"/>
              <a:gd name="connsiteX1242" fmla="*/ 164873 w 532194"/>
              <a:gd name="connsiteY1242" fmla="*/ 141427 h 1035329"/>
              <a:gd name="connsiteX1243" fmla="*/ 166134 w 532194"/>
              <a:gd name="connsiteY1243" fmla="*/ 140395 h 1035329"/>
              <a:gd name="connsiteX1244" fmla="*/ 167392 w 532194"/>
              <a:gd name="connsiteY1244" fmla="*/ 139058 h 1035329"/>
              <a:gd name="connsiteX1245" fmla="*/ 170226 w 532194"/>
              <a:gd name="connsiteY1245" fmla="*/ 137703 h 1035329"/>
              <a:gd name="connsiteX1246" fmla="*/ 173464 w 532194"/>
              <a:gd name="connsiteY1246" fmla="*/ 135936 h 1035329"/>
              <a:gd name="connsiteX1247" fmla="*/ 174664 w 532194"/>
              <a:gd name="connsiteY1247" fmla="*/ 133937 h 1035329"/>
              <a:gd name="connsiteX1248" fmla="*/ 176183 w 532194"/>
              <a:gd name="connsiteY1248" fmla="*/ 128628 h 1035329"/>
              <a:gd name="connsiteX1249" fmla="*/ 176538 w 532194"/>
              <a:gd name="connsiteY1249" fmla="*/ 123891 h 1035329"/>
              <a:gd name="connsiteX1250" fmla="*/ 181299 w 532194"/>
              <a:gd name="connsiteY1250" fmla="*/ 122883 h 1035329"/>
              <a:gd name="connsiteX1251" fmla="*/ 185543 w 532194"/>
              <a:gd name="connsiteY1251" fmla="*/ 123538 h 1035329"/>
              <a:gd name="connsiteX1252" fmla="*/ 188102 w 532194"/>
              <a:gd name="connsiteY1252" fmla="*/ 124832 h 1035329"/>
              <a:gd name="connsiteX1253" fmla="*/ 193913 w 532194"/>
              <a:gd name="connsiteY1253" fmla="*/ 125298 h 1035329"/>
              <a:gd name="connsiteX1254" fmla="*/ 202199 w 532194"/>
              <a:gd name="connsiteY1254" fmla="*/ 124677 h 1035329"/>
              <a:gd name="connsiteX1255" fmla="*/ 207352 w 532194"/>
              <a:gd name="connsiteY1255" fmla="*/ 116628 h 1035329"/>
              <a:gd name="connsiteX1256" fmla="*/ 206294 w 532194"/>
              <a:gd name="connsiteY1256" fmla="*/ 108343 h 1035329"/>
              <a:gd name="connsiteX1257" fmla="*/ 204326 w 532194"/>
              <a:gd name="connsiteY1257" fmla="*/ 99663 h 1035329"/>
              <a:gd name="connsiteX1258" fmla="*/ 204315 w 532194"/>
              <a:gd name="connsiteY1258" fmla="*/ 99663 h 1035329"/>
              <a:gd name="connsiteX1259" fmla="*/ 204280 w 532194"/>
              <a:gd name="connsiteY1259" fmla="*/ 99663 h 1035329"/>
              <a:gd name="connsiteX1260" fmla="*/ 202528 w 532194"/>
              <a:gd name="connsiteY1260" fmla="*/ 94541 h 1035329"/>
              <a:gd name="connsiteX1261" fmla="*/ 200960 w 532194"/>
              <a:gd name="connsiteY1261" fmla="*/ 90792 h 1035329"/>
              <a:gd name="connsiteX1262" fmla="*/ 199578 w 532194"/>
              <a:gd name="connsiteY1262" fmla="*/ 85567 h 1035329"/>
              <a:gd name="connsiteX1263" fmla="*/ 198299 w 532194"/>
              <a:gd name="connsiteY1263" fmla="*/ 80287 h 1035329"/>
              <a:gd name="connsiteX1264" fmla="*/ 196663 w 532194"/>
              <a:gd name="connsiteY1264" fmla="*/ 70431 h 1035329"/>
              <a:gd name="connsiteX1265" fmla="*/ 198087 w 532194"/>
              <a:gd name="connsiteY1265" fmla="*/ 61151 h 1035329"/>
              <a:gd name="connsiteX1266" fmla="*/ 199309 w 532194"/>
              <a:gd name="connsiteY1266" fmla="*/ 56658 h 1035329"/>
              <a:gd name="connsiteX1267" fmla="*/ 200573 w 532194"/>
              <a:gd name="connsiteY1267" fmla="*/ 51249 h 1035329"/>
              <a:gd name="connsiteX1268" fmla="*/ 201486 w 532194"/>
              <a:gd name="connsiteY1268" fmla="*/ 46352 h 1035329"/>
              <a:gd name="connsiteX1269" fmla="*/ 203682 w 532194"/>
              <a:gd name="connsiteY1269" fmla="*/ 37779 h 1035329"/>
              <a:gd name="connsiteX1270" fmla="*/ 205125 w 532194"/>
              <a:gd name="connsiteY1270" fmla="*/ 34760 h 1035329"/>
              <a:gd name="connsiteX1271" fmla="*/ 206666 w 532194"/>
              <a:gd name="connsiteY1271" fmla="*/ 31434 h 1035329"/>
              <a:gd name="connsiteX1272" fmla="*/ 207705 w 532194"/>
              <a:gd name="connsiteY1272" fmla="*/ 28826 h 1035329"/>
              <a:gd name="connsiteX1273" fmla="*/ 208447 w 532194"/>
              <a:gd name="connsiteY1273" fmla="*/ 26833 h 1035329"/>
              <a:gd name="connsiteX1274" fmla="*/ 208895 w 532194"/>
              <a:gd name="connsiteY1274" fmla="*/ 25911 h 1035329"/>
              <a:gd name="connsiteX1275" fmla="*/ 209892 w 532194"/>
              <a:gd name="connsiteY1275" fmla="*/ 24017 h 1035329"/>
              <a:gd name="connsiteX1276" fmla="*/ 210888 w 532194"/>
              <a:gd name="connsiteY1276" fmla="*/ 22123 h 1035329"/>
              <a:gd name="connsiteX1277" fmla="*/ 212136 w 532194"/>
              <a:gd name="connsiteY1277" fmla="*/ 19870 h 1035329"/>
              <a:gd name="connsiteX1278" fmla="*/ 213389 w 532194"/>
              <a:gd name="connsiteY1278" fmla="*/ 18124 h 1035329"/>
              <a:gd name="connsiteX1279" fmla="*/ 213893 w 532194"/>
              <a:gd name="connsiteY1279" fmla="*/ 17611 h 1035329"/>
              <a:gd name="connsiteX1280" fmla="*/ 214391 w 532194"/>
              <a:gd name="connsiteY1280" fmla="*/ 16640 h 1035329"/>
              <a:gd name="connsiteX1281" fmla="*/ 218309 w 532194"/>
              <a:gd name="connsiteY1281" fmla="*/ 11964 h 1035329"/>
              <a:gd name="connsiteX1282" fmla="*/ 218911 w 532194"/>
              <a:gd name="connsiteY1282" fmla="*/ 11194 h 1035329"/>
              <a:gd name="connsiteX1283" fmla="*/ 220271 w 532194"/>
              <a:gd name="connsiteY1283" fmla="*/ 9854 h 1035329"/>
              <a:gd name="connsiteX1284" fmla="*/ 226151 w 532194"/>
              <a:gd name="connsiteY1284" fmla="*/ 3122 h 1035329"/>
              <a:gd name="connsiteX1285" fmla="*/ 228520 w 532194"/>
              <a:gd name="connsiteY1285" fmla="*/ 958 h 1035329"/>
              <a:gd name="connsiteX1286" fmla="*/ 231854 w 532194"/>
              <a:gd name="connsiteY1286" fmla="*/ 771 h 1035329"/>
              <a:gd name="connsiteX1287" fmla="*/ 235187 w 532194"/>
              <a:gd name="connsiteY1287" fmla="*/ 887 h 1035329"/>
              <a:gd name="connsiteX1288" fmla="*/ 240698 w 532194"/>
              <a:gd name="connsiteY1288" fmla="*/ 2148 h 1035329"/>
              <a:gd name="connsiteX1289" fmla="*/ 242198 w 532194"/>
              <a:gd name="connsiteY1289" fmla="*/ 2861 h 1035329"/>
              <a:gd name="connsiteX1290" fmla="*/ 245521 w 532194"/>
              <a:gd name="connsiteY1290" fmla="*/ 1127 h 1035329"/>
              <a:gd name="connsiteX1291" fmla="*/ 248217 w 532194"/>
              <a:gd name="connsiteY1291" fmla="*/ 0 h 1035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</a:cxnLst>
            <a:rect l="l" t="t" r="r" b="b"/>
            <a:pathLst>
              <a:path w="532194" h="1035329">
                <a:moveTo>
                  <a:pt x="248217" y="0"/>
                </a:moveTo>
                <a:cubicBezTo>
                  <a:pt x="248781" y="0"/>
                  <a:pt x="249504" y="58"/>
                  <a:pt x="250498" y="155"/>
                </a:cubicBezTo>
                <a:cubicBezTo>
                  <a:pt x="252434" y="287"/>
                  <a:pt x="254320" y="572"/>
                  <a:pt x="254730" y="721"/>
                </a:cubicBezTo>
                <a:cubicBezTo>
                  <a:pt x="255138" y="869"/>
                  <a:pt x="255450" y="1425"/>
                  <a:pt x="255456" y="1934"/>
                </a:cubicBezTo>
                <a:cubicBezTo>
                  <a:pt x="255462" y="2545"/>
                  <a:pt x="255925" y="2996"/>
                  <a:pt x="256893" y="3138"/>
                </a:cubicBezTo>
                <a:cubicBezTo>
                  <a:pt x="257659" y="3335"/>
                  <a:pt x="259243" y="3875"/>
                  <a:pt x="260470" y="4423"/>
                </a:cubicBezTo>
                <a:cubicBezTo>
                  <a:pt x="261800" y="5018"/>
                  <a:pt x="263076" y="5309"/>
                  <a:pt x="264221" y="5309"/>
                </a:cubicBezTo>
                <a:cubicBezTo>
                  <a:pt x="265366" y="5309"/>
                  <a:pt x="266381" y="5018"/>
                  <a:pt x="267189" y="4449"/>
                </a:cubicBezTo>
                <a:cubicBezTo>
                  <a:pt x="268051" y="3830"/>
                  <a:pt x="270089" y="3480"/>
                  <a:pt x="271751" y="3480"/>
                </a:cubicBezTo>
                <a:cubicBezTo>
                  <a:pt x="273009" y="3480"/>
                  <a:pt x="274051" y="3681"/>
                  <a:pt x="274209" y="4118"/>
                </a:cubicBezTo>
                <a:cubicBezTo>
                  <a:pt x="274522" y="5122"/>
                  <a:pt x="277127" y="6198"/>
                  <a:pt x="279301" y="6198"/>
                </a:cubicBezTo>
                <a:cubicBezTo>
                  <a:pt x="279325" y="6198"/>
                  <a:pt x="279349" y="6198"/>
                  <a:pt x="279372" y="6198"/>
                </a:cubicBezTo>
                <a:cubicBezTo>
                  <a:pt x="279403" y="6197"/>
                  <a:pt x="279434" y="6197"/>
                  <a:pt x="279465" y="6197"/>
                </a:cubicBezTo>
                <a:cubicBezTo>
                  <a:pt x="280841" y="6197"/>
                  <a:pt x="281839" y="6545"/>
                  <a:pt x="282745" y="7382"/>
                </a:cubicBezTo>
                <a:cubicBezTo>
                  <a:pt x="283619" y="8187"/>
                  <a:pt x="285153" y="8781"/>
                  <a:pt x="287192" y="9115"/>
                </a:cubicBezTo>
                <a:cubicBezTo>
                  <a:pt x="288925" y="9401"/>
                  <a:pt x="290561" y="9994"/>
                  <a:pt x="290871" y="10447"/>
                </a:cubicBezTo>
                <a:cubicBezTo>
                  <a:pt x="291233" y="10902"/>
                  <a:pt x="292510" y="11345"/>
                  <a:pt x="293835" y="11485"/>
                </a:cubicBezTo>
                <a:lnTo>
                  <a:pt x="296230" y="11714"/>
                </a:lnTo>
                <a:lnTo>
                  <a:pt x="296579" y="15630"/>
                </a:lnTo>
                <a:cubicBezTo>
                  <a:pt x="297040" y="20553"/>
                  <a:pt x="297364" y="22282"/>
                  <a:pt x="297922" y="22282"/>
                </a:cubicBezTo>
                <a:cubicBezTo>
                  <a:pt x="297923" y="22282"/>
                  <a:pt x="297925" y="22282"/>
                  <a:pt x="297925" y="22282"/>
                </a:cubicBezTo>
                <a:cubicBezTo>
                  <a:pt x="297926" y="22282"/>
                  <a:pt x="297927" y="22282"/>
                  <a:pt x="297927" y="22282"/>
                </a:cubicBezTo>
                <a:cubicBezTo>
                  <a:pt x="298182" y="22282"/>
                  <a:pt x="298493" y="22939"/>
                  <a:pt x="298706" y="23801"/>
                </a:cubicBezTo>
                <a:cubicBezTo>
                  <a:pt x="298918" y="24611"/>
                  <a:pt x="299281" y="25319"/>
                  <a:pt x="299485" y="25319"/>
                </a:cubicBezTo>
                <a:cubicBezTo>
                  <a:pt x="299485" y="25319"/>
                  <a:pt x="299486" y="25319"/>
                  <a:pt x="299486" y="25319"/>
                </a:cubicBezTo>
                <a:cubicBezTo>
                  <a:pt x="299486" y="25319"/>
                  <a:pt x="299487" y="25319"/>
                  <a:pt x="299487" y="25319"/>
                </a:cubicBezTo>
                <a:cubicBezTo>
                  <a:pt x="299741" y="25319"/>
                  <a:pt x="300105" y="26076"/>
                  <a:pt x="300268" y="26990"/>
                </a:cubicBezTo>
                <a:cubicBezTo>
                  <a:pt x="300535" y="28158"/>
                  <a:pt x="301052" y="28815"/>
                  <a:pt x="302074" y="29260"/>
                </a:cubicBezTo>
                <a:cubicBezTo>
                  <a:pt x="302995" y="29707"/>
                  <a:pt x="303767" y="30514"/>
                  <a:pt x="304136" y="31631"/>
                </a:cubicBezTo>
                <a:cubicBezTo>
                  <a:pt x="304452" y="32593"/>
                  <a:pt x="304970" y="33401"/>
                  <a:pt x="305226" y="33501"/>
                </a:cubicBezTo>
                <a:cubicBezTo>
                  <a:pt x="305532" y="33599"/>
                  <a:pt x="305902" y="34715"/>
                  <a:pt x="306067" y="35934"/>
                </a:cubicBezTo>
                <a:cubicBezTo>
                  <a:pt x="306234" y="37206"/>
                  <a:pt x="306810" y="38624"/>
                  <a:pt x="307324" y="39128"/>
                </a:cubicBezTo>
                <a:cubicBezTo>
                  <a:pt x="307889" y="39629"/>
                  <a:pt x="308304" y="40337"/>
                  <a:pt x="308308" y="40745"/>
                </a:cubicBezTo>
                <a:cubicBezTo>
                  <a:pt x="308314" y="41151"/>
                  <a:pt x="308519" y="41503"/>
                  <a:pt x="308722" y="41503"/>
                </a:cubicBezTo>
                <a:cubicBezTo>
                  <a:pt x="308723" y="41503"/>
                  <a:pt x="308724" y="41503"/>
                  <a:pt x="308725" y="41503"/>
                </a:cubicBezTo>
                <a:cubicBezTo>
                  <a:pt x="308725" y="41503"/>
                  <a:pt x="308725" y="41503"/>
                  <a:pt x="308725" y="41503"/>
                </a:cubicBezTo>
                <a:cubicBezTo>
                  <a:pt x="308979" y="41503"/>
                  <a:pt x="309375" y="45112"/>
                  <a:pt x="309626" y="49484"/>
                </a:cubicBezTo>
                <a:cubicBezTo>
                  <a:pt x="309891" y="55079"/>
                  <a:pt x="310225" y="57672"/>
                  <a:pt x="310687" y="58023"/>
                </a:cubicBezTo>
                <a:cubicBezTo>
                  <a:pt x="312741" y="59579"/>
                  <a:pt x="313039" y="72708"/>
                  <a:pt x="311074" y="74613"/>
                </a:cubicBezTo>
                <a:cubicBezTo>
                  <a:pt x="309563" y="76004"/>
                  <a:pt x="309667" y="80786"/>
                  <a:pt x="311209" y="82195"/>
                </a:cubicBezTo>
                <a:cubicBezTo>
                  <a:pt x="311826" y="82748"/>
                  <a:pt x="312345" y="83607"/>
                  <a:pt x="312349" y="84015"/>
                </a:cubicBezTo>
                <a:cubicBezTo>
                  <a:pt x="312353" y="84422"/>
                  <a:pt x="313177" y="85126"/>
                  <a:pt x="314149" y="85523"/>
                </a:cubicBezTo>
                <a:cubicBezTo>
                  <a:pt x="315324" y="85968"/>
                  <a:pt x="315942" y="86571"/>
                  <a:pt x="315949" y="87233"/>
                </a:cubicBezTo>
                <a:cubicBezTo>
                  <a:pt x="315955" y="87793"/>
                  <a:pt x="316421" y="88449"/>
                  <a:pt x="316982" y="88747"/>
                </a:cubicBezTo>
                <a:cubicBezTo>
                  <a:pt x="317648" y="89096"/>
                  <a:pt x="318011" y="89805"/>
                  <a:pt x="318022" y="90772"/>
                </a:cubicBezTo>
                <a:cubicBezTo>
                  <a:pt x="318030" y="91534"/>
                  <a:pt x="318294" y="92296"/>
                  <a:pt x="318600" y="92394"/>
                </a:cubicBezTo>
                <a:cubicBezTo>
                  <a:pt x="319520" y="92690"/>
                  <a:pt x="319901" y="99556"/>
                  <a:pt x="319045" y="100481"/>
                </a:cubicBezTo>
                <a:cubicBezTo>
                  <a:pt x="318643" y="100894"/>
                  <a:pt x="318194" y="101611"/>
                  <a:pt x="317994" y="102072"/>
                </a:cubicBezTo>
                <a:cubicBezTo>
                  <a:pt x="317748" y="102736"/>
                  <a:pt x="317089" y="102998"/>
                  <a:pt x="315461" y="103017"/>
                </a:cubicBezTo>
                <a:cubicBezTo>
                  <a:pt x="313883" y="103034"/>
                  <a:pt x="312869" y="103351"/>
                  <a:pt x="311960" y="104173"/>
                </a:cubicBezTo>
                <a:cubicBezTo>
                  <a:pt x="310852" y="105203"/>
                  <a:pt x="310656" y="105867"/>
                  <a:pt x="310444" y="109686"/>
                </a:cubicBezTo>
                <a:cubicBezTo>
                  <a:pt x="310318" y="112079"/>
                  <a:pt x="309984" y="114067"/>
                  <a:pt x="309679" y="114173"/>
                </a:cubicBezTo>
                <a:cubicBezTo>
                  <a:pt x="309375" y="114278"/>
                  <a:pt x="309126" y="114791"/>
                  <a:pt x="309132" y="115249"/>
                </a:cubicBezTo>
                <a:cubicBezTo>
                  <a:pt x="309137" y="115758"/>
                  <a:pt x="308740" y="116678"/>
                  <a:pt x="308237" y="117244"/>
                </a:cubicBezTo>
                <a:cubicBezTo>
                  <a:pt x="307434" y="118168"/>
                  <a:pt x="307246" y="119596"/>
                  <a:pt x="307052" y="125096"/>
                </a:cubicBezTo>
                <a:cubicBezTo>
                  <a:pt x="306892" y="128967"/>
                  <a:pt x="306567" y="131920"/>
                  <a:pt x="306263" y="132026"/>
                </a:cubicBezTo>
                <a:cubicBezTo>
                  <a:pt x="306010" y="132129"/>
                  <a:pt x="305763" y="132794"/>
                  <a:pt x="305771" y="133557"/>
                </a:cubicBezTo>
                <a:cubicBezTo>
                  <a:pt x="305779" y="134270"/>
                  <a:pt x="305546" y="136258"/>
                  <a:pt x="305260" y="137992"/>
                </a:cubicBezTo>
                <a:cubicBezTo>
                  <a:pt x="304831" y="140644"/>
                  <a:pt x="304532" y="141257"/>
                  <a:pt x="303269" y="142034"/>
                </a:cubicBezTo>
                <a:cubicBezTo>
                  <a:pt x="302460" y="142502"/>
                  <a:pt x="301806" y="143221"/>
                  <a:pt x="301811" y="143630"/>
                </a:cubicBezTo>
                <a:cubicBezTo>
                  <a:pt x="301820" y="144442"/>
                  <a:pt x="300398" y="144713"/>
                  <a:pt x="294856" y="145183"/>
                </a:cubicBezTo>
                <a:cubicBezTo>
                  <a:pt x="292720" y="145359"/>
                  <a:pt x="290282" y="145893"/>
                  <a:pt x="288814" y="146571"/>
                </a:cubicBezTo>
                <a:cubicBezTo>
                  <a:pt x="287092" y="147405"/>
                  <a:pt x="285011" y="147835"/>
                  <a:pt x="281400" y="148079"/>
                </a:cubicBezTo>
                <a:cubicBezTo>
                  <a:pt x="277483" y="148327"/>
                  <a:pt x="276214" y="148594"/>
                  <a:pt x="275763" y="149262"/>
                </a:cubicBezTo>
                <a:cubicBezTo>
                  <a:pt x="275412" y="149723"/>
                  <a:pt x="274504" y="150447"/>
                  <a:pt x="273644" y="150863"/>
                </a:cubicBezTo>
                <a:cubicBezTo>
                  <a:pt x="272124" y="151591"/>
                  <a:pt x="272124" y="151642"/>
                  <a:pt x="272171" y="155865"/>
                </a:cubicBezTo>
                <a:cubicBezTo>
                  <a:pt x="272207" y="159123"/>
                  <a:pt x="272423" y="160190"/>
                  <a:pt x="273039" y="160644"/>
                </a:cubicBezTo>
                <a:cubicBezTo>
                  <a:pt x="273501" y="160995"/>
                  <a:pt x="274023" y="162108"/>
                  <a:pt x="274238" y="163225"/>
                </a:cubicBezTo>
                <a:cubicBezTo>
                  <a:pt x="274615" y="165104"/>
                  <a:pt x="274926" y="165610"/>
                  <a:pt x="276729" y="167575"/>
                </a:cubicBezTo>
                <a:cubicBezTo>
                  <a:pt x="277193" y="168079"/>
                  <a:pt x="277661" y="169041"/>
                  <a:pt x="277771" y="169700"/>
                </a:cubicBezTo>
                <a:cubicBezTo>
                  <a:pt x="277881" y="170413"/>
                  <a:pt x="278550" y="171169"/>
                  <a:pt x="279523" y="171666"/>
                </a:cubicBezTo>
                <a:cubicBezTo>
                  <a:pt x="280393" y="172064"/>
                  <a:pt x="281726" y="173016"/>
                  <a:pt x="282397" y="173773"/>
                </a:cubicBezTo>
                <a:cubicBezTo>
                  <a:pt x="283114" y="174523"/>
                  <a:pt x="283982" y="175123"/>
                  <a:pt x="284341" y="175123"/>
                </a:cubicBezTo>
                <a:cubicBezTo>
                  <a:pt x="284342" y="175123"/>
                  <a:pt x="284344" y="175123"/>
                  <a:pt x="284345" y="175123"/>
                </a:cubicBezTo>
                <a:cubicBezTo>
                  <a:pt x="284345" y="175123"/>
                  <a:pt x="284346" y="175123"/>
                  <a:pt x="284346" y="175123"/>
                </a:cubicBezTo>
                <a:cubicBezTo>
                  <a:pt x="284962" y="175123"/>
                  <a:pt x="289483" y="179546"/>
                  <a:pt x="289489" y="180104"/>
                </a:cubicBezTo>
                <a:cubicBezTo>
                  <a:pt x="289491" y="180258"/>
                  <a:pt x="290210" y="180861"/>
                  <a:pt x="291030" y="181411"/>
                </a:cubicBezTo>
                <a:cubicBezTo>
                  <a:pt x="291851" y="181962"/>
                  <a:pt x="292573" y="182820"/>
                  <a:pt x="292578" y="183277"/>
                </a:cubicBezTo>
                <a:cubicBezTo>
                  <a:pt x="292584" y="183735"/>
                  <a:pt x="293155" y="184749"/>
                  <a:pt x="293876" y="185504"/>
                </a:cubicBezTo>
                <a:cubicBezTo>
                  <a:pt x="294596" y="186260"/>
                  <a:pt x="295167" y="187169"/>
                  <a:pt x="295171" y="187526"/>
                </a:cubicBezTo>
                <a:cubicBezTo>
                  <a:pt x="295175" y="187932"/>
                  <a:pt x="295431" y="188233"/>
                  <a:pt x="295684" y="188233"/>
                </a:cubicBezTo>
                <a:cubicBezTo>
                  <a:pt x="295685" y="188233"/>
                  <a:pt x="295686" y="188233"/>
                  <a:pt x="295687" y="188233"/>
                </a:cubicBezTo>
                <a:cubicBezTo>
                  <a:pt x="295689" y="188233"/>
                  <a:pt x="295689" y="188233"/>
                  <a:pt x="295690" y="188233"/>
                </a:cubicBezTo>
                <a:cubicBezTo>
                  <a:pt x="295995" y="188233"/>
                  <a:pt x="296203" y="188788"/>
                  <a:pt x="296210" y="189448"/>
                </a:cubicBezTo>
                <a:cubicBezTo>
                  <a:pt x="296229" y="191172"/>
                  <a:pt x="296746" y="192284"/>
                  <a:pt x="297505" y="192284"/>
                </a:cubicBezTo>
                <a:cubicBezTo>
                  <a:pt x="297508" y="192284"/>
                  <a:pt x="297511" y="192284"/>
                  <a:pt x="297514" y="192284"/>
                </a:cubicBezTo>
                <a:cubicBezTo>
                  <a:pt x="297514" y="192284"/>
                  <a:pt x="297516" y="192284"/>
                  <a:pt x="297517" y="192284"/>
                </a:cubicBezTo>
                <a:cubicBezTo>
                  <a:pt x="297922" y="192284"/>
                  <a:pt x="298290" y="193400"/>
                  <a:pt x="298514" y="195276"/>
                </a:cubicBezTo>
                <a:cubicBezTo>
                  <a:pt x="298738" y="197105"/>
                  <a:pt x="299264" y="198677"/>
                  <a:pt x="299883" y="199383"/>
                </a:cubicBezTo>
                <a:cubicBezTo>
                  <a:pt x="300450" y="200039"/>
                  <a:pt x="300916" y="200849"/>
                  <a:pt x="300921" y="201204"/>
                </a:cubicBezTo>
                <a:cubicBezTo>
                  <a:pt x="300924" y="201561"/>
                  <a:pt x="301132" y="201916"/>
                  <a:pt x="301387" y="202013"/>
                </a:cubicBezTo>
                <a:cubicBezTo>
                  <a:pt x="301642" y="202062"/>
                  <a:pt x="302134" y="205111"/>
                  <a:pt x="302429" y="208721"/>
                </a:cubicBezTo>
                <a:cubicBezTo>
                  <a:pt x="302774" y="212331"/>
                  <a:pt x="303215" y="215380"/>
                  <a:pt x="303523" y="215581"/>
                </a:cubicBezTo>
                <a:cubicBezTo>
                  <a:pt x="304138" y="215980"/>
                  <a:pt x="305021" y="231493"/>
                  <a:pt x="304602" y="234909"/>
                </a:cubicBezTo>
                <a:cubicBezTo>
                  <a:pt x="304416" y="236489"/>
                  <a:pt x="304019" y="237511"/>
                  <a:pt x="303613" y="237516"/>
                </a:cubicBezTo>
                <a:cubicBezTo>
                  <a:pt x="303256" y="237519"/>
                  <a:pt x="302860" y="238541"/>
                  <a:pt x="302725" y="240173"/>
                </a:cubicBezTo>
                <a:cubicBezTo>
                  <a:pt x="302538" y="241599"/>
                  <a:pt x="302196" y="242926"/>
                  <a:pt x="301943" y="243082"/>
                </a:cubicBezTo>
                <a:cubicBezTo>
                  <a:pt x="301691" y="243289"/>
                  <a:pt x="301292" y="244056"/>
                  <a:pt x="301148" y="244821"/>
                </a:cubicBezTo>
                <a:cubicBezTo>
                  <a:pt x="300954" y="245587"/>
                  <a:pt x="300604" y="246201"/>
                  <a:pt x="300350" y="246204"/>
                </a:cubicBezTo>
                <a:cubicBezTo>
                  <a:pt x="300095" y="246207"/>
                  <a:pt x="299897" y="246769"/>
                  <a:pt x="299905" y="247481"/>
                </a:cubicBezTo>
                <a:cubicBezTo>
                  <a:pt x="299913" y="248192"/>
                  <a:pt x="300122" y="248748"/>
                  <a:pt x="300426" y="248748"/>
                </a:cubicBezTo>
                <a:cubicBezTo>
                  <a:pt x="300426" y="248748"/>
                  <a:pt x="300428" y="248748"/>
                  <a:pt x="300429" y="248748"/>
                </a:cubicBezTo>
                <a:cubicBezTo>
                  <a:pt x="300429" y="248748"/>
                  <a:pt x="300429" y="248748"/>
                  <a:pt x="300430" y="248748"/>
                </a:cubicBezTo>
                <a:cubicBezTo>
                  <a:pt x="300684" y="248748"/>
                  <a:pt x="301101" y="249659"/>
                  <a:pt x="301265" y="250775"/>
                </a:cubicBezTo>
                <a:cubicBezTo>
                  <a:pt x="301481" y="251890"/>
                  <a:pt x="301795" y="252802"/>
                  <a:pt x="302050" y="252802"/>
                </a:cubicBezTo>
                <a:cubicBezTo>
                  <a:pt x="302050" y="252802"/>
                  <a:pt x="302051" y="252802"/>
                  <a:pt x="302051" y="252802"/>
                </a:cubicBezTo>
                <a:cubicBezTo>
                  <a:pt x="302052" y="252802"/>
                  <a:pt x="302052" y="252802"/>
                  <a:pt x="302052" y="252802"/>
                </a:cubicBezTo>
                <a:cubicBezTo>
                  <a:pt x="302306" y="252802"/>
                  <a:pt x="302545" y="256005"/>
                  <a:pt x="302588" y="259923"/>
                </a:cubicBezTo>
                <a:cubicBezTo>
                  <a:pt x="302631" y="263840"/>
                  <a:pt x="302463" y="267048"/>
                  <a:pt x="302208" y="267051"/>
                </a:cubicBezTo>
                <a:cubicBezTo>
                  <a:pt x="301953" y="267053"/>
                  <a:pt x="301606" y="267822"/>
                  <a:pt x="301464" y="268791"/>
                </a:cubicBezTo>
                <a:cubicBezTo>
                  <a:pt x="301271" y="269759"/>
                  <a:pt x="300873" y="270629"/>
                  <a:pt x="300570" y="270735"/>
                </a:cubicBezTo>
                <a:cubicBezTo>
                  <a:pt x="299911" y="270996"/>
                  <a:pt x="299241" y="274923"/>
                  <a:pt x="299283" y="278638"/>
                </a:cubicBezTo>
                <a:cubicBezTo>
                  <a:pt x="299248" y="280115"/>
                  <a:pt x="299058" y="281337"/>
                  <a:pt x="298753" y="281342"/>
                </a:cubicBezTo>
                <a:cubicBezTo>
                  <a:pt x="298040" y="281349"/>
                  <a:pt x="297264" y="284820"/>
                  <a:pt x="297298" y="287822"/>
                </a:cubicBezTo>
                <a:cubicBezTo>
                  <a:pt x="297314" y="289297"/>
                  <a:pt x="297124" y="290522"/>
                  <a:pt x="296869" y="290525"/>
                </a:cubicBezTo>
                <a:cubicBezTo>
                  <a:pt x="296666" y="290526"/>
                  <a:pt x="296323" y="291701"/>
                  <a:pt x="296186" y="293179"/>
                </a:cubicBezTo>
                <a:cubicBezTo>
                  <a:pt x="295999" y="294606"/>
                  <a:pt x="295707" y="295932"/>
                  <a:pt x="295455" y="296089"/>
                </a:cubicBezTo>
                <a:cubicBezTo>
                  <a:pt x="294394" y="296813"/>
                  <a:pt x="293873" y="300279"/>
                  <a:pt x="293934" y="305876"/>
                </a:cubicBezTo>
                <a:cubicBezTo>
                  <a:pt x="293970" y="309133"/>
                  <a:pt x="293798" y="311936"/>
                  <a:pt x="293545" y="312039"/>
                </a:cubicBezTo>
                <a:cubicBezTo>
                  <a:pt x="292986" y="312198"/>
                  <a:pt x="292030" y="317857"/>
                  <a:pt x="292062" y="320707"/>
                </a:cubicBezTo>
                <a:cubicBezTo>
                  <a:pt x="292074" y="321776"/>
                  <a:pt x="291880" y="322644"/>
                  <a:pt x="291574" y="322647"/>
                </a:cubicBezTo>
                <a:cubicBezTo>
                  <a:pt x="291269" y="322651"/>
                  <a:pt x="291094" y="325248"/>
                  <a:pt x="291141" y="329473"/>
                </a:cubicBezTo>
                <a:cubicBezTo>
                  <a:pt x="291230" y="337564"/>
                  <a:pt x="290861" y="340979"/>
                  <a:pt x="289945" y="340989"/>
                </a:cubicBezTo>
                <a:cubicBezTo>
                  <a:pt x="289487" y="340994"/>
                  <a:pt x="289194" y="342068"/>
                  <a:pt x="288961" y="344053"/>
                </a:cubicBezTo>
                <a:cubicBezTo>
                  <a:pt x="288776" y="345736"/>
                  <a:pt x="288485" y="347111"/>
                  <a:pt x="288231" y="347114"/>
                </a:cubicBezTo>
                <a:cubicBezTo>
                  <a:pt x="288027" y="347117"/>
                  <a:pt x="287677" y="347629"/>
                  <a:pt x="287480" y="348244"/>
                </a:cubicBezTo>
                <a:cubicBezTo>
                  <a:pt x="287284" y="348907"/>
                  <a:pt x="286935" y="349572"/>
                  <a:pt x="286682" y="349728"/>
                </a:cubicBezTo>
                <a:cubicBezTo>
                  <a:pt x="285672" y="350400"/>
                  <a:pt x="285406" y="354018"/>
                  <a:pt x="285967" y="358643"/>
                </a:cubicBezTo>
                <a:cubicBezTo>
                  <a:pt x="286301" y="361284"/>
                  <a:pt x="286782" y="363417"/>
                  <a:pt x="286986" y="363417"/>
                </a:cubicBezTo>
                <a:cubicBezTo>
                  <a:pt x="286986" y="363417"/>
                  <a:pt x="286986" y="363417"/>
                  <a:pt x="286986" y="363417"/>
                </a:cubicBezTo>
                <a:cubicBezTo>
                  <a:pt x="286987" y="363417"/>
                  <a:pt x="286987" y="363417"/>
                  <a:pt x="286988" y="363417"/>
                </a:cubicBezTo>
                <a:cubicBezTo>
                  <a:pt x="287597" y="363416"/>
                  <a:pt x="287601" y="368398"/>
                  <a:pt x="286993" y="368608"/>
                </a:cubicBezTo>
                <a:cubicBezTo>
                  <a:pt x="286740" y="368712"/>
                  <a:pt x="286268" y="372127"/>
                  <a:pt x="285958" y="376254"/>
                </a:cubicBezTo>
                <a:cubicBezTo>
                  <a:pt x="285612" y="381755"/>
                  <a:pt x="285278" y="383795"/>
                  <a:pt x="284820" y="383800"/>
                </a:cubicBezTo>
                <a:cubicBezTo>
                  <a:pt x="284413" y="383804"/>
                  <a:pt x="284017" y="384775"/>
                  <a:pt x="283830" y="386356"/>
                </a:cubicBezTo>
                <a:cubicBezTo>
                  <a:pt x="283642" y="387732"/>
                  <a:pt x="283349" y="388905"/>
                  <a:pt x="283145" y="388908"/>
                </a:cubicBezTo>
                <a:cubicBezTo>
                  <a:pt x="282941" y="388910"/>
                  <a:pt x="282669" y="391814"/>
                  <a:pt x="282555" y="395378"/>
                </a:cubicBezTo>
                <a:cubicBezTo>
                  <a:pt x="282391" y="398943"/>
                  <a:pt x="282068" y="401949"/>
                  <a:pt x="281867" y="402105"/>
                </a:cubicBezTo>
                <a:cubicBezTo>
                  <a:pt x="280957" y="402727"/>
                  <a:pt x="280743" y="406341"/>
                  <a:pt x="280691" y="420085"/>
                </a:cubicBezTo>
                <a:lnTo>
                  <a:pt x="280592" y="434184"/>
                </a:lnTo>
                <a:lnTo>
                  <a:pt x="281880" y="435544"/>
                </a:lnTo>
                <a:cubicBezTo>
                  <a:pt x="282704" y="436451"/>
                  <a:pt x="283174" y="437514"/>
                  <a:pt x="283185" y="438584"/>
                </a:cubicBezTo>
                <a:cubicBezTo>
                  <a:pt x="283196" y="439548"/>
                  <a:pt x="283459" y="440309"/>
                  <a:pt x="283712" y="440309"/>
                </a:cubicBezTo>
                <a:cubicBezTo>
                  <a:pt x="283713" y="440309"/>
                  <a:pt x="283713" y="440309"/>
                  <a:pt x="283714" y="440309"/>
                </a:cubicBezTo>
                <a:cubicBezTo>
                  <a:pt x="283714" y="440309"/>
                  <a:pt x="283715" y="440309"/>
                  <a:pt x="283716" y="440309"/>
                </a:cubicBezTo>
                <a:cubicBezTo>
                  <a:pt x="284020" y="440307"/>
                  <a:pt x="284230" y="440916"/>
                  <a:pt x="284238" y="441677"/>
                </a:cubicBezTo>
                <a:cubicBezTo>
                  <a:pt x="284259" y="443659"/>
                  <a:pt x="285261" y="446902"/>
                  <a:pt x="285821" y="446902"/>
                </a:cubicBezTo>
                <a:cubicBezTo>
                  <a:pt x="285821" y="446902"/>
                  <a:pt x="285822" y="446902"/>
                  <a:pt x="285822" y="446902"/>
                </a:cubicBezTo>
                <a:cubicBezTo>
                  <a:pt x="285823" y="446902"/>
                  <a:pt x="285823" y="446902"/>
                  <a:pt x="285824" y="446902"/>
                </a:cubicBezTo>
                <a:cubicBezTo>
                  <a:pt x="286128" y="446902"/>
                  <a:pt x="286344" y="448017"/>
                  <a:pt x="286359" y="449389"/>
                </a:cubicBezTo>
                <a:cubicBezTo>
                  <a:pt x="286397" y="452799"/>
                  <a:pt x="287493" y="459811"/>
                  <a:pt x="288004" y="460111"/>
                </a:cubicBezTo>
                <a:cubicBezTo>
                  <a:pt x="288261" y="460261"/>
                  <a:pt x="288629" y="461377"/>
                  <a:pt x="288846" y="462545"/>
                </a:cubicBezTo>
                <a:cubicBezTo>
                  <a:pt x="289171" y="464374"/>
                  <a:pt x="289024" y="464884"/>
                  <a:pt x="288118" y="465760"/>
                </a:cubicBezTo>
                <a:cubicBezTo>
                  <a:pt x="287565" y="466325"/>
                  <a:pt x="287063" y="466942"/>
                  <a:pt x="287065" y="467197"/>
                </a:cubicBezTo>
                <a:cubicBezTo>
                  <a:pt x="287068" y="467401"/>
                  <a:pt x="286517" y="468221"/>
                  <a:pt x="285813" y="468992"/>
                </a:cubicBezTo>
                <a:cubicBezTo>
                  <a:pt x="285109" y="469763"/>
                  <a:pt x="284559" y="470736"/>
                  <a:pt x="284564" y="471145"/>
                </a:cubicBezTo>
                <a:cubicBezTo>
                  <a:pt x="284568" y="471500"/>
                  <a:pt x="284369" y="471858"/>
                  <a:pt x="284063" y="471861"/>
                </a:cubicBezTo>
                <a:cubicBezTo>
                  <a:pt x="283758" y="471865"/>
                  <a:pt x="283570" y="473292"/>
                  <a:pt x="283590" y="475174"/>
                </a:cubicBezTo>
                <a:cubicBezTo>
                  <a:pt x="283610" y="477005"/>
                  <a:pt x="283830" y="478477"/>
                  <a:pt x="284084" y="478477"/>
                </a:cubicBezTo>
                <a:cubicBezTo>
                  <a:pt x="284085" y="478477"/>
                  <a:pt x="284085" y="478477"/>
                  <a:pt x="284085" y="478477"/>
                </a:cubicBezTo>
                <a:cubicBezTo>
                  <a:pt x="284085" y="478477"/>
                  <a:pt x="284085" y="478477"/>
                  <a:pt x="284085" y="478477"/>
                </a:cubicBezTo>
                <a:cubicBezTo>
                  <a:pt x="284289" y="478477"/>
                  <a:pt x="284662" y="480000"/>
                  <a:pt x="284835" y="481880"/>
                </a:cubicBezTo>
                <a:cubicBezTo>
                  <a:pt x="285011" y="484016"/>
                  <a:pt x="285384" y="485487"/>
                  <a:pt x="285896" y="485787"/>
                </a:cubicBezTo>
                <a:cubicBezTo>
                  <a:pt x="286409" y="486188"/>
                  <a:pt x="286732" y="487813"/>
                  <a:pt x="286922" y="491170"/>
                </a:cubicBezTo>
                <a:cubicBezTo>
                  <a:pt x="287341" y="496765"/>
                  <a:pt x="287500" y="497424"/>
                  <a:pt x="289241" y="498270"/>
                </a:cubicBezTo>
                <a:cubicBezTo>
                  <a:pt x="290265" y="498818"/>
                  <a:pt x="290474" y="499327"/>
                  <a:pt x="290495" y="501260"/>
                </a:cubicBezTo>
                <a:cubicBezTo>
                  <a:pt x="290519" y="503448"/>
                  <a:pt x="290369" y="503705"/>
                  <a:pt x="289001" y="504229"/>
                </a:cubicBezTo>
                <a:cubicBezTo>
                  <a:pt x="287734" y="504701"/>
                  <a:pt x="287485" y="505111"/>
                  <a:pt x="287500" y="506535"/>
                </a:cubicBezTo>
                <a:cubicBezTo>
                  <a:pt x="287515" y="507910"/>
                  <a:pt x="287930" y="508618"/>
                  <a:pt x="289318" y="509774"/>
                </a:cubicBezTo>
                <a:cubicBezTo>
                  <a:pt x="290293" y="510576"/>
                  <a:pt x="291118" y="511483"/>
                  <a:pt x="291121" y="511840"/>
                </a:cubicBezTo>
                <a:cubicBezTo>
                  <a:pt x="291129" y="512501"/>
                  <a:pt x="291894" y="512644"/>
                  <a:pt x="298925" y="513333"/>
                </a:cubicBezTo>
                <a:cubicBezTo>
                  <a:pt x="301931" y="513605"/>
                  <a:pt x="303616" y="513992"/>
                  <a:pt x="304029" y="514548"/>
                </a:cubicBezTo>
                <a:cubicBezTo>
                  <a:pt x="304390" y="515001"/>
                  <a:pt x="305618" y="515599"/>
                  <a:pt x="306792" y="515891"/>
                </a:cubicBezTo>
                <a:cubicBezTo>
                  <a:pt x="308986" y="516427"/>
                  <a:pt x="311551" y="518280"/>
                  <a:pt x="311563" y="519350"/>
                </a:cubicBezTo>
                <a:cubicBezTo>
                  <a:pt x="311566" y="519652"/>
                  <a:pt x="311869" y="519901"/>
                  <a:pt x="312270" y="519901"/>
                </a:cubicBezTo>
                <a:cubicBezTo>
                  <a:pt x="312274" y="519901"/>
                  <a:pt x="312277" y="519901"/>
                  <a:pt x="312281" y="519901"/>
                </a:cubicBezTo>
                <a:cubicBezTo>
                  <a:pt x="312283" y="519901"/>
                  <a:pt x="312285" y="519901"/>
                  <a:pt x="312286" y="519901"/>
                </a:cubicBezTo>
                <a:cubicBezTo>
                  <a:pt x="312693" y="519901"/>
                  <a:pt x="313203" y="520403"/>
                  <a:pt x="313413" y="521009"/>
                </a:cubicBezTo>
                <a:cubicBezTo>
                  <a:pt x="313624" y="521667"/>
                  <a:pt x="314039" y="522325"/>
                  <a:pt x="314346" y="522524"/>
                </a:cubicBezTo>
                <a:cubicBezTo>
                  <a:pt x="315013" y="522976"/>
                  <a:pt x="315096" y="544353"/>
                  <a:pt x="314441" y="544818"/>
                </a:cubicBezTo>
                <a:cubicBezTo>
                  <a:pt x="314187" y="544973"/>
                  <a:pt x="313898" y="546350"/>
                  <a:pt x="313812" y="547878"/>
                </a:cubicBezTo>
                <a:cubicBezTo>
                  <a:pt x="313677" y="549407"/>
                  <a:pt x="313284" y="550735"/>
                  <a:pt x="312980" y="550841"/>
                </a:cubicBezTo>
                <a:cubicBezTo>
                  <a:pt x="312067" y="551155"/>
                  <a:pt x="312362" y="564077"/>
                  <a:pt x="313339" y="564983"/>
                </a:cubicBezTo>
                <a:cubicBezTo>
                  <a:pt x="313752" y="565436"/>
                  <a:pt x="314120" y="566553"/>
                  <a:pt x="314131" y="567519"/>
                </a:cubicBezTo>
                <a:cubicBezTo>
                  <a:pt x="314142" y="568485"/>
                  <a:pt x="314353" y="569244"/>
                  <a:pt x="314606" y="569244"/>
                </a:cubicBezTo>
                <a:cubicBezTo>
                  <a:pt x="314607" y="569244"/>
                  <a:pt x="314608" y="569244"/>
                  <a:pt x="314608" y="569244"/>
                </a:cubicBezTo>
                <a:cubicBezTo>
                  <a:pt x="314609" y="569244"/>
                  <a:pt x="314609" y="569244"/>
                  <a:pt x="314609" y="569244"/>
                </a:cubicBezTo>
                <a:cubicBezTo>
                  <a:pt x="314863" y="569244"/>
                  <a:pt x="315233" y="570511"/>
                  <a:pt x="315453" y="572036"/>
                </a:cubicBezTo>
                <a:cubicBezTo>
                  <a:pt x="315675" y="573709"/>
                  <a:pt x="316043" y="574824"/>
                  <a:pt x="316449" y="574824"/>
                </a:cubicBezTo>
                <a:cubicBezTo>
                  <a:pt x="316450" y="574824"/>
                  <a:pt x="316450" y="574824"/>
                  <a:pt x="316451" y="574824"/>
                </a:cubicBezTo>
                <a:cubicBezTo>
                  <a:pt x="316452" y="574824"/>
                  <a:pt x="316453" y="574824"/>
                  <a:pt x="316453" y="574824"/>
                </a:cubicBezTo>
                <a:cubicBezTo>
                  <a:pt x="316860" y="574824"/>
                  <a:pt x="317283" y="576395"/>
                  <a:pt x="317671" y="579240"/>
                </a:cubicBezTo>
                <a:cubicBezTo>
                  <a:pt x="318004" y="581681"/>
                  <a:pt x="318536" y="583761"/>
                  <a:pt x="318843" y="583859"/>
                </a:cubicBezTo>
                <a:cubicBezTo>
                  <a:pt x="319149" y="583959"/>
                  <a:pt x="319408" y="584362"/>
                  <a:pt x="319411" y="584719"/>
                </a:cubicBezTo>
                <a:cubicBezTo>
                  <a:pt x="319416" y="585126"/>
                  <a:pt x="319728" y="585733"/>
                  <a:pt x="320089" y="586085"/>
                </a:cubicBezTo>
                <a:cubicBezTo>
                  <a:pt x="320449" y="586437"/>
                  <a:pt x="321033" y="588570"/>
                  <a:pt x="321362" y="590754"/>
                </a:cubicBezTo>
                <a:cubicBezTo>
                  <a:pt x="321799" y="593448"/>
                  <a:pt x="322273" y="594917"/>
                  <a:pt x="322785" y="595217"/>
                </a:cubicBezTo>
                <a:cubicBezTo>
                  <a:pt x="323348" y="595516"/>
                  <a:pt x="323612" y="596379"/>
                  <a:pt x="323629" y="597905"/>
                </a:cubicBezTo>
                <a:cubicBezTo>
                  <a:pt x="323643" y="599176"/>
                  <a:pt x="323857" y="600191"/>
                  <a:pt x="324112" y="600191"/>
                </a:cubicBezTo>
                <a:cubicBezTo>
                  <a:pt x="324112" y="600191"/>
                  <a:pt x="324113" y="600191"/>
                  <a:pt x="324113" y="600191"/>
                </a:cubicBezTo>
                <a:cubicBezTo>
                  <a:pt x="324113" y="600191"/>
                  <a:pt x="324114" y="600191"/>
                  <a:pt x="324114" y="600191"/>
                </a:cubicBezTo>
                <a:cubicBezTo>
                  <a:pt x="324368" y="600191"/>
                  <a:pt x="324680" y="600848"/>
                  <a:pt x="324842" y="601710"/>
                </a:cubicBezTo>
                <a:cubicBezTo>
                  <a:pt x="325054" y="602521"/>
                  <a:pt x="325677" y="603632"/>
                  <a:pt x="326242" y="604083"/>
                </a:cubicBezTo>
                <a:cubicBezTo>
                  <a:pt x="326807" y="604585"/>
                  <a:pt x="327275" y="605497"/>
                  <a:pt x="327283" y="606158"/>
                </a:cubicBezTo>
                <a:cubicBezTo>
                  <a:pt x="327289" y="606769"/>
                  <a:pt x="327601" y="607427"/>
                  <a:pt x="328011" y="607576"/>
                </a:cubicBezTo>
                <a:cubicBezTo>
                  <a:pt x="328419" y="607723"/>
                  <a:pt x="328884" y="608380"/>
                  <a:pt x="329045" y="609092"/>
                </a:cubicBezTo>
                <a:cubicBezTo>
                  <a:pt x="329255" y="609749"/>
                  <a:pt x="329617" y="610302"/>
                  <a:pt x="329872" y="610302"/>
                </a:cubicBezTo>
                <a:cubicBezTo>
                  <a:pt x="329872" y="610302"/>
                  <a:pt x="329873" y="610302"/>
                  <a:pt x="329873" y="610302"/>
                </a:cubicBezTo>
                <a:cubicBezTo>
                  <a:pt x="329873" y="610302"/>
                  <a:pt x="329874" y="610302"/>
                  <a:pt x="329875" y="610302"/>
                </a:cubicBezTo>
                <a:cubicBezTo>
                  <a:pt x="330129" y="610302"/>
                  <a:pt x="330493" y="611114"/>
                  <a:pt x="330708" y="612075"/>
                </a:cubicBezTo>
                <a:cubicBezTo>
                  <a:pt x="330870" y="613038"/>
                  <a:pt x="331335" y="613846"/>
                  <a:pt x="331691" y="613846"/>
                </a:cubicBezTo>
                <a:cubicBezTo>
                  <a:pt x="331692" y="613846"/>
                  <a:pt x="331693" y="613846"/>
                  <a:pt x="331694" y="613846"/>
                </a:cubicBezTo>
                <a:cubicBezTo>
                  <a:pt x="331695" y="613846"/>
                  <a:pt x="331696" y="613846"/>
                  <a:pt x="331696" y="613846"/>
                </a:cubicBezTo>
                <a:cubicBezTo>
                  <a:pt x="332103" y="613846"/>
                  <a:pt x="332518" y="614756"/>
                  <a:pt x="332735" y="615972"/>
                </a:cubicBezTo>
                <a:cubicBezTo>
                  <a:pt x="332952" y="617191"/>
                  <a:pt x="333577" y="618458"/>
                  <a:pt x="334090" y="618806"/>
                </a:cubicBezTo>
                <a:cubicBezTo>
                  <a:pt x="334654" y="619158"/>
                  <a:pt x="335068" y="619815"/>
                  <a:pt x="335073" y="620221"/>
                </a:cubicBezTo>
                <a:cubicBezTo>
                  <a:pt x="335077" y="620627"/>
                  <a:pt x="335332" y="620928"/>
                  <a:pt x="335586" y="620928"/>
                </a:cubicBezTo>
                <a:cubicBezTo>
                  <a:pt x="335587" y="620928"/>
                  <a:pt x="335589" y="620928"/>
                  <a:pt x="335589" y="620928"/>
                </a:cubicBezTo>
                <a:cubicBezTo>
                  <a:pt x="335590" y="620928"/>
                  <a:pt x="335591" y="620928"/>
                  <a:pt x="335591" y="620928"/>
                </a:cubicBezTo>
                <a:lnTo>
                  <a:pt x="335596" y="620930"/>
                </a:lnTo>
                <a:cubicBezTo>
                  <a:pt x="336555" y="620935"/>
                  <a:pt x="336191" y="624946"/>
                  <a:pt x="335137" y="626023"/>
                </a:cubicBezTo>
                <a:cubicBezTo>
                  <a:pt x="334583" y="626590"/>
                  <a:pt x="334135" y="627512"/>
                  <a:pt x="334142" y="628070"/>
                </a:cubicBezTo>
                <a:cubicBezTo>
                  <a:pt x="334148" y="628630"/>
                  <a:pt x="333949" y="629091"/>
                  <a:pt x="333644" y="629094"/>
                </a:cubicBezTo>
                <a:cubicBezTo>
                  <a:pt x="333339" y="629098"/>
                  <a:pt x="333150" y="630473"/>
                  <a:pt x="333169" y="632153"/>
                </a:cubicBezTo>
                <a:cubicBezTo>
                  <a:pt x="333188" y="633831"/>
                  <a:pt x="333406" y="635202"/>
                  <a:pt x="333609" y="635202"/>
                </a:cubicBezTo>
                <a:cubicBezTo>
                  <a:pt x="333610" y="635202"/>
                  <a:pt x="333610" y="635202"/>
                  <a:pt x="333610" y="635202"/>
                </a:cubicBezTo>
                <a:cubicBezTo>
                  <a:pt x="333610" y="635202"/>
                  <a:pt x="333611" y="635202"/>
                  <a:pt x="333611" y="635202"/>
                </a:cubicBezTo>
                <a:cubicBezTo>
                  <a:pt x="333865" y="635202"/>
                  <a:pt x="334340" y="636775"/>
                  <a:pt x="334717" y="638703"/>
                </a:cubicBezTo>
                <a:cubicBezTo>
                  <a:pt x="335096" y="640683"/>
                  <a:pt x="335572" y="642306"/>
                  <a:pt x="335827" y="642405"/>
                </a:cubicBezTo>
                <a:cubicBezTo>
                  <a:pt x="336032" y="642505"/>
                  <a:pt x="336479" y="646164"/>
                  <a:pt x="336782" y="650589"/>
                </a:cubicBezTo>
                <a:cubicBezTo>
                  <a:pt x="337204" y="656489"/>
                  <a:pt x="337535" y="658776"/>
                  <a:pt x="338048" y="659076"/>
                </a:cubicBezTo>
                <a:cubicBezTo>
                  <a:pt x="338509" y="659375"/>
                  <a:pt x="338831" y="660899"/>
                  <a:pt x="339017" y="663849"/>
                </a:cubicBezTo>
                <a:cubicBezTo>
                  <a:pt x="339145" y="666240"/>
                  <a:pt x="339472" y="668221"/>
                  <a:pt x="339675" y="668221"/>
                </a:cubicBezTo>
                <a:cubicBezTo>
                  <a:pt x="339675" y="668221"/>
                  <a:pt x="339675" y="668221"/>
                  <a:pt x="339676" y="668221"/>
                </a:cubicBezTo>
                <a:cubicBezTo>
                  <a:pt x="339676" y="668221"/>
                  <a:pt x="339677" y="668221"/>
                  <a:pt x="339677" y="668221"/>
                </a:cubicBezTo>
                <a:cubicBezTo>
                  <a:pt x="339881" y="668221"/>
                  <a:pt x="340346" y="668925"/>
                  <a:pt x="340710" y="669736"/>
                </a:cubicBezTo>
                <a:cubicBezTo>
                  <a:pt x="341075" y="670595"/>
                  <a:pt x="341539" y="671250"/>
                  <a:pt x="341794" y="671250"/>
                </a:cubicBezTo>
                <a:cubicBezTo>
                  <a:pt x="341795" y="671250"/>
                  <a:pt x="341795" y="671250"/>
                  <a:pt x="341796" y="671250"/>
                </a:cubicBezTo>
                <a:cubicBezTo>
                  <a:pt x="341796" y="671250"/>
                  <a:pt x="341797" y="671250"/>
                  <a:pt x="341797" y="671250"/>
                </a:cubicBezTo>
                <a:cubicBezTo>
                  <a:pt x="342001" y="671250"/>
                  <a:pt x="342361" y="671703"/>
                  <a:pt x="342520" y="672259"/>
                </a:cubicBezTo>
                <a:cubicBezTo>
                  <a:pt x="342678" y="672816"/>
                  <a:pt x="343188" y="673266"/>
                  <a:pt x="343593" y="673266"/>
                </a:cubicBezTo>
                <a:cubicBezTo>
                  <a:pt x="343596" y="673266"/>
                  <a:pt x="343597" y="673266"/>
                  <a:pt x="343599" y="673266"/>
                </a:cubicBezTo>
                <a:cubicBezTo>
                  <a:pt x="343600" y="673266"/>
                  <a:pt x="343600" y="673266"/>
                  <a:pt x="343601" y="673266"/>
                </a:cubicBezTo>
                <a:lnTo>
                  <a:pt x="343606" y="673267"/>
                </a:lnTo>
                <a:cubicBezTo>
                  <a:pt x="344719" y="673273"/>
                  <a:pt x="344675" y="678650"/>
                  <a:pt x="343562" y="679069"/>
                </a:cubicBezTo>
                <a:cubicBezTo>
                  <a:pt x="342853" y="679383"/>
                  <a:pt x="342757" y="679942"/>
                  <a:pt x="343046" y="683046"/>
                </a:cubicBezTo>
                <a:cubicBezTo>
                  <a:pt x="343221" y="685028"/>
                  <a:pt x="343648" y="686806"/>
                  <a:pt x="343904" y="686955"/>
                </a:cubicBezTo>
                <a:cubicBezTo>
                  <a:pt x="344212" y="687155"/>
                  <a:pt x="344579" y="688270"/>
                  <a:pt x="344796" y="689437"/>
                </a:cubicBezTo>
                <a:cubicBezTo>
                  <a:pt x="345012" y="690604"/>
                  <a:pt x="345327" y="691566"/>
                  <a:pt x="345582" y="691566"/>
                </a:cubicBezTo>
                <a:cubicBezTo>
                  <a:pt x="345582" y="691566"/>
                  <a:pt x="345582" y="691566"/>
                  <a:pt x="345582" y="691566"/>
                </a:cubicBezTo>
                <a:cubicBezTo>
                  <a:pt x="345583" y="691566"/>
                  <a:pt x="345583" y="691566"/>
                  <a:pt x="345583" y="691566"/>
                </a:cubicBezTo>
                <a:cubicBezTo>
                  <a:pt x="345838" y="691566"/>
                  <a:pt x="346055" y="692887"/>
                  <a:pt x="346074" y="694563"/>
                </a:cubicBezTo>
                <a:cubicBezTo>
                  <a:pt x="346116" y="698374"/>
                  <a:pt x="346598" y="700710"/>
                  <a:pt x="347359" y="700710"/>
                </a:cubicBezTo>
                <a:cubicBezTo>
                  <a:pt x="347361" y="700710"/>
                  <a:pt x="347362" y="700710"/>
                  <a:pt x="347364" y="700710"/>
                </a:cubicBezTo>
                <a:cubicBezTo>
                  <a:pt x="347365" y="700710"/>
                  <a:pt x="347366" y="700710"/>
                  <a:pt x="347368" y="700710"/>
                </a:cubicBezTo>
                <a:cubicBezTo>
                  <a:pt x="347726" y="700710"/>
                  <a:pt x="348440" y="701157"/>
                  <a:pt x="349054" y="701657"/>
                </a:cubicBezTo>
                <a:cubicBezTo>
                  <a:pt x="349619" y="702158"/>
                  <a:pt x="350491" y="702711"/>
                  <a:pt x="351000" y="702755"/>
                </a:cubicBezTo>
                <a:cubicBezTo>
                  <a:pt x="352428" y="703044"/>
                  <a:pt x="352811" y="705433"/>
                  <a:pt x="352250" y="709968"/>
                </a:cubicBezTo>
                <a:cubicBezTo>
                  <a:pt x="351598" y="715318"/>
                  <a:pt x="352332" y="726600"/>
                  <a:pt x="353349" y="726600"/>
                </a:cubicBezTo>
                <a:cubicBezTo>
                  <a:pt x="353349" y="726600"/>
                  <a:pt x="353350" y="726600"/>
                  <a:pt x="353351" y="726600"/>
                </a:cubicBezTo>
                <a:cubicBezTo>
                  <a:pt x="353352" y="726600"/>
                  <a:pt x="353353" y="726600"/>
                  <a:pt x="353354" y="726600"/>
                </a:cubicBezTo>
                <a:cubicBezTo>
                  <a:pt x="353710" y="726600"/>
                  <a:pt x="354171" y="727154"/>
                  <a:pt x="354382" y="727861"/>
                </a:cubicBezTo>
                <a:cubicBezTo>
                  <a:pt x="354542" y="728570"/>
                  <a:pt x="355003" y="729122"/>
                  <a:pt x="355409" y="729122"/>
                </a:cubicBezTo>
                <a:cubicBezTo>
                  <a:pt x="355411" y="729122"/>
                  <a:pt x="355412" y="729122"/>
                  <a:pt x="355414" y="729122"/>
                </a:cubicBezTo>
                <a:cubicBezTo>
                  <a:pt x="355418" y="729122"/>
                  <a:pt x="355423" y="729122"/>
                  <a:pt x="355428" y="729122"/>
                </a:cubicBezTo>
                <a:cubicBezTo>
                  <a:pt x="355828" y="729122"/>
                  <a:pt x="356129" y="729321"/>
                  <a:pt x="356132" y="729573"/>
                </a:cubicBezTo>
                <a:cubicBezTo>
                  <a:pt x="356138" y="730182"/>
                  <a:pt x="360247" y="734152"/>
                  <a:pt x="360863" y="734152"/>
                </a:cubicBezTo>
                <a:cubicBezTo>
                  <a:pt x="360863" y="734152"/>
                  <a:pt x="360864" y="734152"/>
                  <a:pt x="360865" y="734152"/>
                </a:cubicBezTo>
                <a:cubicBezTo>
                  <a:pt x="360865" y="734152"/>
                  <a:pt x="360865" y="734152"/>
                  <a:pt x="360865" y="734152"/>
                </a:cubicBezTo>
                <a:cubicBezTo>
                  <a:pt x="361068" y="734152"/>
                  <a:pt x="361292" y="735981"/>
                  <a:pt x="361317" y="738219"/>
                </a:cubicBezTo>
                <a:cubicBezTo>
                  <a:pt x="361343" y="740611"/>
                  <a:pt x="361158" y="742293"/>
                  <a:pt x="360853" y="742295"/>
                </a:cubicBezTo>
                <a:cubicBezTo>
                  <a:pt x="360599" y="742299"/>
                  <a:pt x="360351" y="742862"/>
                  <a:pt x="360358" y="743523"/>
                </a:cubicBezTo>
                <a:cubicBezTo>
                  <a:pt x="360366" y="744236"/>
                  <a:pt x="360070" y="745105"/>
                  <a:pt x="359667" y="745465"/>
                </a:cubicBezTo>
                <a:cubicBezTo>
                  <a:pt x="358711" y="746443"/>
                  <a:pt x="358231" y="749145"/>
                  <a:pt x="358658" y="750923"/>
                </a:cubicBezTo>
                <a:cubicBezTo>
                  <a:pt x="358926" y="752090"/>
                  <a:pt x="359338" y="752492"/>
                  <a:pt x="360357" y="752583"/>
                </a:cubicBezTo>
                <a:cubicBezTo>
                  <a:pt x="361324" y="752674"/>
                  <a:pt x="361786" y="753076"/>
                  <a:pt x="361897" y="753839"/>
                </a:cubicBezTo>
                <a:cubicBezTo>
                  <a:pt x="362060" y="754753"/>
                  <a:pt x="362521" y="755003"/>
                  <a:pt x="364713" y="755333"/>
                </a:cubicBezTo>
                <a:lnTo>
                  <a:pt x="367363" y="755712"/>
                </a:lnTo>
                <a:lnTo>
                  <a:pt x="367730" y="765887"/>
                </a:lnTo>
                <a:lnTo>
                  <a:pt x="368096" y="776062"/>
                </a:lnTo>
                <a:lnTo>
                  <a:pt x="369523" y="776199"/>
                </a:lnTo>
                <a:cubicBezTo>
                  <a:pt x="370288" y="776293"/>
                  <a:pt x="370902" y="776641"/>
                  <a:pt x="370906" y="777049"/>
                </a:cubicBezTo>
                <a:cubicBezTo>
                  <a:pt x="370911" y="777456"/>
                  <a:pt x="371478" y="778163"/>
                  <a:pt x="372196" y="778612"/>
                </a:cubicBezTo>
                <a:cubicBezTo>
                  <a:pt x="373478" y="779412"/>
                  <a:pt x="373478" y="779463"/>
                  <a:pt x="373563" y="787147"/>
                </a:cubicBezTo>
                <a:cubicBezTo>
                  <a:pt x="373662" y="796122"/>
                  <a:pt x="373874" y="797103"/>
                  <a:pt x="375461" y="797103"/>
                </a:cubicBezTo>
                <a:cubicBezTo>
                  <a:pt x="375475" y="797103"/>
                  <a:pt x="375491" y="797103"/>
                  <a:pt x="375506" y="797103"/>
                </a:cubicBezTo>
                <a:cubicBezTo>
                  <a:pt x="375525" y="797103"/>
                  <a:pt x="375544" y="797101"/>
                  <a:pt x="375563" y="797101"/>
                </a:cubicBezTo>
                <a:cubicBezTo>
                  <a:pt x="376483" y="797101"/>
                  <a:pt x="376731" y="797365"/>
                  <a:pt x="376742" y="798363"/>
                </a:cubicBezTo>
                <a:cubicBezTo>
                  <a:pt x="376750" y="799076"/>
                  <a:pt x="377217" y="799884"/>
                  <a:pt x="377781" y="800235"/>
                </a:cubicBezTo>
                <a:cubicBezTo>
                  <a:pt x="378345" y="800585"/>
                  <a:pt x="378809" y="801140"/>
                  <a:pt x="378812" y="801445"/>
                </a:cubicBezTo>
                <a:cubicBezTo>
                  <a:pt x="378817" y="801801"/>
                  <a:pt x="379540" y="802811"/>
                  <a:pt x="380364" y="803667"/>
                </a:cubicBezTo>
                <a:cubicBezTo>
                  <a:pt x="381393" y="804725"/>
                  <a:pt x="382174" y="806244"/>
                  <a:pt x="382549" y="807918"/>
                </a:cubicBezTo>
                <a:cubicBezTo>
                  <a:pt x="382818" y="809340"/>
                  <a:pt x="383499" y="810961"/>
                  <a:pt x="384014" y="811516"/>
                </a:cubicBezTo>
                <a:cubicBezTo>
                  <a:pt x="384529" y="812121"/>
                  <a:pt x="385162" y="814099"/>
                  <a:pt x="385493" y="816386"/>
                </a:cubicBezTo>
                <a:cubicBezTo>
                  <a:pt x="386198" y="820644"/>
                  <a:pt x="386935" y="822927"/>
                  <a:pt x="387647" y="822927"/>
                </a:cubicBezTo>
                <a:cubicBezTo>
                  <a:pt x="387648" y="822927"/>
                  <a:pt x="387649" y="822927"/>
                  <a:pt x="387651" y="822927"/>
                </a:cubicBezTo>
                <a:cubicBezTo>
                  <a:pt x="387651" y="822927"/>
                  <a:pt x="387651" y="822927"/>
                  <a:pt x="387651" y="822927"/>
                </a:cubicBezTo>
                <a:cubicBezTo>
                  <a:pt x="387905" y="822927"/>
                  <a:pt x="388282" y="824803"/>
                  <a:pt x="388512" y="827141"/>
                </a:cubicBezTo>
                <a:cubicBezTo>
                  <a:pt x="388861" y="831159"/>
                  <a:pt x="389390" y="832984"/>
                  <a:pt x="390680" y="834599"/>
                </a:cubicBezTo>
                <a:cubicBezTo>
                  <a:pt x="390990" y="835004"/>
                  <a:pt x="391528" y="837593"/>
                  <a:pt x="391813" y="840338"/>
                </a:cubicBezTo>
                <a:cubicBezTo>
                  <a:pt x="392207" y="843795"/>
                  <a:pt x="392634" y="845572"/>
                  <a:pt x="393304" y="846276"/>
                </a:cubicBezTo>
                <a:cubicBezTo>
                  <a:pt x="393870" y="846882"/>
                  <a:pt x="394347" y="848608"/>
                  <a:pt x="394680" y="851148"/>
                </a:cubicBezTo>
                <a:cubicBezTo>
                  <a:pt x="395186" y="855413"/>
                  <a:pt x="396083" y="858453"/>
                  <a:pt x="396745" y="858456"/>
                </a:cubicBezTo>
                <a:cubicBezTo>
                  <a:pt x="396747" y="858456"/>
                  <a:pt x="396747" y="858456"/>
                  <a:pt x="396748" y="858456"/>
                </a:cubicBezTo>
                <a:cubicBezTo>
                  <a:pt x="396748" y="858456"/>
                  <a:pt x="396748" y="858456"/>
                  <a:pt x="396749" y="858456"/>
                </a:cubicBezTo>
                <a:cubicBezTo>
                  <a:pt x="397003" y="858456"/>
                  <a:pt x="397320" y="859521"/>
                  <a:pt x="397536" y="860838"/>
                </a:cubicBezTo>
                <a:cubicBezTo>
                  <a:pt x="398035" y="864497"/>
                  <a:pt x="398980" y="867082"/>
                  <a:pt x="399952" y="867581"/>
                </a:cubicBezTo>
                <a:cubicBezTo>
                  <a:pt x="400413" y="867830"/>
                  <a:pt x="400984" y="868842"/>
                  <a:pt x="401147" y="869807"/>
                </a:cubicBezTo>
                <a:cubicBezTo>
                  <a:pt x="401363" y="870824"/>
                  <a:pt x="401881" y="871682"/>
                  <a:pt x="402392" y="871829"/>
                </a:cubicBezTo>
                <a:cubicBezTo>
                  <a:pt x="402902" y="872027"/>
                  <a:pt x="403576" y="873089"/>
                  <a:pt x="403998" y="874407"/>
                </a:cubicBezTo>
                <a:cubicBezTo>
                  <a:pt x="404368" y="875676"/>
                  <a:pt x="405094" y="876940"/>
                  <a:pt x="405606" y="877190"/>
                </a:cubicBezTo>
                <a:cubicBezTo>
                  <a:pt x="406323" y="877538"/>
                  <a:pt x="406538" y="878553"/>
                  <a:pt x="406774" y="881604"/>
                </a:cubicBezTo>
                <a:cubicBezTo>
                  <a:pt x="407130" y="886130"/>
                  <a:pt x="407864" y="888005"/>
                  <a:pt x="409603" y="888802"/>
                </a:cubicBezTo>
                <a:cubicBezTo>
                  <a:pt x="410268" y="889098"/>
                  <a:pt x="410833" y="889653"/>
                  <a:pt x="410839" y="890111"/>
                </a:cubicBezTo>
                <a:cubicBezTo>
                  <a:pt x="410843" y="890515"/>
                  <a:pt x="411099" y="890867"/>
                  <a:pt x="411403" y="890867"/>
                </a:cubicBezTo>
                <a:cubicBezTo>
                  <a:pt x="411404" y="890867"/>
                  <a:pt x="411406" y="890867"/>
                  <a:pt x="411407" y="890867"/>
                </a:cubicBezTo>
                <a:cubicBezTo>
                  <a:pt x="411408" y="890867"/>
                  <a:pt x="411410" y="890867"/>
                  <a:pt x="411411" y="890867"/>
                </a:cubicBezTo>
                <a:cubicBezTo>
                  <a:pt x="412076" y="890867"/>
                  <a:pt x="413922" y="892775"/>
                  <a:pt x="413930" y="893485"/>
                </a:cubicBezTo>
                <a:cubicBezTo>
                  <a:pt x="413932" y="893687"/>
                  <a:pt x="414233" y="893886"/>
                  <a:pt x="414633" y="893886"/>
                </a:cubicBezTo>
                <a:cubicBezTo>
                  <a:pt x="414638" y="893886"/>
                  <a:pt x="414643" y="893886"/>
                  <a:pt x="414647" y="893885"/>
                </a:cubicBezTo>
                <a:cubicBezTo>
                  <a:pt x="414649" y="893885"/>
                  <a:pt x="414651" y="893885"/>
                  <a:pt x="414653" y="893885"/>
                </a:cubicBezTo>
                <a:cubicBezTo>
                  <a:pt x="415059" y="893885"/>
                  <a:pt x="415569" y="894335"/>
                  <a:pt x="415727" y="894891"/>
                </a:cubicBezTo>
                <a:cubicBezTo>
                  <a:pt x="415885" y="895448"/>
                  <a:pt x="416346" y="895899"/>
                  <a:pt x="416751" y="895899"/>
                </a:cubicBezTo>
                <a:cubicBezTo>
                  <a:pt x="416753" y="895899"/>
                  <a:pt x="416755" y="895899"/>
                  <a:pt x="416758" y="895899"/>
                </a:cubicBezTo>
                <a:cubicBezTo>
                  <a:pt x="416759" y="895899"/>
                  <a:pt x="416762" y="895899"/>
                  <a:pt x="416763" y="895899"/>
                </a:cubicBezTo>
                <a:cubicBezTo>
                  <a:pt x="417169" y="895899"/>
                  <a:pt x="417628" y="896350"/>
                  <a:pt x="417786" y="896906"/>
                </a:cubicBezTo>
                <a:cubicBezTo>
                  <a:pt x="417945" y="897463"/>
                  <a:pt x="418305" y="897916"/>
                  <a:pt x="418509" y="897916"/>
                </a:cubicBezTo>
                <a:cubicBezTo>
                  <a:pt x="418509" y="897916"/>
                  <a:pt x="418510" y="897916"/>
                  <a:pt x="418510" y="897916"/>
                </a:cubicBezTo>
                <a:cubicBezTo>
                  <a:pt x="418510" y="897916"/>
                  <a:pt x="418511" y="897916"/>
                  <a:pt x="418511" y="897916"/>
                </a:cubicBezTo>
                <a:cubicBezTo>
                  <a:pt x="418766" y="897916"/>
                  <a:pt x="419231" y="898622"/>
                  <a:pt x="419596" y="899431"/>
                </a:cubicBezTo>
                <a:cubicBezTo>
                  <a:pt x="419961" y="900289"/>
                  <a:pt x="420425" y="900945"/>
                  <a:pt x="420680" y="900945"/>
                </a:cubicBezTo>
                <a:cubicBezTo>
                  <a:pt x="420681" y="900945"/>
                  <a:pt x="420681" y="900945"/>
                  <a:pt x="420681" y="900945"/>
                </a:cubicBezTo>
                <a:cubicBezTo>
                  <a:pt x="420682" y="900945"/>
                  <a:pt x="420682" y="900945"/>
                  <a:pt x="420683" y="900945"/>
                </a:cubicBezTo>
                <a:cubicBezTo>
                  <a:pt x="420936" y="900945"/>
                  <a:pt x="421148" y="901757"/>
                  <a:pt x="421159" y="902723"/>
                </a:cubicBezTo>
                <a:cubicBezTo>
                  <a:pt x="421168" y="903688"/>
                  <a:pt x="420974" y="904504"/>
                  <a:pt x="420719" y="904508"/>
                </a:cubicBezTo>
                <a:cubicBezTo>
                  <a:pt x="418989" y="904526"/>
                  <a:pt x="418195" y="915580"/>
                  <a:pt x="419793" y="917394"/>
                </a:cubicBezTo>
                <a:cubicBezTo>
                  <a:pt x="420206" y="917899"/>
                  <a:pt x="420824" y="918554"/>
                  <a:pt x="421133" y="918907"/>
                </a:cubicBezTo>
                <a:cubicBezTo>
                  <a:pt x="421443" y="919259"/>
                  <a:pt x="422017" y="920576"/>
                  <a:pt x="422389" y="921947"/>
                </a:cubicBezTo>
                <a:cubicBezTo>
                  <a:pt x="422862" y="923463"/>
                  <a:pt x="423429" y="924322"/>
                  <a:pt x="423936" y="924322"/>
                </a:cubicBezTo>
                <a:cubicBezTo>
                  <a:pt x="423938" y="924322"/>
                  <a:pt x="423940" y="924322"/>
                  <a:pt x="423941" y="924322"/>
                </a:cubicBezTo>
                <a:cubicBezTo>
                  <a:pt x="423944" y="924322"/>
                  <a:pt x="423945" y="924322"/>
                  <a:pt x="423947" y="924322"/>
                </a:cubicBezTo>
                <a:cubicBezTo>
                  <a:pt x="424504" y="924322"/>
                  <a:pt x="424921" y="925285"/>
                  <a:pt x="425404" y="927715"/>
                </a:cubicBezTo>
                <a:cubicBezTo>
                  <a:pt x="425781" y="929594"/>
                  <a:pt x="426309" y="931269"/>
                  <a:pt x="426514" y="931419"/>
                </a:cubicBezTo>
                <a:cubicBezTo>
                  <a:pt x="427385" y="931969"/>
                  <a:pt x="428016" y="933844"/>
                  <a:pt x="428409" y="937099"/>
                </a:cubicBezTo>
                <a:cubicBezTo>
                  <a:pt x="428639" y="939483"/>
                  <a:pt x="429005" y="940547"/>
                  <a:pt x="429462" y="940547"/>
                </a:cubicBezTo>
                <a:cubicBezTo>
                  <a:pt x="429463" y="940547"/>
                  <a:pt x="429464" y="940547"/>
                  <a:pt x="429465" y="940547"/>
                </a:cubicBezTo>
                <a:cubicBezTo>
                  <a:pt x="429467" y="940547"/>
                  <a:pt x="429469" y="940547"/>
                  <a:pt x="429471" y="940547"/>
                </a:cubicBezTo>
                <a:cubicBezTo>
                  <a:pt x="429876" y="940547"/>
                  <a:pt x="430336" y="940998"/>
                  <a:pt x="430494" y="941554"/>
                </a:cubicBezTo>
                <a:cubicBezTo>
                  <a:pt x="430746" y="942330"/>
                  <a:pt x="431224" y="942545"/>
                  <a:pt x="432863" y="942545"/>
                </a:cubicBezTo>
                <a:cubicBezTo>
                  <a:pt x="432940" y="942545"/>
                  <a:pt x="433019" y="942545"/>
                  <a:pt x="433101" y="942544"/>
                </a:cubicBezTo>
                <a:cubicBezTo>
                  <a:pt x="433141" y="942544"/>
                  <a:pt x="433182" y="942544"/>
                  <a:pt x="433222" y="942544"/>
                </a:cubicBezTo>
                <a:cubicBezTo>
                  <a:pt x="434388" y="942544"/>
                  <a:pt x="435342" y="942732"/>
                  <a:pt x="435346" y="943027"/>
                </a:cubicBezTo>
                <a:cubicBezTo>
                  <a:pt x="435349" y="943280"/>
                  <a:pt x="435651" y="943530"/>
                  <a:pt x="436053" y="943531"/>
                </a:cubicBezTo>
                <a:cubicBezTo>
                  <a:pt x="436058" y="943531"/>
                  <a:pt x="436061" y="943530"/>
                  <a:pt x="436064" y="943530"/>
                </a:cubicBezTo>
                <a:cubicBezTo>
                  <a:pt x="436066" y="943530"/>
                  <a:pt x="436069" y="943530"/>
                  <a:pt x="436070" y="943530"/>
                </a:cubicBezTo>
                <a:cubicBezTo>
                  <a:pt x="436477" y="943530"/>
                  <a:pt x="436987" y="943980"/>
                  <a:pt x="437144" y="944535"/>
                </a:cubicBezTo>
                <a:cubicBezTo>
                  <a:pt x="437352" y="945232"/>
                  <a:pt x="437898" y="945533"/>
                  <a:pt x="438928" y="945533"/>
                </a:cubicBezTo>
                <a:cubicBezTo>
                  <a:pt x="438947" y="945533"/>
                  <a:pt x="438967" y="945533"/>
                  <a:pt x="438988" y="945533"/>
                </a:cubicBezTo>
                <a:cubicBezTo>
                  <a:pt x="439014" y="945533"/>
                  <a:pt x="439039" y="945533"/>
                  <a:pt x="439065" y="945533"/>
                </a:cubicBezTo>
                <a:cubicBezTo>
                  <a:pt x="440124" y="945532"/>
                  <a:pt x="440466" y="945790"/>
                  <a:pt x="440474" y="946533"/>
                </a:cubicBezTo>
                <a:cubicBezTo>
                  <a:pt x="440482" y="947282"/>
                  <a:pt x="440828" y="947538"/>
                  <a:pt x="441705" y="947538"/>
                </a:cubicBezTo>
                <a:cubicBezTo>
                  <a:pt x="441722" y="947538"/>
                  <a:pt x="441739" y="947538"/>
                  <a:pt x="441758" y="947538"/>
                </a:cubicBezTo>
                <a:cubicBezTo>
                  <a:pt x="441775" y="947536"/>
                  <a:pt x="441793" y="947536"/>
                  <a:pt x="441809" y="947536"/>
                </a:cubicBezTo>
                <a:cubicBezTo>
                  <a:pt x="442687" y="947536"/>
                  <a:pt x="443033" y="947792"/>
                  <a:pt x="443041" y="948541"/>
                </a:cubicBezTo>
                <a:cubicBezTo>
                  <a:pt x="443047" y="949099"/>
                  <a:pt x="443254" y="949554"/>
                  <a:pt x="443508" y="949554"/>
                </a:cubicBezTo>
                <a:cubicBezTo>
                  <a:pt x="443509" y="949554"/>
                  <a:pt x="443509" y="949554"/>
                  <a:pt x="443511" y="949554"/>
                </a:cubicBezTo>
                <a:cubicBezTo>
                  <a:pt x="443511" y="949554"/>
                  <a:pt x="443512" y="949554"/>
                  <a:pt x="443512" y="949554"/>
                </a:cubicBezTo>
                <a:cubicBezTo>
                  <a:pt x="443767" y="949554"/>
                  <a:pt x="444177" y="950006"/>
                  <a:pt x="444335" y="950563"/>
                </a:cubicBezTo>
                <a:cubicBezTo>
                  <a:pt x="444588" y="951341"/>
                  <a:pt x="445070" y="951555"/>
                  <a:pt x="446508" y="951555"/>
                </a:cubicBezTo>
                <a:cubicBezTo>
                  <a:pt x="446566" y="951555"/>
                  <a:pt x="446626" y="951555"/>
                  <a:pt x="446688" y="951554"/>
                </a:cubicBezTo>
                <a:cubicBezTo>
                  <a:pt x="446719" y="951554"/>
                  <a:pt x="446750" y="951554"/>
                  <a:pt x="446781" y="951554"/>
                </a:cubicBezTo>
                <a:cubicBezTo>
                  <a:pt x="447809" y="951554"/>
                  <a:pt x="448675" y="951745"/>
                  <a:pt x="448678" y="952041"/>
                </a:cubicBezTo>
                <a:cubicBezTo>
                  <a:pt x="448681" y="952291"/>
                  <a:pt x="449226" y="952536"/>
                  <a:pt x="449923" y="952536"/>
                </a:cubicBezTo>
                <a:cubicBezTo>
                  <a:pt x="449934" y="952536"/>
                  <a:pt x="449945" y="952535"/>
                  <a:pt x="449956" y="952535"/>
                </a:cubicBezTo>
                <a:cubicBezTo>
                  <a:pt x="449970" y="952535"/>
                  <a:pt x="449983" y="952535"/>
                  <a:pt x="449997" y="952535"/>
                </a:cubicBezTo>
                <a:cubicBezTo>
                  <a:pt x="450690" y="952535"/>
                  <a:pt x="451230" y="952731"/>
                  <a:pt x="451234" y="953031"/>
                </a:cubicBezTo>
                <a:cubicBezTo>
                  <a:pt x="451237" y="953278"/>
                  <a:pt x="452112" y="953516"/>
                  <a:pt x="453194" y="953516"/>
                </a:cubicBezTo>
                <a:cubicBezTo>
                  <a:pt x="453220" y="953516"/>
                  <a:pt x="453248" y="953516"/>
                  <a:pt x="453275" y="953516"/>
                </a:cubicBezTo>
                <a:cubicBezTo>
                  <a:pt x="453309" y="953516"/>
                  <a:pt x="453343" y="953516"/>
                  <a:pt x="453376" y="953516"/>
                </a:cubicBezTo>
                <a:cubicBezTo>
                  <a:pt x="454449" y="953516"/>
                  <a:pt x="455313" y="953707"/>
                  <a:pt x="455316" y="954002"/>
                </a:cubicBezTo>
                <a:cubicBezTo>
                  <a:pt x="455319" y="954278"/>
                  <a:pt x="457298" y="954450"/>
                  <a:pt x="460547" y="954449"/>
                </a:cubicBezTo>
                <a:cubicBezTo>
                  <a:pt x="460910" y="954449"/>
                  <a:pt x="461289" y="954448"/>
                  <a:pt x="461683" y="954443"/>
                </a:cubicBezTo>
                <a:cubicBezTo>
                  <a:pt x="465602" y="954399"/>
                  <a:pt x="468043" y="954167"/>
                  <a:pt x="468039" y="953864"/>
                </a:cubicBezTo>
                <a:cubicBezTo>
                  <a:pt x="468036" y="953558"/>
                  <a:pt x="469204" y="953341"/>
                  <a:pt x="470578" y="953326"/>
                </a:cubicBezTo>
                <a:cubicBezTo>
                  <a:pt x="472003" y="953309"/>
                  <a:pt x="473120" y="953043"/>
                  <a:pt x="473117" y="952788"/>
                </a:cubicBezTo>
                <a:cubicBezTo>
                  <a:pt x="473113" y="952483"/>
                  <a:pt x="473671" y="952273"/>
                  <a:pt x="474383" y="952264"/>
                </a:cubicBezTo>
                <a:cubicBezTo>
                  <a:pt x="475096" y="952257"/>
                  <a:pt x="475655" y="951998"/>
                  <a:pt x="475652" y="951743"/>
                </a:cubicBezTo>
                <a:cubicBezTo>
                  <a:pt x="475648" y="951438"/>
                  <a:pt x="477325" y="951215"/>
                  <a:pt x="479717" y="951190"/>
                </a:cubicBezTo>
                <a:cubicBezTo>
                  <a:pt x="482109" y="951163"/>
                  <a:pt x="483785" y="950941"/>
                  <a:pt x="483783" y="950635"/>
                </a:cubicBezTo>
                <a:cubicBezTo>
                  <a:pt x="483779" y="950329"/>
                  <a:pt x="484133" y="950122"/>
                  <a:pt x="484540" y="950119"/>
                </a:cubicBezTo>
                <a:cubicBezTo>
                  <a:pt x="484947" y="950113"/>
                  <a:pt x="485301" y="949855"/>
                  <a:pt x="485298" y="949600"/>
                </a:cubicBezTo>
                <a:cubicBezTo>
                  <a:pt x="485295" y="949294"/>
                  <a:pt x="485750" y="949085"/>
                  <a:pt x="486310" y="949079"/>
                </a:cubicBezTo>
                <a:cubicBezTo>
                  <a:pt x="486870" y="949073"/>
                  <a:pt x="487325" y="948813"/>
                  <a:pt x="487322" y="948561"/>
                </a:cubicBezTo>
                <a:cubicBezTo>
                  <a:pt x="487319" y="948255"/>
                  <a:pt x="487774" y="948046"/>
                  <a:pt x="488335" y="948040"/>
                </a:cubicBezTo>
                <a:cubicBezTo>
                  <a:pt x="488894" y="948034"/>
                  <a:pt x="489349" y="947774"/>
                  <a:pt x="489347" y="947519"/>
                </a:cubicBezTo>
                <a:cubicBezTo>
                  <a:pt x="489343" y="947214"/>
                  <a:pt x="490358" y="946999"/>
                  <a:pt x="491631" y="946985"/>
                </a:cubicBezTo>
                <a:cubicBezTo>
                  <a:pt x="493564" y="946963"/>
                  <a:pt x="493919" y="946806"/>
                  <a:pt x="493910" y="945943"/>
                </a:cubicBezTo>
                <a:cubicBezTo>
                  <a:pt x="493901" y="945078"/>
                  <a:pt x="494255" y="944920"/>
                  <a:pt x="495986" y="944904"/>
                </a:cubicBezTo>
                <a:cubicBezTo>
                  <a:pt x="497971" y="944883"/>
                  <a:pt x="499992" y="943537"/>
                  <a:pt x="499977" y="942215"/>
                </a:cubicBezTo>
                <a:cubicBezTo>
                  <a:pt x="499975" y="942009"/>
                  <a:pt x="501347" y="941791"/>
                  <a:pt x="503026" y="941773"/>
                </a:cubicBezTo>
                <a:cubicBezTo>
                  <a:pt x="504705" y="941753"/>
                  <a:pt x="506077" y="941536"/>
                  <a:pt x="506074" y="941230"/>
                </a:cubicBezTo>
                <a:cubicBezTo>
                  <a:pt x="506070" y="940924"/>
                  <a:pt x="506628" y="940715"/>
                  <a:pt x="507340" y="940705"/>
                </a:cubicBezTo>
                <a:cubicBezTo>
                  <a:pt x="508053" y="940698"/>
                  <a:pt x="508610" y="940438"/>
                  <a:pt x="508607" y="940183"/>
                </a:cubicBezTo>
                <a:cubicBezTo>
                  <a:pt x="508603" y="939878"/>
                  <a:pt x="509619" y="939662"/>
                  <a:pt x="510891" y="939648"/>
                </a:cubicBezTo>
                <a:cubicBezTo>
                  <a:pt x="510934" y="939648"/>
                  <a:pt x="510979" y="939648"/>
                  <a:pt x="511021" y="939648"/>
                </a:cubicBezTo>
                <a:cubicBezTo>
                  <a:pt x="512232" y="939648"/>
                  <a:pt x="513184" y="939837"/>
                  <a:pt x="513187" y="940132"/>
                </a:cubicBezTo>
                <a:cubicBezTo>
                  <a:pt x="513189" y="940382"/>
                  <a:pt x="513880" y="940625"/>
                  <a:pt x="514676" y="940624"/>
                </a:cubicBezTo>
                <a:cubicBezTo>
                  <a:pt x="514691" y="940624"/>
                  <a:pt x="514705" y="940624"/>
                  <a:pt x="514719" y="940624"/>
                </a:cubicBezTo>
                <a:cubicBezTo>
                  <a:pt x="515585" y="940617"/>
                  <a:pt x="516243" y="940354"/>
                  <a:pt x="516241" y="940100"/>
                </a:cubicBezTo>
                <a:cubicBezTo>
                  <a:pt x="516238" y="939795"/>
                  <a:pt x="517864" y="939572"/>
                  <a:pt x="520052" y="939548"/>
                </a:cubicBezTo>
                <a:cubicBezTo>
                  <a:pt x="520433" y="939544"/>
                  <a:pt x="520776" y="939542"/>
                  <a:pt x="521085" y="939542"/>
                </a:cubicBezTo>
                <a:cubicBezTo>
                  <a:pt x="523586" y="939542"/>
                  <a:pt x="523870" y="939708"/>
                  <a:pt x="523880" y="940524"/>
                </a:cubicBezTo>
                <a:cubicBezTo>
                  <a:pt x="523888" y="941225"/>
                  <a:pt x="524236" y="941527"/>
                  <a:pt x="525073" y="941527"/>
                </a:cubicBezTo>
                <a:cubicBezTo>
                  <a:pt x="525086" y="941527"/>
                  <a:pt x="525099" y="941527"/>
                  <a:pt x="525113" y="941527"/>
                </a:cubicBezTo>
                <a:cubicBezTo>
                  <a:pt x="525126" y="941527"/>
                  <a:pt x="525138" y="941527"/>
                  <a:pt x="525150" y="941527"/>
                </a:cubicBezTo>
                <a:cubicBezTo>
                  <a:pt x="526039" y="941527"/>
                  <a:pt x="526393" y="941887"/>
                  <a:pt x="526656" y="943038"/>
                </a:cubicBezTo>
                <a:cubicBezTo>
                  <a:pt x="526818" y="943898"/>
                  <a:pt x="527280" y="944553"/>
                  <a:pt x="527686" y="944553"/>
                </a:cubicBezTo>
                <a:cubicBezTo>
                  <a:pt x="527688" y="944553"/>
                  <a:pt x="527689" y="944553"/>
                  <a:pt x="527691" y="944553"/>
                </a:cubicBezTo>
                <a:cubicBezTo>
                  <a:pt x="527705" y="944553"/>
                  <a:pt x="527718" y="944553"/>
                  <a:pt x="527730" y="944553"/>
                </a:cubicBezTo>
                <a:cubicBezTo>
                  <a:pt x="528458" y="944553"/>
                  <a:pt x="528575" y="944812"/>
                  <a:pt x="529513" y="948399"/>
                </a:cubicBezTo>
                <a:cubicBezTo>
                  <a:pt x="529832" y="949515"/>
                  <a:pt x="530560" y="950984"/>
                  <a:pt x="531128" y="951640"/>
                </a:cubicBezTo>
                <a:cubicBezTo>
                  <a:pt x="531901" y="952495"/>
                  <a:pt x="532166" y="953510"/>
                  <a:pt x="532192" y="955802"/>
                </a:cubicBezTo>
                <a:cubicBezTo>
                  <a:pt x="532220" y="958346"/>
                  <a:pt x="532023" y="959010"/>
                  <a:pt x="530967" y="960091"/>
                </a:cubicBezTo>
                <a:cubicBezTo>
                  <a:pt x="530263" y="960811"/>
                  <a:pt x="529715" y="961938"/>
                  <a:pt x="529723" y="962649"/>
                </a:cubicBezTo>
                <a:cubicBezTo>
                  <a:pt x="529740" y="964176"/>
                  <a:pt x="528944" y="965865"/>
                  <a:pt x="527633" y="966999"/>
                </a:cubicBezTo>
                <a:cubicBezTo>
                  <a:pt x="527129" y="967463"/>
                  <a:pt x="526730" y="968179"/>
                  <a:pt x="526736" y="968637"/>
                </a:cubicBezTo>
                <a:cubicBezTo>
                  <a:pt x="526740" y="969096"/>
                  <a:pt x="526190" y="970019"/>
                  <a:pt x="525486" y="970738"/>
                </a:cubicBezTo>
                <a:cubicBezTo>
                  <a:pt x="524782" y="971459"/>
                  <a:pt x="524235" y="972636"/>
                  <a:pt x="524243" y="973349"/>
                </a:cubicBezTo>
                <a:cubicBezTo>
                  <a:pt x="524251" y="974060"/>
                  <a:pt x="524053" y="974622"/>
                  <a:pt x="523799" y="974625"/>
                </a:cubicBezTo>
                <a:cubicBezTo>
                  <a:pt x="523544" y="974628"/>
                  <a:pt x="523143" y="975092"/>
                  <a:pt x="522996" y="975652"/>
                </a:cubicBezTo>
                <a:cubicBezTo>
                  <a:pt x="522849" y="976214"/>
                  <a:pt x="522345" y="976678"/>
                  <a:pt x="521939" y="976682"/>
                </a:cubicBezTo>
                <a:cubicBezTo>
                  <a:pt x="521531" y="976687"/>
                  <a:pt x="521230" y="977046"/>
                  <a:pt x="521235" y="977504"/>
                </a:cubicBezTo>
                <a:cubicBezTo>
                  <a:pt x="521245" y="978421"/>
                  <a:pt x="520090" y="979758"/>
                  <a:pt x="519275" y="979766"/>
                </a:cubicBezTo>
                <a:cubicBezTo>
                  <a:pt x="518970" y="979769"/>
                  <a:pt x="518717" y="979975"/>
                  <a:pt x="518721" y="980281"/>
                </a:cubicBezTo>
                <a:cubicBezTo>
                  <a:pt x="518724" y="980536"/>
                  <a:pt x="518421" y="980794"/>
                  <a:pt x="518065" y="980797"/>
                </a:cubicBezTo>
                <a:cubicBezTo>
                  <a:pt x="517708" y="980802"/>
                  <a:pt x="517103" y="981267"/>
                  <a:pt x="516702" y="981831"/>
                </a:cubicBezTo>
                <a:cubicBezTo>
                  <a:pt x="516301" y="982395"/>
                  <a:pt x="515441" y="982863"/>
                  <a:pt x="514829" y="982866"/>
                </a:cubicBezTo>
                <a:cubicBezTo>
                  <a:pt x="514168" y="982874"/>
                  <a:pt x="513661" y="983083"/>
                  <a:pt x="513665" y="983389"/>
                </a:cubicBezTo>
                <a:cubicBezTo>
                  <a:pt x="513668" y="983642"/>
                  <a:pt x="513314" y="983902"/>
                  <a:pt x="512907" y="983906"/>
                </a:cubicBezTo>
                <a:cubicBezTo>
                  <a:pt x="512500" y="983911"/>
                  <a:pt x="512149" y="984373"/>
                  <a:pt x="512155" y="984932"/>
                </a:cubicBezTo>
                <a:cubicBezTo>
                  <a:pt x="512162" y="985492"/>
                  <a:pt x="511861" y="985953"/>
                  <a:pt x="511454" y="985958"/>
                </a:cubicBezTo>
                <a:cubicBezTo>
                  <a:pt x="511047" y="985963"/>
                  <a:pt x="510543" y="986427"/>
                  <a:pt x="510397" y="986989"/>
                </a:cubicBezTo>
                <a:cubicBezTo>
                  <a:pt x="510201" y="987651"/>
                  <a:pt x="509645" y="988014"/>
                  <a:pt x="508830" y="988023"/>
                </a:cubicBezTo>
                <a:cubicBezTo>
                  <a:pt x="508169" y="988030"/>
                  <a:pt x="507611" y="988241"/>
                  <a:pt x="507614" y="988546"/>
                </a:cubicBezTo>
                <a:cubicBezTo>
                  <a:pt x="507617" y="988800"/>
                  <a:pt x="507314" y="989057"/>
                  <a:pt x="506907" y="989062"/>
                </a:cubicBezTo>
                <a:cubicBezTo>
                  <a:pt x="506500" y="989066"/>
                  <a:pt x="505996" y="989529"/>
                  <a:pt x="505850" y="990092"/>
                </a:cubicBezTo>
                <a:cubicBezTo>
                  <a:pt x="505703" y="990654"/>
                  <a:pt x="505097" y="991117"/>
                  <a:pt x="504538" y="991124"/>
                </a:cubicBezTo>
                <a:cubicBezTo>
                  <a:pt x="503825" y="991131"/>
                  <a:pt x="503474" y="991594"/>
                  <a:pt x="503282" y="992665"/>
                </a:cubicBezTo>
                <a:cubicBezTo>
                  <a:pt x="503040" y="993736"/>
                  <a:pt x="502689" y="994197"/>
                  <a:pt x="502027" y="994206"/>
                </a:cubicBezTo>
                <a:cubicBezTo>
                  <a:pt x="501468" y="994211"/>
                  <a:pt x="501063" y="994421"/>
                  <a:pt x="501066" y="994724"/>
                </a:cubicBezTo>
                <a:cubicBezTo>
                  <a:pt x="501069" y="994979"/>
                  <a:pt x="500410" y="995240"/>
                  <a:pt x="499596" y="995251"/>
                </a:cubicBezTo>
                <a:cubicBezTo>
                  <a:pt x="498528" y="995263"/>
                  <a:pt x="497971" y="995574"/>
                  <a:pt x="497775" y="996288"/>
                </a:cubicBezTo>
                <a:cubicBezTo>
                  <a:pt x="497530" y="997107"/>
                  <a:pt x="497024" y="997316"/>
                  <a:pt x="495190" y="997335"/>
                </a:cubicBezTo>
                <a:cubicBezTo>
                  <a:pt x="493968" y="997347"/>
                  <a:pt x="492953" y="997562"/>
                  <a:pt x="492956" y="997868"/>
                </a:cubicBezTo>
                <a:cubicBezTo>
                  <a:pt x="492959" y="998123"/>
                  <a:pt x="492199" y="998384"/>
                  <a:pt x="491231" y="998396"/>
                </a:cubicBezTo>
                <a:cubicBezTo>
                  <a:pt x="489908" y="998411"/>
                  <a:pt x="489403" y="998672"/>
                  <a:pt x="489157" y="999437"/>
                </a:cubicBezTo>
                <a:cubicBezTo>
                  <a:pt x="488861" y="1000356"/>
                  <a:pt x="488405" y="1000463"/>
                  <a:pt x="484944" y="1000502"/>
                </a:cubicBezTo>
                <a:cubicBezTo>
                  <a:pt x="481585" y="1000540"/>
                  <a:pt x="480874" y="1000701"/>
                  <a:pt x="480273" y="1001573"/>
                </a:cubicBezTo>
                <a:cubicBezTo>
                  <a:pt x="479872" y="1002135"/>
                  <a:pt x="479165" y="1002603"/>
                  <a:pt x="478657" y="1002609"/>
                </a:cubicBezTo>
                <a:cubicBezTo>
                  <a:pt x="478147" y="1002614"/>
                  <a:pt x="477742" y="1002821"/>
                  <a:pt x="477746" y="1003127"/>
                </a:cubicBezTo>
                <a:cubicBezTo>
                  <a:pt x="477749" y="1003382"/>
                  <a:pt x="476938" y="1003646"/>
                  <a:pt x="475970" y="1003656"/>
                </a:cubicBezTo>
                <a:cubicBezTo>
                  <a:pt x="475003" y="1003664"/>
                  <a:pt x="474191" y="1003878"/>
                  <a:pt x="474194" y="1004184"/>
                </a:cubicBezTo>
                <a:cubicBezTo>
                  <a:pt x="474196" y="1004439"/>
                  <a:pt x="473284" y="1004703"/>
                  <a:pt x="472164" y="1004715"/>
                </a:cubicBezTo>
                <a:cubicBezTo>
                  <a:pt x="471045" y="1004727"/>
                  <a:pt x="470131" y="1004942"/>
                  <a:pt x="470134" y="1005246"/>
                </a:cubicBezTo>
                <a:cubicBezTo>
                  <a:pt x="470137" y="1005500"/>
                  <a:pt x="469580" y="1005762"/>
                  <a:pt x="468868" y="1005770"/>
                </a:cubicBezTo>
                <a:cubicBezTo>
                  <a:pt x="468156" y="1005777"/>
                  <a:pt x="467597" y="1005987"/>
                  <a:pt x="467601" y="1006292"/>
                </a:cubicBezTo>
                <a:cubicBezTo>
                  <a:pt x="467604" y="1006547"/>
                  <a:pt x="466334" y="1006815"/>
                  <a:pt x="464808" y="1006833"/>
                </a:cubicBezTo>
                <a:cubicBezTo>
                  <a:pt x="463281" y="1006849"/>
                  <a:pt x="462011" y="1007068"/>
                  <a:pt x="462014" y="1007373"/>
                </a:cubicBezTo>
                <a:cubicBezTo>
                  <a:pt x="462017" y="1007628"/>
                  <a:pt x="461206" y="1007891"/>
                  <a:pt x="460239" y="1007901"/>
                </a:cubicBezTo>
                <a:cubicBezTo>
                  <a:pt x="458814" y="1007918"/>
                  <a:pt x="458460" y="1008125"/>
                  <a:pt x="458470" y="1008940"/>
                </a:cubicBezTo>
                <a:cubicBezTo>
                  <a:pt x="458479" y="1009856"/>
                  <a:pt x="458124" y="1009960"/>
                  <a:pt x="454917" y="1009997"/>
                </a:cubicBezTo>
                <a:cubicBezTo>
                  <a:pt x="452983" y="1010016"/>
                  <a:pt x="451357" y="1010240"/>
                  <a:pt x="451359" y="1010442"/>
                </a:cubicBezTo>
                <a:cubicBezTo>
                  <a:pt x="451374" y="1011765"/>
                  <a:pt x="449354" y="1013110"/>
                  <a:pt x="447420" y="1013132"/>
                </a:cubicBezTo>
                <a:cubicBezTo>
                  <a:pt x="445791" y="1013152"/>
                  <a:pt x="445285" y="1013361"/>
                  <a:pt x="445039" y="1014178"/>
                </a:cubicBezTo>
                <a:cubicBezTo>
                  <a:pt x="444843" y="1014842"/>
                  <a:pt x="444287" y="1015204"/>
                  <a:pt x="443473" y="1015212"/>
                </a:cubicBezTo>
                <a:cubicBezTo>
                  <a:pt x="442812" y="1015221"/>
                  <a:pt x="442254" y="1015430"/>
                  <a:pt x="442257" y="1015736"/>
                </a:cubicBezTo>
                <a:cubicBezTo>
                  <a:pt x="442260" y="1015989"/>
                  <a:pt x="441804" y="1016248"/>
                  <a:pt x="441245" y="1016255"/>
                </a:cubicBezTo>
                <a:cubicBezTo>
                  <a:pt x="440685" y="1016262"/>
                  <a:pt x="440229" y="1016471"/>
                  <a:pt x="440233" y="1016775"/>
                </a:cubicBezTo>
                <a:cubicBezTo>
                  <a:pt x="440236" y="1017030"/>
                  <a:pt x="439933" y="1017289"/>
                  <a:pt x="439526" y="1017294"/>
                </a:cubicBezTo>
                <a:cubicBezTo>
                  <a:pt x="439120" y="1017297"/>
                  <a:pt x="438615" y="1017761"/>
                  <a:pt x="438469" y="1018323"/>
                </a:cubicBezTo>
                <a:cubicBezTo>
                  <a:pt x="438222" y="1019088"/>
                  <a:pt x="437716" y="1019348"/>
                  <a:pt x="436342" y="1019365"/>
                </a:cubicBezTo>
                <a:cubicBezTo>
                  <a:pt x="435019" y="1019377"/>
                  <a:pt x="434209" y="1019794"/>
                  <a:pt x="433152" y="1020926"/>
                </a:cubicBezTo>
                <a:cubicBezTo>
                  <a:pt x="431996" y="1022210"/>
                  <a:pt x="431338" y="1022473"/>
                  <a:pt x="429454" y="1022493"/>
                </a:cubicBezTo>
                <a:cubicBezTo>
                  <a:pt x="427571" y="1022514"/>
                  <a:pt x="427066" y="1022724"/>
                  <a:pt x="426820" y="1023540"/>
                </a:cubicBezTo>
                <a:cubicBezTo>
                  <a:pt x="426574" y="1024408"/>
                  <a:pt x="426068" y="1024567"/>
                  <a:pt x="423472" y="1024596"/>
                </a:cubicBezTo>
                <a:cubicBezTo>
                  <a:pt x="421793" y="1024615"/>
                  <a:pt x="420472" y="1024833"/>
                  <a:pt x="420476" y="1025137"/>
                </a:cubicBezTo>
                <a:cubicBezTo>
                  <a:pt x="420479" y="1025392"/>
                  <a:pt x="420125" y="1025651"/>
                  <a:pt x="419718" y="1025655"/>
                </a:cubicBezTo>
                <a:cubicBezTo>
                  <a:pt x="419310" y="1025660"/>
                  <a:pt x="418956" y="1025868"/>
                  <a:pt x="418960" y="1026173"/>
                </a:cubicBezTo>
                <a:cubicBezTo>
                  <a:pt x="418963" y="1026428"/>
                  <a:pt x="418610" y="1026685"/>
                  <a:pt x="418202" y="1026691"/>
                </a:cubicBezTo>
                <a:cubicBezTo>
                  <a:pt x="417796" y="1026696"/>
                  <a:pt x="417442" y="1026904"/>
                  <a:pt x="417445" y="1027207"/>
                </a:cubicBezTo>
                <a:cubicBezTo>
                  <a:pt x="417448" y="1027462"/>
                  <a:pt x="416992" y="1027722"/>
                  <a:pt x="416433" y="1027728"/>
                </a:cubicBezTo>
                <a:cubicBezTo>
                  <a:pt x="415872" y="1027731"/>
                  <a:pt x="415416" y="1027941"/>
                  <a:pt x="415420" y="1028244"/>
                </a:cubicBezTo>
                <a:cubicBezTo>
                  <a:pt x="415423" y="1028499"/>
                  <a:pt x="414408" y="1028765"/>
                  <a:pt x="413136" y="1028780"/>
                </a:cubicBezTo>
                <a:cubicBezTo>
                  <a:pt x="411864" y="1028794"/>
                  <a:pt x="410847" y="1029008"/>
                  <a:pt x="410851" y="1029314"/>
                </a:cubicBezTo>
                <a:cubicBezTo>
                  <a:pt x="410854" y="1029569"/>
                  <a:pt x="410399" y="1029829"/>
                  <a:pt x="409839" y="1029835"/>
                </a:cubicBezTo>
                <a:cubicBezTo>
                  <a:pt x="409279" y="1029841"/>
                  <a:pt x="408824" y="1030050"/>
                  <a:pt x="408827" y="1030355"/>
                </a:cubicBezTo>
                <a:cubicBezTo>
                  <a:pt x="408830" y="1030609"/>
                  <a:pt x="407815" y="1030875"/>
                  <a:pt x="406542" y="1030889"/>
                </a:cubicBezTo>
                <a:cubicBezTo>
                  <a:pt x="405270" y="1030905"/>
                  <a:pt x="404255" y="1031118"/>
                  <a:pt x="404258" y="1031423"/>
                </a:cubicBezTo>
                <a:cubicBezTo>
                  <a:pt x="404261" y="1031729"/>
                  <a:pt x="401974" y="1031956"/>
                  <a:pt x="398411" y="1031998"/>
                </a:cubicBezTo>
                <a:cubicBezTo>
                  <a:pt x="398082" y="1032000"/>
                  <a:pt x="397765" y="1032001"/>
                  <a:pt x="397458" y="1032001"/>
                </a:cubicBezTo>
                <a:cubicBezTo>
                  <a:pt x="394444" y="1032001"/>
                  <a:pt x="392556" y="1031830"/>
                  <a:pt x="392553" y="1031552"/>
                </a:cubicBezTo>
                <a:cubicBezTo>
                  <a:pt x="392549" y="1031257"/>
                  <a:pt x="391598" y="1031068"/>
                  <a:pt x="390387" y="1031068"/>
                </a:cubicBezTo>
                <a:cubicBezTo>
                  <a:pt x="390345" y="1031068"/>
                  <a:pt x="390300" y="1031068"/>
                  <a:pt x="390257" y="1031070"/>
                </a:cubicBezTo>
                <a:cubicBezTo>
                  <a:pt x="390221" y="1031070"/>
                  <a:pt x="390186" y="1031070"/>
                  <a:pt x="390152" y="1031070"/>
                </a:cubicBezTo>
                <a:cubicBezTo>
                  <a:pt x="388929" y="1031070"/>
                  <a:pt x="387965" y="1030832"/>
                  <a:pt x="387962" y="1030586"/>
                </a:cubicBezTo>
                <a:cubicBezTo>
                  <a:pt x="387959" y="1030284"/>
                  <a:pt x="387608" y="1030085"/>
                  <a:pt x="387206" y="1030085"/>
                </a:cubicBezTo>
                <a:cubicBezTo>
                  <a:pt x="387201" y="1030085"/>
                  <a:pt x="387197" y="1030085"/>
                  <a:pt x="387192" y="1030085"/>
                </a:cubicBezTo>
                <a:cubicBezTo>
                  <a:pt x="387189" y="1030085"/>
                  <a:pt x="387185" y="1030085"/>
                  <a:pt x="387181" y="1030085"/>
                </a:cubicBezTo>
                <a:cubicBezTo>
                  <a:pt x="386779" y="1030085"/>
                  <a:pt x="386426" y="1029836"/>
                  <a:pt x="386424" y="1029585"/>
                </a:cubicBezTo>
                <a:cubicBezTo>
                  <a:pt x="386420" y="1029290"/>
                  <a:pt x="385605" y="1029098"/>
                  <a:pt x="384534" y="1029098"/>
                </a:cubicBezTo>
                <a:cubicBezTo>
                  <a:pt x="384501" y="1029098"/>
                  <a:pt x="384467" y="1029098"/>
                  <a:pt x="384433" y="1029098"/>
                </a:cubicBezTo>
                <a:cubicBezTo>
                  <a:pt x="384316" y="1029099"/>
                  <a:pt x="384207" y="1029100"/>
                  <a:pt x="384104" y="1029100"/>
                </a:cubicBezTo>
                <a:cubicBezTo>
                  <a:pt x="382537" y="1029100"/>
                  <a:pt x="382424" y="1028912"/>
                  <a:pt x="382072" y="1027292"/>
                </a:cubicBezTo>
                <a:cubicBezTo>
                  <a:pt x="381640" y="1025060"/>
                  <a:pt x="380755" y="1023036"/>
                  <a:pt x="380195" y="1023036"/>
                </a:cubicBezTo>
                <a:cubicBezTo>
                  <a:pt x="380195" y="1023036"/>
                  <a:pt x="380193" y="1023036"/>
                  <a:pt x="380192" y="1023036"/>
                </a:cubicBezTo>
                <a:cubicBezTo>
                  <a:pt x="380192" y="1023036"/>
                  <a:pt x="380191" y="1023036"/>
                  <a:pt x="380190" y="1023036"/>
                </a:cubicBezTo>
                <a:cubicBezTo>
                  <a:pt x="379377" y="1023036"/>
                  <a:pt x="378569" y="1018827"/>
                  <a:pt x="378899" y="1016486"/>
                </a:cubicBezTo>
                <a:cubicBezTo>
                  <a:pt x="379605" y="1011341"/>
                  <a:pt x="378533" y="1001692"/>
                  <a:pt x="377211" y="1001692"/>
                </a:cubicBezTo>
                <a:cubicBezTo>
                  <a:pt x="377211" y="1001692"/>
                  <a:pt x="377209" y="1001692"/>
                  <a:pt x="377208" y="1001692"/>
                </a:cubicBezTo>
                <a:cubicBezTo>
                  <a:pt x="377206" y="1001692"/>
                  <a:pt x="377205" y="1001692"/>
                  <a:pt x="377204" y="1001692"/>
                </a:cubicBezTo>
                <a:cubicBezTo>
                  <a:pt x="376442" y="1001691"/>
                  <a:pt x="375910" y="999409"/>
                  <a:pt x="375869" y="995750"/>
                </a:cubicBezTo>
                <a:cubicBezTo>
                  <a:pt x="375851" y="994071"/>
                  <a:pt x="375582" y="992700"/>
                  <a:pt x="375118" y="992248"/>
                </a:cubicBezTo>
                <a:cubicBezTo>
                  <a:pt x="374707" y="991895"/>
                  <a:pt x="374235" y="990628"/>
                  <a:pt x="374019" y="989511"/>
                </a:cubicBezTo>
                <a:cubicBezTo>
                  <a:pt x="373804" y="988396"/>
                  <a:pt x="373438" y="987486"/>
                  <a:pt x="373183" y="987486"/>
                </a:cubicBezTo>
                <a:cubicBezTo>
                  <a:pt x="373183" y="987486"/>
                  <a:pt x="373183" y="987486"/>
                  <a:pt x="373183" y="987486"/>
                </a:cubicBezTo>
                <a:cubicBezTo>
                  <a:pt x="373182" y="987486"/>
                  <a:pt x="373182" y="987486"/>
                  <a:pt x="373181" y="987486"/>
                </a:cubicBezTo>
                <a:cubicBezTo>
                  <a:pt x="372928" y="987486"/>
                  <a:pt x="372715" y="986622"/>
                  <a:pt x="372703" y="985505"/>
                </a:cubicBezTo>
                <a:cubicBezTo>
                  <a:pt x="372671" y="982610"/>
                  <a:pt x="372088" y="980379"/>
                  <a:pt x="371378" y="980381"/>
                </a:cubicBezTo>
                <a:cubicBezTo>
                  <a:pt x="371376" y="980381"/>
                  <a:pt x="371375" y="980381"/>
                  <a:pt x="371374" y="980381"/>
                </a:cubicBezTo>
                <a:cubicBezTo>
                  <a:pt x="371373" y="980381"/>
                  <a:pt x="371371" y="980381"/>
                  <a:pt x="371370" y="980381"/>
                </a:cubicBezTo>
                <a:cubicBezTo>
                  <a:pt x="370608" y="980381"/>
                  <a:pt x="370075" y="978098"/>
                  <a:pt x="370039" y="974745"/>
                </a:cubicBezTo>
                <a:cubicBezTo>
                  <a:pt x="370024" y="973373"/>
                  <a:pt x="369809" y="972257"/>
                  <a:pt x="369554" y="972257"/>
                </a:cubicBezTo>
                <a:cubicBezTo>
                  <a:pt x="369554" y="972257"/>
                  <a:pt x="369553" y="972257"/>
                  <a:pt x="369553" y="972257"/>
                </a:cubicBezTo>
                <a:cubicBezTo>
                  <a:pt x="369553" y="972257"/>
                  <a:pt x="369552" y="972257"/>
                  <a:pt x="369552" y="972257"/>
                </a:cubicBezTo>
                <a:cubicBezTo>
                  <a:pt x="369297" y="972257"/>
                  <a:pt x="368832" y="971550"/>
                  <a:pt x="368468" y="970741"/>
                </a:cubicBezTo>
                <a:cubicBezTo>
                  <a:pt x="368103" y="969883"/>
                  <a:pt x="367488" y="969228"/>
                  <a:pt x="367131" y="969228"/>
                </a:cubicBezTo>
                <a:cubicBezTo>
                  <a:pt x="367130" y="969228"/>
                  <a:pt x="367129" y="969228"/>
                  <a:pt x="367128" y="969228"/>
                </a:cubicBezTo>
                <a:cubicBezTo>
                  <a:pt x="367123" y="969230"/>
                  <a:pt x="367119" y="969230"/>
                  <a:pt x="367115" y="969230"/>
                </a:cubicBezTo>
                <a:cubicBezTo>
                  <a:pt x="366713" y="969230"/>
                  <a:pt x="366413" y="969032"/>
                  <a:pt x="366411" y="968830"/>
                </a:cubicBezTo>
                <a:cubicBezTo>
                  <a:pt x="366398" y="967715"/>
                  <a:pt x="364418" y="966222"/>
                  <a:pt x="362945" y="966222"/>
                </a:cubicBezTo>
                <a:cubicBezTo>
                  <a:pt x="362936" y="966222"/>
                  <a:pt x="362929" y="966222"/>
                  <a:pt x="362921" y="966222"/>
                </a:cubicBezTo>
                <a:cubicBezTo>
                  <a:pt x="362906" y="966222"/>
                  <a:pt x="362890" y="966222"/>
                  <a:pt x="362876" y="966222"/>
                </a:cubicBezTo>
                <a:cubicBezTo>
                  <a:pt x="361981" y="966222"/>
                  <a:pt x="361285" y="965927"/>
                  <a:pt x="361080" y="965428"/>
                </a:cubicBezTo>
                <a:cubicBezTo>
                  <a:pt x="360505" y="964009"/>
                  <a:pt x="360723" y="960750"/>
                  <a:pt x="361376" y="960030"/>
                </a:cubicBezTo>
                <a:cubicBezTo>
                  <a:pt x="363282" y="958081"/>
                  <a:pt x="363608" y="955038"/>
                  <a:pt x="361899" y="955035"/>
                </a:cubicBezTo>
                <a:lnTo>
                  <a:pt x="361895" y="955037"/>
                </a:lnTo>
                <a:cubicBezTo>
                  <a:pt x="361890" y="955035"/>
                  <a:pt x="361885" y="955035"/>
                  <a:pt x="361881" y="955035"/>
                </a:cubicBezTo>
                <a:cubicBezTo>
                  <a:pt x="361879" y="955035"/>
                  <a:pt x="361878" y="955035"/>
                  <a:pt x="361877" y="955035"/>
                </a:cubicBezTo>
                <a:cubicBezTo>
                  <a:pt x="361471" y="955035"/>
                  <a:pt x="361009" y="954381"/>
                  <a:pt x="360846" y="953520"/>
                </a:cubicBezTo>
                <a:cubicBezTo>
                  <a:pt x="360584" y="952280"/>
                  <a:pt x="360284" y="952013"/>
                  <a:pt x="359181" y="952013"/>
                </a:cubicBezTo>
                <a:cubicBezTo>
                  <a:pt x="359155" y="952013"/>
                  <a:pt x="359127" y="952013"/>
                  <a:pt x="359099" y="952013"/>
                </a:cubicBezTo>
                <a:cubicBezTo>
                  <a:pt x="359072" y="952013"/>
                  <a:pt x="359044" y="952013"/>
                  <a:pt x="359018" y="952013"/>
                </a:cubicBezTo>
                <a:cubicBezTo>
                  <a:pt x="357914" y="952013"/>
                  <a:pt x="357616" y="951745"/>
                  <a:pt x="357403" y="950505"/>
                </a:cubicBezTo>
                <a:cubicBezTo>
                  <a:pt x="357191" y="949644"/>
                  <a:pt x="356727" y="948989"/>
                  <a:pt x="356321" y="948989"/>
                </a:cubicBezTo>
                <a:cubicBezTo>
                  <a:pt x="356320" y="948989"/>
                  <a:pt x="356318" y="948989"/>
                  <a:pt x="356316" y="948989"/>
                </a:cubicBezTo>
                <a:cubicBezTo>
                  <a:pt x="356311" y="948989"/>
                  <a:pt x="356306" y="948989"/>
                  <a:pt x="356301" y="948989"/>
                </a:cubicBezTo>
                <a:cubicBezTo>
                  <a:pt x="355245" y="948989"/>
                  <a:pt x="354980" y="947807"/>
                  <a:pt x="354924" y="942591"/>
                </a:cubicBezTo>
                <a:cubicBezTo>
                  <a:pt x="354894" y="939946"/>
                  <a:pt x="354667" y="937814"/>
                  <a:pt x="354412" y="937814"/>
                </a:cubicBezTo>
                <a:cubicBezTo>
                  <a:pt x="354412" y="937814"/>
                  <a:pt x="354412" y="937814"/>
                  <a:pt x="354412" y="937814"/>
                </a:cubicBezTo>
                <a:cubicBezTo>
                  <a:pt x="354412" y="937814"/>
                  <a:pt x="354411" y="937814"/>
                  <a:pt x="354411" y="937814"/>
                </a:cubicBezTo>
                <a:cubicBezTo>
                  <a:pt x="354157" y="937814"/>
                  <a:pt x="353845" y="937156"/>
                  <a:pt x="353683" y="936345"/>
                </a:cubicBezTo>
                <a:cubicBezTo>
                  <a:pt x="353522" y="935532"/>
                  <a:pt x="353002" y="934521"/>
                  <a:pt x="352539" y="934067"/>
                </a:cubicBezTo>
                <a:cubicBezTo>
                  <a:pt x="351407" y="933011"/>
                  <a:pt x="350989" y="922784"/>
                  <a:pt x="352050" y="922112"/>
                </a:cubicBezTo>
                <a:cubicBezTo>
                  <a:pt x="353111" y="921438"/>
                  <a:pt x="353739" y="918378"/>
                  <a:pt x="353060" y="916807"/>
                </a:cubicBezTo>
                <a:cubicBezTo>
                  <a:pt x="352747" y="916048"/>
                  <a:pt x="352284" y="915443"/>
                  <a:pt x="352079" y="915443"/>
                </a:cubicBezTo>
                <a:cubicBezTo>
                  <a:pt x="352079" y="915443"/>
                  <a:pt x="352079" y="915443"/>
                  <a:pt x="352078" y="915443"/>
                </a:cubicBezTo>
                <a:cubicBezTo>
                  <a:pt x="352078" y="915443"/>
                  <a:pt x="352078" y="915443"/>
                  <a:pt x="352077" y="915443"/>
                </a:cubicBezTo>
                <a:cubicBezTo>
                  <a:pt x="351874" y="915444"/>
                  <a:pt x="351553" y="913972"/>
                  <a:pt x="351329" y="912143"/>
                </a:cubicBezTo>
                <a:cubicBezTo>
                  <a:pt x="350881" y="908200"/>
                  <a:pt x="350567" y="907326"/>
                  <a:pt x="349663" y="907326"/>
                </a:cubicBezTo>
                <a:cubicBezTo>
                  <a:pt x="349658" y="907326"/>
                  <a:pt x="349652" y="907326"/>
                  <a:pt x="349647" y="907326"/>
                </a:cubicBezTo>
                <a:cubicBezTo>
                  <a:pt x="349645" y="907326"/>
                  <a:pt x="349643" y="907326"/>
                  <a:pt x="349641" y="907326"/>
                </a:cubicBezTo>
                <a:cubicBezTo>
                  <a:pt x="349237" y="907326"/>
                  <a:pt x="348929" y="906874"/>
                  <a:pt x="348923" y="906317"/>
                </a:cubicBezTo>
                <a:cubicBezTo>
                  <a:pt x="348917" y="905760"/>
                  <a:pt x="348609" y="905306"/>
                  <a:pt x="348205" y="905308"/>
                </a:cubicBezTo>
                <a:cubicBezTo>
                  <a:pt x="348204" y="905308"/>
                  <a:pt x="348201" y="905308"/>
                  <a:pt x="348200" y="905308"/>
                </a:cubicBezTo>
                <a:cubicBezTo>
                  <a:pt x="348198" y="905308"/>
                  <a:pt x="348195" y="905308"/>
                  <a:pt x="348193" y="905308"/>
                </a:cubicBezTo>
                <a:cubicBezTo>
                  <a:pt x="347787" y="905308"/>
                  <a:pt x="347277" y="904856"/>
                  <a:pt x="347119" y="904301"/>
                </a:cubicBezTo>
                <a:cubicBezTo>
                  <a:pt x="346961" y="903745"/>
                  <a:pt x="346451" y="903294"/>
                  <a:pt x="346046" y="903294"/>
                </a:cubicBezTo>
                <a:cubicBezTo>
                  <a:pt x="346043" y="903294"/>
                  <a:pt x="346042" y="903294"/>
                  <a:pt x="346040" y="903294"/>
                </a:cubicBezTo>
                <a:cubicBezTo>
                  <a:pt x="346037" y="903294"/>
                  <a:pt x="346035" y="903294"/>
                  <a:pt x="346033" y="903294"/>
                </a:cubicBezTo>
                <a:cubicBezTo>
                  <a:pt x="345579" y="903294"/>
                  <a:pt x="345321" y="902741"/>
                  <a:pt x="345311" y="901779"/>
                </a:cubicBezTo>
                <a:cubicBezTo>
                  <a:pt x="345300" y="900766"/>
                  <a:pt x="345043" y="900260"/>
                  <a:pt x="344539" y="900260"/>
                </a:cubicBezTo>
                <a:cubicBezTo>
                  <a:pt x="344536" y="900260"/>
                  <a:pt x="344533" y="900260"/>
                  <a:pt x="344531" y="900260"/>
                </a:cubicBezTo>
                <a:cubicBezTo>
                  <a:pt x="344528" y="900260"/>
                  <a:pt x="344527" y="900260"/>
                  <a:pt x="344525" y="900260"/>
                </a:cubicBezTo>
                <a:cubicBezTo>
                  <a:pt x="344120" y="900260"/>
                  <a:pt x="343763" y="899808"/>
                  <a:pt x="343756" y="899251"/>
                </a:cubicBezTo>
                <a:cubicBezTo>
                  <a:pt x="343750" y="898693"/>
                  <a:pt x="343442" y="898242"/>
                  <a:pt x="343038" y="898242"/>
                </a:cubicBezTo>
                <a:cubicBezTo>
                  <a:pt x="343036" y="898242"/>
                  <a:pt x="343034" y="898242"/>
                  <a:pt x="343032" y="898242"/>
                </a:cubicBezTo>
                <a:cubicBezTo>
                  <a:pt x="343031" y="898242"/>
                  <a:pt x="343028" y="898242"/>
                  <a:pt x="343026" y="898242"/>
                </a:cubicBezTo>
                <a:cubicBezTo>
                  <a:pt x="342620" y="898242"/>
                  <a:pt x="342110" y="897791"/>
                  <a:pt x="341952" y="897235"/>
                </a:cubicBezTo>
                <a:cubicBezTo>
                  <a:pt x="341795" y="896680"/>
                  <a:pt x="341187" y="896231"/>
                  <a:pt x="340630" y="896231"/>
                </a:cubicBezTo>
                <a:cubicBezTo>
                  <a:pt x="340626" y="896231"/>
                  <a:pt x="340621" y="896231"/>
                  <a:pt x="340618" y="896231"/>
                </a:cubicBezTo>
                <a:cubicBezTo>
                  <a:pt x="340611" y="896231"/>
                  <a:pt x="340603" y="896231"/>
                  <a:pt x="340595" y="896231"/>
                </a:cubicBezTo>
                <a:cubicBezTo>
                  <a:pt x="339900" y="896233"/>
                  <a:pt x="339647" y="895874"/>
                  <a:pt x="339634" y="894715"/>
                </a:cubicBezTo>
                <a:cubicBezTo>
                  <a:pt x="339624" y="893852"/>
                  <a:pt x="339365" y="893196"/>
                  <a:pt x="339009" y="893196"/>
                </a:cubicBezTo>
                <a:cubicBezTo>
                  <a:pt x="339009" y="893196"/>
                  <a:pt x="339008" y="893196"/>
                  <a:pt x="339006" y="893196"/>
                </a:cubicBezTo>
                <a:cubicBezTo>
                  <a:pt x="339005" y="893196"/>
                  <a:pt x="339004" y="893196"/>
                  <a:pt x="339001" y="893196"/>
                </a:cubicBezTo>
                <a:cubicBezTo>
                  <a:pt x="338133" y="893196"/>
                  <a:pt x="336026" y="890679"/>
                  <a:pt x="336014" y="889613"/>
                </a:cubicBezTo>
                <a:cubicBezTo>
                  <a:pt x="335999" y="888192"/>
                  <a:pt x="335431" y="887133"/>
                  <a:pt x="334672" y="887133"/>
                </a:cubicBezTo>
                <a:cubicBezTo>
                  <a:pt x="334670" y="887133"/>
                  <a:pt x="334667" y="887133"/>
                  <a:pt x="334664" y="887133"/>
                </a:cubicBezTo>
                <a:cubicBezTo>
                  <a:pt x="334662" y="887133"/>
                  <a:pt x="334660" y="887133"/>
                  <a:pt x="334657" y="887133"/>
                </a:cubicBezTo>
                <a:cubicBezTo>
                  <a:pt x="334203" y="887133"/>
                  <a:pt x="333945" y="886577"/>
                  <a:pt x="333935" y="885615"/>
                </a:cubicBezTo>
                <a:cubicBezTo>
                  <a:pt x="333924" y="884752"/>
                  <a:pt x="333714" y="884094"/>
                  <a:pt x="333461" y="884094"/>
                </a:cubicBezTo>
                <a:cubicBezTo>
                  <a:pt x="333461" y="884094"/>
                  <a:pt x="333460" y="884094"/>
                  <a:pt x="333459" y="884094"/>
                </a:cubicBezTo>
                <a:cubicBezTo>
                  <a:pt x="333459" y="884094"/>
                  <a:pt x="333459" y="884094"/>
                  <a:pt x="333458" y="884094"/>
                </a:cubicBezTo>
                <a:cubicBezTo>
                  <a:pt x="333204" y="884094"/>
                  <a:pt x="332892" y="883386"/>
                  <a:pt x="332679" y="882575"/>
                </a:cubicBezTo>
                <a:cubicBezTo>
                  <a:pt x="332518" y="881715"/>
                  <a:pt x="332055" y="881059"/>
                  <a:pt x="331649" y="881059"/>
                </a:cubicBezTo>
                <a:cubicBezTo>
                  <a:pt x="331648" y="881059"/>
                  <a:pt x="331646" y="881059"/>
                  <a:pt x="331645" y="881059"/>
                </a:cubicBezTo>
                <a:cubicBezTo>
                  <a:pt x="331640" y="881059"/>
                  <a:pt x="331637" y="881059"/>
                  <a:pt x="331632" y="881059"/>
                </a:cubicBezTo>
                <a:cubicBezTo>
                  <a:pt x="330725" y="881059"/>
                  <a:pt x="330309" y="879942"/>
                  <a:pt x="330279" y="877206"/>
                </a:cubicBezTo>
                <a:cubicBezTo>
                  <a:pt x="330265" y="875986"/>
                  <a:pt x="330000" y="874972"/>
                  <a:pt x="329696" y="874972"/>
                </a:cubicBezTo>
                <a:cubicBezTo>
                  <a:pt x="329695" y="874972"/>
                  <a:pt x="329694" y="874972"/>
                  <a:pt x="329694" y="874972"/>
                </a:cubicBezTo>
                <a:cubicBezTo>
                  <a:pt x="329694" y="874972"/>
                  <a:pt x="329693" y="874972"/>
                  <a:pt x="329692" y="874972"/>
                </a:cubicBezTo>
                <a:cubicBezTo>
                  <a:pt x="329438" y="874973"/>
                  <a:pt x="328922" y="874266"/>
                  <a:pt x="328659" y="873456"/>
                </a:cubicBezTo>
                <a:cubicBezTo>
                  <a:pt x="328345" y="872598"/>
                  <a:pt x="327932" y="871941"/>
                  <a:pt x="327677" y="871941"/>
                </a:cubicBezTo>
                <a:cubicBezTo>
                  <a:pt x="327676" y="871941"/>
                  <a:pt x="327676" y="871941"/>
                  <a:pt x="327676" y="871941"/>
                </a:cubicBezTo>
                <a:cubicBezTo>
                  <a:pt x="327676" y="871941"/>
                  <a:pt x="327675" y="871941"/>
                  <a:pt x="327675" y="871941"/>
                </a:cubicBezTo>
                <a:cubicBezTo>
                  <a:pt x="327472" y="871941"/>
                  <a:pt x="327151" y="870571"/>
                  <a:pt x="326929" y="868946"/>
                </a:cubicBezTo>
                <a:cubicBezTo>
                  <a:pt x="326648" y="866558"/>
                  <a:pt x="326336" y="865898"/>
                  <a:pt x="325570" y="865704"/>
                </a:cubicBezTo>
                <a:cubicBezTo>
                  <a:pt x="324754" y="865510"/>
                  <a:pt x="324545" y="865002"/>
                  <a:pt x="324524" y="863119"/>
                </a:cubicBezTo>
                <a:cubicBezTo>
                  <a:pt x="324510" y="861850"/>
                  <a:pt x="324295" y="860785"/>
                  <a:pt x="323991" y="860785"/>
                </a:cubicBezTo>
                <a:cubicBezTo>
                  <a:pt x="323991" y="860785"/>
                  <a:pt x="323990" y="860785"/>
                  <a:pt x="323989" y="860785"/>
                </a:cubicBezTo>
                <a:cubicBezTo>
                  <a:pt x="323988" y="860785"/>
                  <a:pt x="323988" y="860785"/>
                  <a:pt x="323986" y="860785"/>
                </a:cubicBezTo>
                <a:cubicBezTo>
                  <a:pt x="323733" y="860785"/>
                  <a:pt x="323476" y="860334"/>
                  <a:pt x="323470" y="859827"/>
                </a:cubicBezTo>
                <a:cubicBezTo>
                  <a:pt x="323464" y="859266"/>
                  <a:pt x="322998" y="858508"/>
                  <a:pt x="322382" y="858107"/>
                </a:cubicBezTo>
                <a:cubicBezTo>
                  <a:pt x="321613" y="857556"/>
                  <a:pt x="321246" y="856593"/>
                  <a:pt x="321019" y="854457"/>
                </a:cubicBezTo>
                <a:cubicBezTo>
                  <a:pt x="320795" y="852577"/>
                  <a:pt x="320320" y="851157"/>
                  <a:pt x="319703" y="850553"/>
                </a:cubicBezTo>
                <a:cubicBezTo>
                  <a:pt x="319189" y="850049"/>
                  <a:pt x="318770" y="848985"/>
                  <a:pt x="318761" y="848122"/>
                </a:cubicBezTo>
                <a:cubicBezTo>
                  <a:pt x="318751" y="847256"/>
                  <a:pt x="318540" y="846598"/>
                  <a:pt x="318287" y="846598"/>
                </a:cubicBezTo>
                <a:cubicBezTo>
                  <a:pt x="318286" y="846598"/>
                  <a:pt x="318286" y="846598"/>
                  <a:pt x="318285" y="846598"/>
                </a:cubicBezTo>
                <a:cubicBezTo>
                  <a:pt x="318285" y="846598"/>
                  <a:pt x="318284" y="846598"/>
                  <a:pt x="318284" y="846598"/>
                </a:cubicBezTo>
                <a:cubicBezTo>
                  <a:pt x="318030" y="846598"/>
                  <a:pt x="317663" y="845586"/>
                  <a:pt x="317497" y="844318"/>
                </a:cubicBezTo>
                <a:cubicBezTo>
                  <a:pt x="317279" y="843044"/>
                  <a:pt x="316755" y="841828"/>
                  <a:pt x="316296" y="841579"/>
                </a:cubicBezTo>
                <a:cubicBezTo>
                  <a:pt x="315681" y="841280"/>
                  <a:pt x="315364" y="840216"/>
                  <a:pt x="315187" y="838029"/>
                </a:cubicBezTo>
                <a:cubicBezTo>
                  <a:pt x="315067" y="836301"/>
                  <a:pt x="314746" y="834932"/>
                  <a:pt x="314492" y="834932"/>
                </a:cubicBezTo>
                <a:cubicBezTo>
                  <a:pt x="314492" y="834932"/>
                  <a:pt x="314492" y="834932"/>
                  <a:pt x="314491" y="834932"/>
                </a:cubicBezTo>
                <a:cubicBezTo>
                  <a:pt x="314490" y="834932"/>
                  <a:pt x="314489" y="834932"/>
                  <a:pt x="314487" y="834932"/>
                </a:cubicBezTo>
                <a:cubicBezTo>
                  <a:pt x="314235" y="834932"/>
                  <a:pt x="314029" y="834628"/>
                  <a:pt x="314025" y="834275"/>
                </a:cubicBezTo>
                <a:cubicBezTo>
                  <a:pt x="314022" y="833919"/>
                  <a:pt x="313606" y="833160"/>
                  <a:pt x="313041" y="832605"/>
                </a:cubicBezTo>
                <a:cubicBezTo>
                  <a:pt x="312422" y="831952"/>
                  <a:pt x="311947" y="830378"/>
                  <a:pt x="311671" y="828499"/>
                </a:cubicBezTo>
                <a:cubicBezTo>
                  <a:pt x="311390" y="826059"/>
                  <a:pt x="311077" y="825350"/>
                  <a:pt x="310311" y="825154"/>
                </a:cubicBezTo>
                <a:cubicBezTo>
                  <a:pt x="309545" y="824959"/>
                  <a:pt x="309336" y="824452"/>
                  <a:pt x="309316" y="822570"/>
                </a:cubicBezTo>
                <a:cubicBezTo>
                  <a:pt x="309301" y="821299"/>
                  <a:pt x="309087" y="820234"/>
                  <a:pt x="308832" y="820234"/>
                </a:cubicBezTo>
                <a:cubicBezTo>
                  <a:pt x="308832" y="820234"/>
                  <a:pt x="308832" y="820234"/>
                  <a:pt x="308832" y="820234"/>
                </a:cubicBezTo>
                <a:cubicBezTo>
                  <a:pt x="308832" y="820234"/>
                  <a:pt x="308831" y="820234"/>
                  <a:pt x="308830" y="820234"/>
                </a:cubicBezTo>
                <a:cubicBezTo>
                  <a:pt x="308576" y="820234"/>
                  <a:pt x="308211" y="819426"/>
                  <a:pt x="308048" y="818462"/>
                </a:cubicBezTo>
                <a:cubicBezTo>
                  <a:pt x="307835" y="817498"/>
                  <a:pt x="307213" y="816489"/>
                  <a:pt x="306701" y="816189"/>
                </a:cubicBezTo>
                <a:cubicBezTo>
                  <a:pt x="305933" y="815789"/>
                  <a:pt x="305671" y="815131"/>
                  <a:pt x="305655" y="813655"/>
                </a:cubicBezTo>
                <a:cubicBezTo>
                  <a:pt x="305639" y="812281"/>
                  <a:pt x="305272" y="811267"/>
                  <a:pt x="304603" y="810612"/>
                </a:cubicBezTo>
                <a:cubicBezTo>
                  <a:pt x="304038" y="810059"/>
                  <a:pt x="303566" y="808944"/>
                  <a:pt x="303557" y="808080"/>
                </a:cubicBezTo>
                <a:cubicBezTo>
                  <a:pt x="303548" y="807216"/>
                  <a:pt x="303338" y="806558"/>
                  <a:pt x="303034" y="806558"/>
                </a:cubicBezTo>
                <a:cubicBezTo>
                  <a:pt x="303033" y="806558"/>
                  <a:pt x="303032" y="806558"/>
                  <a:pt x="303032" y="806558"/>
                </a:cubicBezTo>
                <a:cubicBezTo>
                  <a:pt x="303031" y="806558"/>
                  <a:pt x="303030" y="806558"/>
                  <a:pt x="303030" y="806558"/>
                </a:cubicBezTo>
                <a:cubicBezTo>
                  <a:pt x="302776" y="806558"/>
                  <a:pt x="302515" y="805850"/>
                  <a:pt x="302505" y="804987"/>
                </a:cubicBezTo>
                <a:cubicBezTo>
                  <a:pt x="302484" y="803059"/>
                  <a:pt x="301658" y="801493"/>
                  <a:pt x="300695" y="801495"/>
                </a:cubicBezTo>
                <a:cubicBezTo>
                  <a:pt x="300692" y="801495"/>
                  <a:pt x="300688" y="801495"/>
                  <a:pt x="300685" y="801495"/>
                </a:cubicBezTo>
                <a:cubicBezTo>
                  <a:pt x="300682" y="801495"/>
                  <a:pt x="300680" y="801495"/>
                  <a:pt x="300678" y="801495"/>
                </a:cubicBezTo>
                <a:cubicBezTo>
                  <a:pt x="300223" y="801495"/>
                  <a:pt x="299916" y="801042"/>
                  <a:pt x="299909" y="800331"/>
                </a:cubicBezTo>
                <a:cubicBezTo>
                  <a:pt x="299897" y="799315"/>
                  <a:pt x="299381" y="798658"/>
                  <a:pt x="297485" y="797558"/>
                </a:cubicBezTo>
                <a:cubicBezTo>
                  <a:pt x="297126" y="797360"/>
                  <a:pt x="296595" y="795277"/>
                  <a:pt x="296315" y="792940"/>
                </a:cubicBezTo>
                <a:cubicBezTo>
                  <a:pt x="295976" y="789940"/>
                  <a:pt x="295553" y="788521"/>
                  <a:pt x="294990" y="788221"/>
                </a:cubicBezTo>
                <a:cubicBezTo>
                  <a:pt x="294375" y="787871"/>
                  <a:pt x="294162" y="786958"/>
                  <a:pt x="294132" y="784260"/>
                </a:cubicBezTo>
                <a:cubicBezTo>
                  <a:pt x="294110" y="782277"/>
                  <a:pt x="293889" y="780702"/>
                  <a:pt x="293635" y="780702"/>
                </a:cubicBezTo>
                <a:cubicBezTo>
                  <a:pt x="293635" y="780702"/>
                  <a:pt x="293635" y="780702"/>
                  <a:pt x="293635" y="780702"/>
                </a:cubicBezTo>
                <a:cubicBezTo>
                  <a:pt x="293634" y="780702"/>
                  <a:pt x="293633" y="780702"/>
                  <a:pt x="293632" y="780702"/>
                </a:cubicBezTo>
                <a:cubicBezTo>
                  <a:pt x="293378" y="780702"/>
                  <a:pt x="293017" y="780148"/>
                  <a:pt x="292857" y="779439"/>
                </a:cubicBezTo>
                <a:cubicBezTo>
                  <a:pt x="292646" y="778732"/>
                  <a:pt x="292185" y="778177"/>
                  <a:pt x="291829" y="778177"/>
                </a:cubicBezTo>
                <a:cubicBezTo>
                  <a:pt x="291827" y="778177"/>
                  <a:pt x="291826" y="778177"/>
                  <a:pt x="291825" y="778177"/>
                </a:cubicBezTo>
                <a:cubicBezTo>
                  <a:pt x="291823" y="778177"/>
                  <a:pt x="291822" y="778177"/>
                  <a:pt x="291819" y="778177"/>
                </a:cubicBezTo>
                <a:cubicBezTo>
                  <a:pt x="291109" y="778177"/>
                  <a:pt x="290486" y="776711"/>
                  <a:pt x="290463" y="774732"/>
                </a:cubicBezTo>
                <a:cubicBezTo>
                  <a:pt x="290458" y="774124"/>
                  <a:pt x="290300" y="773617"/>
                  <a:pt x="290097" y="773617"/>
                </a:cubicBezTo>
                <a:cubicBezTo>
                  <a:pt x="290097" y="773617"/>
                  <a:pt x="290095" y="773617"/>
                  <a:pt x="290095" y="773617"/>
                </a:cubicBezTo>
                <a:cubicBezTo>
                  <a:pt x="290095" y="773617"/>
                  <a:pt x="290094" y="773617"/>
                  <a:pt x="290094" y="773617"/>
                </a:cubicBezTo>
                <a:cubicBezTo>
                  <a:pt x="289533" y="773617"/>
                  <a:pt x="288388" y="771090"/>
                  <a:pt x="288375" y="769972"/>
                </a:cubicBezTo>
                <a:cubicBezTo>
                  <a:pt x="288370" y="769466"/>
                  <a:pt x="288164" y="769061"/>
                  <a:pt x="287860" y="769061"/>
                </a:cubicBezTo>
                <a:cubicBezTo>
                  <a:pt x="287859" y="769061"/>
                  <a:pt x="287858" y="769061"/>
                  <a:pt x="287857" y="769061"/>
                </a:cubicBezTo>
                <a:cubicBezTo>
                  <a:pt x="287856" y="769061"/>
                  <a:pt x="287856" y="769061"/>
                  <a:pt x="287856" y="769061"/>
                </a:cubicBezTo>
                <a:cubicBezTo>
                  <a:pt x="287601" y="769061"/>
                  <a:pt x="287339" y="768251"/>
                  <a:pt x="287328" y="767286"/>
                </a:cubicBezTo>
                <a:cubicBezTo>
                  <a:pt x="287313" y="765911"/>
                  <a:pt x="286896" y="765050"/>
                  <a:pt x="285507" y="763743"/>
                </a:cubicBezTo>
                <a:cubicBezTo>
                  <a:pt x="284534" y="762790"/>
                  <a:pt x="283309" y="761993"/>
                  <a:pt x="282746" y="761993"/>
                </a:cubicBezTo>
                <a:cubicBezTo>
                  <a:pt x="282744" y="761993"/>
                  <a:pt x="282742" y="761993"/>
                  <a:pt x="282740" y="761993"/>
                </a:cubicBezTo>
                <a:cubicBezTo>
                  <a:pt x="282733" y="761993"/>
                  <a:pt x="282726" y="761993"/>
                  <a:pt x="282719" y="761993"/>
                </a:cubicBezTo>
                <a:cubicBezTo>
                  <a:pt x="281970" y="761993"/>
                  <a:pt x="281663" y="761530"/>
                  <a:pt x="281393" y="759819"/>
                </a:cubicBezTo>
                <a:cubicBezTo>
                  <a:pt x="281176" y="758650"/>
                  <a:pt x="280550" y="757284"/>
                  <a:pt x="280035" y="756781"/>
                </a:cubicBezTo>
                <a:cubicBezTo>
                  <a:pt x="279470" y="756277"/>
                  <a:pt x="279051" y="755213"/>
                  <a:pt x="279042" y="754398"/>
                </a:cubicBezTo>
                <a:cubicBezTo>
                  <a:pt x="279032" y="753535"/>
                  <a:pt x="278822" y="752877"/>
                  <a:pt x="278519" y="752877"/>
                </a:cubicBezTo>
                <a:cubicBezTo>
                  <a:pt x="278518" y="752877"/>
                  <a:pt x="278517" y="752877"/>
                  <a:pt x="278516" y="752877"/>
                </a:cubicBezTo>
                <a:cubicBezTo>
                  <a:pt x="278515" y="752877"/>
                  <a:pt x="278514" y="752877"/>
                  <a:pt x="278513" y="752877"/>
                </a:cubicBezTo>
                <a:cubicBezTo>
                  <a:pt x="278260" y="752877"/>
                  <a:pt x="278003" y="752525"/>
                  <a:pt x="277999" y="752119"/>
                </a:cubicBezTo>
                <a:cubicBezTo>
                  <a:pt x="277994" y="751712"/>
                  <a:pt x="277527" y="750902"/>
                  <a:pt x="276961" y="750347"/>
                </a:cubicBezTo>
                <a:cubicBezTo>
                  <a:pt x="276395" y="749795"/>
                  <a:pt x="275769" y="748426"/>
                  <a:pt x="275604" y="747309"/>
                </a:cubicBezTo>
                <a:cubicBezTo>
                  <a:pt x="275388" y="746193"/>
                  <a:pt x="275124" y="745281"/>
                  <a:pt x="274921" y="745281"/>
                </a:cubicBezTo>
                <a:cubicBezTo>
                  <a:pt x="274920" y="745281"/>
                  <a:pt x="274920" y="745281"/>
                  <a:pt x="274920" y="745281"/>
                </a:cubicBezTo>
                <a:cubicBezTo>
                  <a:pt x="274919" y="745281"/>
                  <a:pt x="274919" y="745281"/>
                  <a:pt x="274919" y="745281"/>
                </a:cubicBezTo>
                <a:cubicBezTo>
                  <a:pt x="274766" y="745281"/>
                  <a:pt x="274249" y="744524"/>
                  <a:pt x="273884" y="743613"/>
                </a:cubicBezTo>
                <a:cubicBezTo>
                  <a:pt x="273467" y="742752"/>
                  <a:pt x="272794" y="741692"/>
                  <a:pt x="272433" y="741339"/>
                </a:cubicBezTo>
                <a:cubicBezTo>
                  <a:pt x="272073" y="740986"/>
                  <a:pt x="271759" y="740226"/>
                  <a:pt x="271753" y="739667"/>
                </a:cubicBezTo>
                <a:cubicBezTo>
                  <a:pt x="271748" y="739161"/>
                  <a:pt x="271440" y="738707"/>
                  <a:pt x="271036" y="738707"/>
                </a:cubicBezTo>
                <a:cubicBezTo>
                  <a:pt x="271034" y="738707"/>
                  <a:pt x="271032" y="738707"/>
                  <a:pt x="271030" y="738707"/>
                </a:cubicBezTo>
                <a:cubicBezTo>
                  <a:pt x="271026" y="738707"/>
                  <a:pt x="271023" y="738707"/>
                  <a:pt x="271020" y="738707"/>
                </a:cubicBezTo>
                <a:cubicBezTo>
                  <a:pt x="270060" y="738707"/>
                  <a:pt x="269689" y="737079"/>
                  <a:pt x="269640" y="732717"/>
                </a:cubicBezTo>
                <a:cubicBezTo>
                  <a:pt x="269618" y="730633"/>
                  <a:pt x="269397" y="729059"/>
                  <a:pt x="269093" y="729059"/>
                </a:cubicBezTo>
                <a:cubicBezTo>
                  <a:pt x="269093" y="729059"/>
                  <a:pt x="269092" y="729059"/>
                  <a:pt x="269092" y="729059"/>
                </a:cubicBezTo>
                <a:cubicBezTo>
                  <a:pt x="269091" y="729059"/>
                  <a:pt x="269090" y="729059"/>
                  <a:pt x="269090" y="729059"/>
                </a:cubicBezTo>
                <a:cubicBezTo>
                  <a:pt x="268836" y="729059"/>
                  <a:pt x="268578" y="728606"/>
                  <a:pt x="268572" y="728099"/>
                </a:cubicBezTo>
                <a:cubicBezTo>
                  <a:pt x="268566" y="727538"/>
                  <a:pt x="268101" y="726984"/>
                  <a:pt x="267590" y="726786"/>
                </a:cubicBezTo>
                <a:cubicBezTo>
                  <a:pt x="266875" y="726589"/>
                  <a:pt x="266460" y="725830"/>
                  <a:pt x="266188" y="724205"/>
                </a:cubicBezTo>
                <a:cubicBezTo>
                  <a:pt x="265917" y="722492"/>
                  <a:pt x="265658" y="721980"/>
                  <a:pt x="264909" y="721980"/>
                </a:cubicBezTo>
                <a:cubicBezTo>
                  <a:pt x="264903" y="721980"/>
                  <a:pt x="264897" y="721980"/>
                  <a:pt x="264891" y="721980"/>
                </a:cubicBezTo>
                <a:cubicBezTo>
                  <a:pt x="264882" y="721980"/>
                  <a:pt x="264873" y="721980"/>
                  <a:pt x="264866" y="721980"/>
                </a:cubicBezTo>
                <a:cubicBezTo>
                  <a:pt x="264318" y="721980"/>
                  <a:pt x="263922" y="721783"/>
                  <a:pt x="263918" y="721483"/>
                </a:cubicBezTo>
                <a:cubicBezTo>
                  <a:pt x="263915" y="721228"/>
                  <a:pt x="263244" y="720320"/>
                  <a:pt x="262370" y="719564"/>
                </a:cubicBezTo>
                <a:cubicBezTo>
                  <a:pt x="261496" y="718760"/>
                  <a:pt x="260821" y="717597"/>
                  <a:pt x="260815" y="716988"/>
                </a:cubicBezTo>
                <a:cubicBezTo>
                  <a:pt x="260809" y="716428"/>
                  <a:pt x="260601" y="715924"/>
                  <a:pt x="260297" y="715924"/>
                </a:cubicBezTo>
                <a:cubicBezTo>
                  <a:pt x="260296" y="715924"/>
                  <a:pt x="260295" y="715924"/>
                  <a:pt x="260294" y="715924"/>
                </a:cubicBezTo>
                <a:cubicBezTo>
                  <a:pt x="260293" y="715924"/>
                  <a:pt x="260292" y="715924"/>
                  <a:pt x="260291" y="715924"/>
                </a:cubicBezTo>
                <a:cubicBezTo>
                  <a:pt x="260037" y="715924"/>
                  <a:pt x="259676" y="715369"/>
                  <a:pt x="259466" y="714661"/>
                </a:cubicBezTo>
                <a:cubicBezTo>
                  <a:pt x="259305" y="713951"/>
                  <a:pt x="258685" y="713143"/>
                  <a:pt x="258173" y="712843"/>
                </a:cubicBezTo>
                <a:cubicBezTo>
                  <a:pt x="257456" y="712493"/>
                  <a:pt x="257194" y="711783"/>
                  <a:pt x="257178" y="710359"/>
                </a:cubicBezTo>
                <a:cubicBezTo>
                  <a:pt x="257165" y="709240"/>
                  <a:pt x="256952" y="708328"/>
                  <a:pt x="256648" y="708328"/>
                </a:cubicBezTo>
                <a:cubicBezTo>
                  <a:pt x="256648" y="708328"/>
                  <a:pt x="256646" y="708328"/>
                  <a:pt x="256646" y="708328"/>
                </a:cubicBezTo>
                <a:cubicBezTo>
                  <a:pt x="256645" y="708328"/>
                  <a:pt x="256645" y="708328"/>
                  <a:pt x="256643" y="708328"/>
                </a:cubicBezTo>
                <a:cubicBezTo>
                  <a:pt x="256390" y="708328"/>
                  <a:pt x="256134" y="707975"/>
                  <a:pt x="256129" y="707571"/>
                </a:cubicBezTo>
                <a:cubicBezTo>
                  <a:pt x="256124" y="707165"/>
                  <a:pt x="255819" y="706815"/>
                  <a:pt x="255416" y="706815"/>
                </a:cubicBezTo>
                <a:cubicBezTo>
                  <a:pt x="255413" y="706815"/>
                  <a:pt x="255410" y="706815"/>
                  <a:pt x="255408" y="706815"/>
                </a:cubicBezTo>
                <a:cubicBezTo>
                  <a:pt x="255405" y="706815"/>
                  <a:pt x="255402" y="706815"/>
                  <a:pt x="255399" y="706815"/>
                </a:cubicBezTo>
                <a:cubicBezTo>
                  <a:pt x="254640" y="706815"/>
                  <a:pt x="254073" y="705755"/>
                  <a:pt x="254056" y="704234"/>
                </a:cubicBezTo>
                <a:cubicBezTo>
                  <a:pt x="254050" y="703675"/>
                  <a:pt x="253479" y="702662"/>
                  <a:pt x="252759" y="701958"/>
                </a:cubicBezTo>
                <a:cubicBezTo>
                  <a:pt x="252039" y="701254"/>
                  <a:pt x="251466" y="700140"/>
                  <a:pt x="251459" y="699478"/>
                </a:cubicBezTo>
                <a:cubicBezTo>
                  <a:pt x="251451" y="698768"/>
                  <a:pt x="251243" y="698212"/>
                  <a:pt x="250939" y="698212"/>
                </a:cubicBezTo>
                <a:cubicBezTo>
                  <a:pt x="250937" y="698212"/>
                  <a:pt x="250937" y="698212"/>
                  <a:pt x="250936" y="698212"/>
                </a:cubicBezTo>
                <a:cubicBezTo>
                  <a:pt x="250935" y="698212"/>
                  <a:pt x="250934" y="698212"/>
                  <a:pt x="250933" y="698212"/>
                </a:cubicBezTo>
                <a:cubicBezTo>
                  <a:pt x="250679" y="698212"/>
                  <a:pt x="250423" y="697860"/>
                  <a:pt x="250418" y="697454"/>
                </a:cubicBezTo>
                <a:cubicBezTo>
                  <a:pt x="250414" y="696996"/>
                  <a:pt x="249843" y="696035"/>
                  <a:pt x="249122" y="695280"/>
                </a:cubicBezTo>
                <a:cubicBezTo>
                  <a:pt x="248402" y="694524"/>
                  <a:pt x="247830" y="693512"/>
                  <a:pt x="247825" y="693055"/>
                </a:cubicBezTo>
                <a:cubicBezTo>
                  <a:pt x="247812" y="691886"/>
                  <a:pt x="246721" y="689611"/>
                  <a:pt x="246160" y="689611"/>
                </a:cubicBezTo>
                <a:cubicBezTo>
                  <a:pt x="246160" y="689611"/>
                  <a:pt x="246159" y="689611"/>
                  <a:pt x="246158" y="689611"/>
                </a:cubicBezTo>
                <a:cubicBezTo>
                  <a:pt x="246158" y="689611"/>
                  <a:pt x="246157" y="689611"/>
                  <a:pt x="246157" y="689611"/>
                </a:cubicBezTo>
                <a:cubicBezTo>
                  <a:pt x="245953" y="689611"/>
                  <a:pt x="245746" y="689158"/>
                  <a:pt x="245741" y="688600"/>
                </a:cubicBezTo>
                <a:cubicBezTo>
                  <a:pt x="245735" y="688042"/>
                  <a:pt x="245528" y="687588"/>
                  <a:pt x="245224" y="687588"/>
                </a:cubicBezTo>
                <a:cubicBezTo>
                  <a:pt x="245223" y="687588"/>
                  <a:pt x="245222" y="687588"/>
                  <a:pt x="245220" y="687588"/>
                </a:cubicBezTo>
                <a:cubicBezTo>
                  <a:pt x="245220" y="687588"/>
                  <a:pt x="245219" y="687588"/>
                  <a:pt x="245218" y="687588"/>
                </a:cubicBezTo>
                <a:cubicBezTo>
                  <a:pt x="244965" y="687588"/>
                  <a:pt x="244707" y="687185"/>
                  <a:pt x="244701" y="686677"/>
                </a:cubicBezTo>
                <a:cubicBezTo>
                  <a:pt x="244696" y="686169"/>
                  <a:pt x="244126" y="685259"/>
                  <a:pt x="243407" y="684656"/>
                </a:cubicBezTo>
                <a:cubicBezTo>
                  <a:pt x="242687" y="684054"/>
                  <a:pt x="241962" y="682840"/>
                  <a:pt x="241748" y="681976"/>
                </a:cubicBezTo>
                <a:cubicBezTo>
                  <a:pt x="241585" y="681011"/>
                  <a:pt x="241017" y="680254"/>
                  <a:pt x="240301" y="680007"/>
                </a:cubicBezTo>
                <a:cubicBezTo>
                  <a:pt x="239535" y="679710"/>
                  <a:pt x="239018" y="679004"/>
                  <a:pt x="238800" y="677734"/>
                </a:cubicBezTo>
                <a:cubicBezTo>
                  <a:pt x="238586" y="676769"/>
                  <a:pt x="237962" y="675655"/>
                  <a:pt x="237449" y="675304"/>
                </a:cubicBezTo>
                <a:cubicBezTo>
                  <a:pt x="236886" y="675005"/>
                  <a:pt x="236420" y="674196"/>
                  <a:pt x="236412" y="673533"/>
                </a:cubicBezTo>
                <a:cubicBezTo>
                  <a:pt x="236399" y="672367"/>
                  <a:pt x="235321" y="670909"/>
                  <a:pt x="234508" y="670909"/>
                </a:cubicBezTo>
                <a:cubicBezTo>
                  <a:pt x="234505" y="670909"/>
                  <a:pt x="234502" y="670909"/>
                  <a:pt x="234500" y="670909"/>
                </a:cubicBezTo>
                <a:cubicBezTo>
                  <a:pt x="234499" y="670909"/>
                  <a:pt x="234499" y="670909"/>
                  <a:pt x="234499" y="670909"/>
                </a:cubicBezTo>
                <a:cubicBezTo>
                  <a:pt x="234244" y="670909"/>
                  <a:pt x="233621" y="669746"/>
                  <a:pt x="233098" y="668380"/>
                </a:cubicBezTo>
                <a:cubicBezTo>
                  <a:pt x="232574" y="666962"/>
                  <a:pt x="231851" y="665854"/>
                  <a:pt x="231443" y="665854"/>
                </a:cubicBezTo>
                <a:cubicBezTo>
                  <a:pt x="231443" y="665854"/>
                  <a:pt x="231442" y="665854"/>
                  <a:pt x="231441" y="665854"/>
                </a:cubicBezTo>
                <a:cubicBezTo>
                  <a:pt x="231439" y="665854"/>
                  <a:pt x="231437" y="665854"/>
                  <a:pt x="231435" y="665854"/>
                </a:cubicBezTo>
                <a:cubicBezTo>
                  <a:pt x="231030" y="665854"/>
                  <a:pt x="230724" y="665400"/>
                  <a:pt x="230717" y="664842"/>
                </a:cubicBezTo>
                <a:cubicBezTo>
                  <a:pt x="230711" y="664285"/>
                  <a:pt x="230504" y="663830"/>
                  <a:pt x="230200" y="663830"/>
                </a:cubicBezTo>
                <a:cubicBezTo>
                  <a:pt x="230199" y="663830"/>
                  <a:pt x="230199" y="663830"/>
                  <a:pt x="230197" y="663830"/>
                </a:cubicBezTo>
                <a:cubicBezTo>
                  <a:pt x="230196" y="663830"/>
                  <a:pt x="230196" y="663830"/>
                  <a:pt x="230194" y="663830"/>
                </a:cubicBezTo>
                <a:cubicBezTo>
                  <a:pt x="229941" y="663830"/>
                  <a:pt x="229683" y="663428"/>
                  <a:pt x="229678" y="662920"/>
                </a:cubicBezTo>
                <a:cubicBezTo>
                  <a:pt x="229673" y="662462"/>
                  <a:pt x="229052" y="661503"/>
                  <a:pt x="228332" y="660848"/>
                </a:cubicBezTo>
                <a:cubicBezTo>
                  <a:pt x="227612" y="660195"/>
                  <a:pt x="226885" y="658931"/>
                  <a:pt x="226724" y="658117"/>
                </a:cubicBezTo>
                <a:cubicBezTo>
                  <a:pt x="226562" y="657305"/>
                  <a:pt x="225994" y="656496"/>
                  <a:pt x="225483" y="656402"/>
                </a:cubicBezTo>
                <a:cubicBezTo>
                  <a:pt x="224973" y="656253"/>
                  <a:pt x="224455" y="655446"/>
                  <a:pt x="224239" y="654378"/>
                </a:cubicBezTo>
                <a:cubicBezTo>
                  <a:pt x="223861" y="652347"/>
                  <a:pt x="222976" y="650625"/>
                  <a:pt x="222054" y="650025"/>
                </a:cubicBezTo>
                <a:cubicBezTo>
                  <a:pt x="221695" y="649825"/>
                  <a:pt x="221381" y="649066"/>
                  <a:pt x="221374" y="648405"/>
                </a:cubicBezTo>
                <a:cubicBezTo>
                  <a:pt x="221366" y="647694"/>
                  <a:pt x="221157" y="647138"/>
                  <a:pt x="220854" y="647138"/>
                </a:cubicBezTo>
                <a:cubicBezTo>
                  <a:pt x="220853" y="647138"/>
                  <a:pt x="220853" y="647138"/>
                  <a:pt x="220851" y="647138"/>
                </a:cubicBezTo>
                <a:cubicBezTo>
                  <a:pt x="220850" y="647138"/>
                  <a:pt x="220850" y="647138"/>
                  <a:pt x="220849" y="647138"/>
                </a:cubicBezTo>
                <a:cubicBezTo>
                  <a:pt x="220595" y="647138"/>
                  <a:pt x="220338" y="646685"/>
                  <a:pt x="220332" y="646177"/>
                </a:cubicBezTo>
                <a:cubicBezTo>
                  <a:pt x="220327" y="645618"/>
                  <a:pt x="219913" y="645063"/>
                  <a:pt x="219352" y="644866"/>
                </a:cubicBezTo>
                <a:cubicBezTo>
                  <a:pt x="218431" y="644620"/>
                  <a:pt x="217748" y="642693"/>
                  <a:pt x="217721" y="640250"/>
                </a:cubicBezTo>
                <a:cubicBezTo>
                  <a:pt x="217714" y="639640"/>
                  <a:pt x="217349" y="638778"/>
                  <a:pt x="216936" y="638325"/>
                </a:cubicBezTo>
                <a:cubicBezTo>
                  <a:pt x="216525" y="637923"/>
                  <a:pt x="216004" y="636860"/>
                  <a:pt x="215842" y="636046"/>
                </a:cubicBezTo>
                <a:cubicBezTo>
                  <a:pt x="215630" y="635186"/>
                  <a:pt x="215317" y="634476"/>
                  <a:pt x="215113" y="634476"/>
                </a:cubicBezTo>
                <a:cubicBezTo>
                  <a:pt x="215113" y="634476"/>
                  <a:pt x="215113" y="634476"/>
                  <a:pt x="215113" y="634476"/>
                </a:cubicBezTo>
                <a:cubicBezTo>
                  <a:pt x="215112" y="634476"/>
                  <a:pt x="215112" y="634476"/>
                  <a:pt x="215112" y="634476"/>
                </a:cubicBezTo>
                <a:cubicBezTo>
                  <a:pt x="214909" y="634476"/>
                  <a:pt x="214593" y="633514"/>
                  <a:pt x="214477" y="632295"/>
                </a:cubicBezTo>
                <a:cubicBezTo>
                  <a:pt x="214312" y="631127"/>
                  <a:pt x="213579" y="629251"/>
                  <a:pt x="212803" y="628192"/>
                </a:cubicBezTo>
                <a:cubicBezTo>
                  <a:pt x="212079" y="627129"/>
                  <a:pt x="211453" y="625763"/>
                  <a:pt x="211448" y="625254"/>
                </a:cubicBezTo>
                <a:cubicBezTo>
                  <a:pt x="211442" y="624693"/>
                  <a:pt x="210978" y="624139"/>
                  <a:pt x="210416" y="623993"/>
                </a:cubicBezTo>
                <a:cubicBezTo>
                  <a:pt x="209854" y="623847"/>
                  <a:pt x="209184" y="622988"/>
                  <a:pt x="208814" y="621874"/>
                </a:cubicBezTo>
                <a:cubicBezTo>
                  <a:pt x="207984" y="619423"/>
                  <a:pt x="207422" y="618801"/>
                  <a:pt x="205893" y="618801"/>
                </a:cubicBezTo>
                <a:cubicBezTo>
                  <a:pt x="205872" y="618801"/>
                  <a:pt x="205850" y="618801"/>
                  <a:pt x="205829" y="618801"/>
                </a:cubicBezTo>
                <a:cubicBezTo>
                  <a:pt x="203233" y="618830"/>
                  <a:pt x="202583" y="619804"/>
                  <a:pt x="202379" y="624388"/>
                </a:cubicBezTo>
                <a:cubicBezTo>
                  <a:pt x="202258" y="627342"/>
                  <a:pt x="202017" y="628515"/>
                  <a:pt x="201508" y="628521"/>
                </a:cubicBezTo>
                <a:cubicBezTo>
                  <a:pt x="200592" y="628531"/>
                  <a:pt x="200444" y="628888"/>
                  <a:pt x="199531" y="633785"/>
                </a:cubicBezTo>
                <a:cubicBezTo>
                  <a:pt x="199003" y="636693"/>
                  <a:pt x="198459" y="638224"/>
                  <a:pt x="198053" y="638229"/>
                </a:cubicBezTo>
                <a:cubicBezTo>
                  <a:pt x="197645" y="638233"/>
                  <a:pt x="197244" y="638798"/>
                  <a:pt x="197049" y="639512"/>
                </a:cubicBezTo>
                <a:cubicBezTo>
                  <a:pt x="196903" y="640176"/>
                  <a:pt x="196102" y="641304"/>
                  <a:pt x="195294" y="641924"/>
                </a:cubicBezTo>
                <a:cubicBezTo>
                  <a:pt x="194487" y="642595"/>
                  <a:pt x="193836" y="643519"/>
                  <a:pt x="193841" y="644026"/>
                </a:cubicBezTo>
                <a:cubicBezTo>
                  <a:pt x="193847" y="644535"/>
                  <a:pt x="193294" y="645153"/>
                  <a:pt x="192584" y="645414"/>
                </a:cubicBezTo>
                <a:cubicBezTo>
                  <a:pt x="191875" y="645678"/>
                  <a:pt x="191320" y="646138"/>
                  <a:pt x="191322" y="646444"/>
                </a:cubicBezTo>
                <a:cubicBezTo>
                  <a:pt x="191325" y="646699"/>
                  <a:pt x="190524" y="647827"/>
                  <a:pt x="189568" y="648856"/>
                </a:cubicBezTo>
                <a:cubicBezTo>
                  <a:pt x="188612" y="649886"/>
                  <a:pt x="187813" y="651268"/>
                  <a:pt x="187820" y="651878"/>
                </a:cubicBezTo>
                <a:cubicBezTo>
                  <a:pt x="187829" y="652642"/>
                  <a:pt x="187427" y="653104"/>
                  <a:pt x="186563" y="653317"/>
                </a:cubicBezTo>
                <a:cubicBezTo>
                  <a:pt x="185651" y="653582"/>
                  <a:pt x="185198" y="654097"/>
                  <a:pt x="184956" y="655219"/>
                </a:cubicBezTo>
                <a:cubicBezTo>
                  <a:pt x="184764" y="656188"/>
                  <a:pt x="184263" y="656958"/>
                  <a:pt x="183554" y="657219"/>
                </a:cubicBezTo>
                <a:cubicBezTo>
                  <a:pt x="182793" y="657533"/>
                  <a:pt x="182242" y="658303"/>
                  <a:pt x="182049" y="659271"/>
                </a:cubicBezTo>
                <a:cubicBezTo>
                  <a:pt x="181856" y="660190"/>
                  <a:pt x="181207" y="661368"/>
                  <a:pt x="180552" y="661935"/>
                </a:cubicBezTo>
                <a:cubicBezTo>
                  <a:pt x="179896" y="662503"/>
                  <a:pt x="179248" y="663732"/>
                  <a:pt x="179106" y="664649"/>
                </a:cubicBezTo>
                <a:cubicBezTo>
                  <a:pt x="178914" y="665720"/>
                  <a:pt x="178412" y="666437"/>
                  <a:pt x="177804" y="666597"/>
                </a:cubicBezTo>
                <a:cubicBezTo>
                  <a:pt x="177194" y="666756"/>
                  <a:pt x="176745" y="667524"/>
                  <a:pt x="176504" y="668800"/>
                </a:cubicBezTo>
                <a:cubicBezTo>
                  <a:pt x="176314" y="669973"/>
                  <a:pt x="175566" y="671356"/>
                  <a:pt x="174710" y="672128"/>
                </a:cubicBezTo>
                <a:cubicBezTo>
                  <a:pt x="173954" y="672900"/>
                  <a:pt x="173306" y="674077"/>
                  <a:pt x="173313" y="674739"/>
                </a:cubicBezTo>
                <a:cubicBezTo>
                  <a:pt x="173336" y="676775"/>
                  <a:pt x="172790" y="678105"/>
                  <a:pt x="171826" y="678370"/>
                </a:cubicBezTo>
                <a:cubicBezTo>
                  <a:pt x="171166" y="678530"/>
                  <a:pt x="170818" y="679298"/>
                  <a:pt x="170582" y="680981"/>
                </a:cubicBezTo>
                <a:cubicBezTo>
                  <a:pt x="170345" y="682511"/>
                  <a:pt x="169948" y="683379"/>
                  <a:pt x="169390" y="683589"/>
                </a:cubicBezTo>
                <a:cubicBezTo>
                  <a:pt x="168376" y="683906"/>
                  <a:pt x="167337" y="686615"/>
                  <a:pt x="167362" y="688854"/>
                </a:cubicBezTo>
                <a:cubicBezTo>
                  <a:pt x="167372" y="689770"/>
                  <a:pt x="167226" y="690483"/>
                  <a:pt x="166972" y="690486"/>
                </a:cubicBezTo>
                <a:cubicBezTo>
                  <a:pt x="166209" y="690495"/>
                  <a:pt x="164872" y="693868"/>
                  <a:pt x="164596" y="696569"/>
                </a:cubicBezTo>
                <a:cubicBezTo>
                  <a:pt x="164410" y="698149"/>
                  <a:pt x="163770" y="700141"/>
                  <a:pt x="163069" y="701118"/>
                </a:cubicBezTo>
                <a:cubicBezTo>
                  <a:pt x="162469" y="702090"/>
                  <a:pt x="161927" y="703623"/>
                  <a:pt x="161936" y="704540"/>
                </a:cubicBezTo>
                <a:cubicBezTo>
                  <a:pt x="161948" y="705608"/>
                  <a:pt x="161452" y="706734"/>
                  <a:pt x="160496" y="707813"/>
                </a:cubicBezTo>
                <a:cubicBezTo>
                  <a:pt x="159642" y="708789"/>
                  <a:pt x="158895" y="710374"/>
                  <a:pt x="158704" y="711497"/>
                </a:cubicBezTo>
                <a:cubicBezTo>
                  <a:pt x="158513" y="712568"/>
                  <a:pt x="158166" y="713488"/>
                  <a:pt x="157963" y="713489"/>
                </a:cubicBezTo>
                <a:cubicBezTo>
                  <a:pt x="157047" y="713500"/>
                  <a:pt x="155946" y="715192"/>
                  <a:pt x="155961" y="716566"/>
                </a:cubicBezTo>
                <a:cubicBezTo>
                  <a:pt x="155970" y="717381"/>
                  <a:pt x="155575" y="718453"/>
                  <a:pt x="155072" y="718968"/>
                </a:cubicBezTo>
                <a:cubicBezTo>
                  <a:pt x="153864" y="720203"/>
                  <a:pt x="152972" y="722452"/>
                  <a:pt x="152992" y="724233"/>
                </a:cubicBezTo>
                <a:cubicBezTo>
                  <a:pt x="153002" y="725048"/>
                  <a:pt x="152656" y="726020"/>
                  <a:pt x="152254" y="726481"/>
                </a:cubicBezTo>
                <a:cubicBezTo>
                  <a:pt x="151851" y="726893"/>
                  <a:pt x="151502" y="727457"/>
                  <a:pt x="151505" y="727761"/>
                </a:cubicBezTo>
                <a:cubicBezTo>
                  <a:pt x="151508" y="728067"/>
                  <a:pt x="151307" y="728325"/>
                  <a:pt x="151053" y="728328"/>
                </a:cubicBezTo>
                <a:cubicBezTo>
                  <a:pt x="150799" y="728331"/>
                  <a:pt x="150405" y="729607"/>
                  <a:pt x="150219" y="731187"/>
                </a:cubicBezTo>
                <a:cubicBezTo>
                  <a:pt x="150035" y="732969"/>
                  <a:pt x="149542" y="734451"/>
                  <a:pt x="148938" y="735068"/>
                </a:cubicBezTo>
                <a:cubicBezTo>
                  <a:pt x="148435" y="735582"/>
                  <a:pt x="147743" y="737371"/>
                  <a:pt x="147454" y="738953"/>
                </a:cubicBezTo>
                <a:cubicBezTo>
                  <a:pt x="147168" y="740635"/>
                  <a:pt x="146523" y="742170"/>
                  <a:pt x="146019" y="742634"/>
                </a:cubicBezTo>
                <a:cubicBezTo>
                  <a:pt x="145464" y="743048"/>
                  <a:pt x="144871" y="744632"/>
                  <a:pt x="144582" y="746163"/>
                </a:cubicBezTo>
                <a:cubicBezTo>
                  <a:pt x="144295" y="747794"/>
                  <a:pt x="143700" y="749174"/>
                  <a:pt x="143195" y="749587"/>
                </a:cubicBezTo>
                <a:cubicBezTo>
                  <a:pt x="142691" y="749950"/>
                  <a:pt x="141991" y="751179"/>
                  <a:pt x="141597" y="752304"/>
                </a:cubicBezTo>
                <a:cubicBezTo>
                  <a:pt x="141253" y="753427"/>
                  <a:pt x="140552" y="754504"/>
                  <a:pt x="140096" y="754661"/>
                </a:cubicBezTo>
                <a:cubicBezTo>
                  <a:pt x="139640" y="754819"/>
                  <a:pt x="138934" y="755539"/>
                  <a:pt x="138586" y="756204"/>
                </a:cubicBezTo>
                <a:cubicBezTo>
                  <a:pt x="138237" y="756919"/>
                  <a:pt x="137734" y="757485"/>
                  <a:pt x="137480" y="757489"/>
                </a:cubicBezTo>
                <a:cubicBezTo>
                  <a:pt x="137226" y="757491"/>
                  <a:pt x="136619" y="757905"/>
                  <a:pt x="136167" y="758368"/>
                </a:cubicBezTo>
                <a:cubicBezTo>
                  <a:pt x="135461" y="759037"/>
                  <a:pt x="135321" y="760209"/>
                  <a:pt x="135362" y="763925"/>
                </a:cubicBezTo>
                <a:cubicBezTo>
                  <a:pt x="135408" y="767996"/>
                  <a:pt x="135264" y="768812"/>
                  <a:pt x="134312" y="770197"/>
                </a:cubicBezTo>
                <a:cubicBezTo>
                  <a:pt x="133610" y="771122"/>
                  <a:pt x="133069" y="772858"/>
                  <a:pt x="132885" y="774590"/>
                </a:cubicBezTo>
                <a:cubicBezTo>
                  <a:pt x="132650" y="776424"/>
                  <a:pt x="132256" y="777598"/>
                  <a:pt x="131750" y="777910"/>
                </a:cubicBezTo>
                <a:cubicBezTo>
                  <a:pt x="131295" y="778118"/>
                  <a:pt x="130498" y="779756"/>
                  <a:pt x="130008" y="781441"/>
                </a:cubicBezTo>
                <a:cubicBezTo>
                  <a:pt x="129519" y="783227"/>
                  <a:pt x="128722" y="784815"/>
                  <a:pt x="128216" y="785073"/>
                </a:cubicBezTo>
                <a:cubicBezTo>
                  <a:pt x="127660" y="785387"/>
                  <a:pt x="127163" y="786460"/>
                  <a:pt x="126972" y="787633"/>
                </a:cubicBezTo>
                <a:cubicBezTo>
                  <a:pt x="126782" y="788805"/>
                  <a:pt x="126086" y="790340"/>
                  <a:pt x="125432" y="791060"/>
                </a:cubicBezTo>
                <a:cubicBezTo>
                  <a:pt x="124779" y="791780"/>
                  <a:pt x="124229" y="792703"/>
                  <a:pt x="124233" y="793110"/>
                </a:cubicBezTo>
                <a:cubicBezTo>
                  <a:pt x="124244" y="794076"/>
                  <a:pt x="122188" y="796849"/>
                  <a:pt x="121476" y="796856"/>
                </a:cubicBezTo>
                <a:cubicBezTo>
                  <a:pt x="121119" y="796861"/>
                  <a:pt x="120617" y="797425"/>
                  <a:pt x="120319" y="798142"/>
                </a:cubicBezTo>
                <a:cubicBezTo>
                  <a:pt x="120022" y="798857"/>
                  <a:pt x="119468" y="799422"/>
                  <a:pt x="119162" y="799424"/>
                </a:cubicBezTo>
                <a:cubicBezTo>
                  <a:pt x="118806" y="799429"/>
                  <a:pt x="117545" y="800410"/>
                  <a:pt x="116336" y="801594"/>
                </a:cubicBezTo>
                <a:cubicBezTo>
                  <a:pt x="115129" y="802829"/>
                  <a:pt x="113517" y="804425"/>
                  <a:pt x="112762" y="805146"/>
                </a:cubicBezTo>
                <a:cubicBezTo>
                  <a:pt x="112007" y="805867"/>
                  <a:pt x="110997" y="806591"/>
                  <a:pt x="110541" y="806800"/>
                </a:cubicBezTo>
                <a:cubicBezTo>
                  <a:pt x="110034" y="806959"/>
                  <a:pt x="109633" y="807473"/>
                  <a:pt x="109637" y="807879"/>
                </a:cubicBezTo>
                <a:cubicBezTo>
                  <a:pt x="109641" y="808286"/>
                  <a:pt x="109137" y="808698"/>
                  <a:pt x="108527" y="808808"/>
                </a:cubicBezTo>
                <a:cubicBezTo>
                  <a:pt x="107866" y="808916"/>
                  <a:pt x="107161" y="809484"/>
                  <a:pt x="106862" y="810149"/>
                </a:cubicBezTo>
                <a:cubicBezTo>
                  <a:pt x="106615" y="810762"/>
                  <a:pt x="106011" y="811380"/>
                  <a:pt x="105554" y="811538"/>
                </a:cubicBezTo>
                <a:cubicBezTo>
                  <a:pt x="104034" y="812064"/>
                  <a:pt x="103545" y="813902"/>
                  <a:pt x="104137" y="816797"/>
                </a:cubicBezTo>
                <a:cubicBezTo>
                  <a:pt x="104730" y="819893"/>
                  <a:pt x="103857" y="823771"/>
                  <a:pt x="102144" y="825368"/>
                </a:cubicBezTo>
                <a:cubicBezTo>
                  <a:pt x="101641" y="825832"/>
                  <a:pt x="101094" y="827060"/>
                  <a:pt x="100902" y="828080"/>
                </a:cubicBezTo>
                <a:cubicBezTo>
                  <a:pt x="100761" y="829098"/>
                  <a:pt x="100365" y="830121"/>
                  <a:pt x="100012" y="830432"/>
                </a:cubicBezTo>
                <a:cubicBezTo>
                  <a:pt x="98601" y="831718"/>
                  <a:pt x="98268" y="833911"/>
                  <a:pt x="98132" y="844551"/>
                </a:cubicBezTo>
                <a:cubicBezTo>
                  <a:pt x="97995" y="855139"/>
                  <a:pt x="97950" y="855699"/>
                  <a:pt x="96749" y="857544"/>
                </a:cubicBezTo>
                <a:cubicBezTo>
                  <a:pt x="96049" y="858723"/>
                  <a:pt x="95459" y="860611"/>
                  <a:pt x="95275" y="862446"/>
                </a:cubicBezTo>
                <a:cubicBezTo>
                  <a:pt x="95001" y="865248"/>
                  <a:pt x="94310" y="867241"/>
                  <a:pt x="93301" y="867964"/>
                </a:cubicBezTo>
                <a:cubicBezTo>
                  <a:pt x="93099" y="868170"/>
                  <a:pt x="92677" y="871382"/>
                  <a:pt x="92463" y="875101"/>
                </a:cubicBezTo>
                <a:cubicBezTo>
                  <a:pt x="92200" y="878871"/>
                  <a:pt x="91732" y="882590"/>
                  <a:pt x="91386" y="883460"/>
                </a:cubicBezTo>
                <a:cubicBezTo>
                  <a:pt x="90542" y="885404"/>
                  <a:pt x="90203" y="886985"/>
                  <a:pt x="89693" y="891469"/>
                </a:cubicBezTo>
                <a:cubicBezTo>
                  <a:pt x="89415" y="893966"/>
                  <a:pt x="89023" y="895347"/>
                  <a:pt x="88267" y="896016"/>
                </a:cubicBezTo>
                <a:cubicBezTo>
                  <a:pt x="87714" y="896583"/>
                  <a:pt x="87118" y="897964"/>
                  <a:pt x="86931" y="899389"/>
                </a:cubicBezTo>
                <a:cubicBezTo>
                  <a:pt x="86603" y="901989"/>
                  <a:pt x="86058" y="903420"/>
                  <a:pt x="84900" y="904553"/>
                </a:cubicBezTo>
                <a:cubicBezTo>
                  <a:pt x="84548" y="904912"/>
                  <a:pt x="84253" y="905832"/>
                  <a:pt x="84261" y="906595"/>
                </a:cubicBezTo>
                <a:cubicBezTo>
                  <a:pt x="84219" y="907360"/>
                  <a:pt x="84219" y="911991"/>
                  <a:pt x="84223" y="916929"/>
                </a:cubicBezTo>
                <a:cubicBezTo>
                  <a:pt x="84205" y="924512"/>
                  <a:pt x="84069" y="925990"/>
                  <a:pt x="83364" y="926710"/>
                </a:cubicBezTo>
                <a:cubicBezTo>
                  <a:pt x="82911" y="927174"/>
                  <a:pt x="82305" y="927588"/>
                  <a:pt x="82051" y="927591"/>
                </a:cubicBezTo>
                <a:cubicBezTo>
                  <a:pt x="81338" y="927598"/>
                  <a:pt x="80945" y="928875"/>
                  <a:pt x="80969" y="930962"/>
                </a:cubicBezTo>
                <a:cubicBezTo>
                  <a:pt x="80993" y="933150"/>
                  <a:pt x="81618" y="934415"/>
                  <a:pt x="83987" y="936985"/>
                </a:cubicBezTo>
                <a:cubicBezTo>
                  <a:pt x="84296" y="937337"/>
                  <a:pt x="84609" y="938046"/>
                  <a:pt x="84614" y="938453"/>
                </a:cubicBezTo>
                <a:cubicBezTo>
                  <a:pt x="84619" y="938909"/>
                  <a:pt x="84875" y="939260"/>
                  <a:pt x="85178" y="939260"/>
                </a:cubicBezTo>
                <a:cubicBezTo>
                  <a:pt x="85179" y="939260"/>
                  <a:pt x="85181" y="939260"/>
                  <a:pt x="85182" y="939260"/>
                </a:cubicBezTo>
                <a:cubicBezTo>
                  <a:pt x="85188" y="939260"/>
                  <a:pt x="85192" y="939260"/>
                  <a:pt x="85197" y="939260"/>
                </a:cubicBezTo>
                <a:cubicBezTo>
                  <a:pt x="86259" y="939260"/>
                  <a:pt x="87031" y="940574"/>
                  <a:pt x="87412" y="942952"/>
                </a:cubicBezTo>
                <a:cubicBezTo>
                  <a:pt x="87630" y="944273"/>
                  <a:pt x="88155" y="945691"/>
                  <a:pt x="88567" y="946096"/>
                </a:cubicBezTo>
                <a:cubicBezTo>
                  <a:pt x="89698" y="947200"/>
                  <a:pt x="90336" y="949686"/>
                  <a:pt x="90376" y="953300"/>
                </a:cubicBezTo>
                <a:cubicBezTo>
                  <a:pt x="90420" y="957220"/>
                  <a:pt x="90123" y="958037"/>
                  <a:pt x="88596" y="958054"/>
                </a:cubicBezTo>
                <a:cubicBezTo>
                  <a:pt x="87732" y="958064"/>
                  <a:pt x="87378" y="958374"/>
                  <a:pt x="87386" y="959086"/>
                </a:cubicBezTo>
                <a:cubicBezTo>
                  <a:pt x="87396" y="959951"/>
                  <a:pt x="87041" y="960108"/>
                  <a:pt x="85108" y="960129"/>
                </a:cubicBezTo>
                <a:cubicBezTo>
                  <a:pt x="83835" y="960144"/>
                  <a:pt x="82820" y="960359"/>
                  <a:pt x="82823" y="960613"/>
                </a:cubicBezTo>
                <a:cubicBezTo>
                  <a:pt x="82826" y="960867"/>
                  <a:pt x="82527" y="961431"/>
                  <a:pt x="82123" y="961842"/>
                </a:cubicBezTo>
                <a:cubicBezTo>
                  <a:pt x="81269" y="962717"/>
                  <a:pt x="81198" y="965517"/>
                  <a:pt x="81695" y="973656"/>
                </a:cubicBezTo>
                <a:cubicBezTo>
                  <a:pt x="82116" y="979590"/>
                  <a:pt x="82751" y="982030"/>
                  <a:pt x="83866" y="982030"/>
                </a:cubicBezTo>
                <a:cubicBezTo>
                  <a:pt x="83869" y="982030"/>
                  <a:pt x="83871" y="982030"/>
                  <a:pt x="83874" y="982030"/>
                </a:cubicBezTo>
                <a:cubicBezTo>
                  <a:pt x="83876" y="982030"/>
                  <a:pt x="83878" y="982030"/>
                  <a:pt x="83881" y="982030"/>
                </a:cubicBezTo>
                <a:cubicBezTo>
                  <a:pt x="84284" y="982030"/>
                  <a:pt x="84592" y="982483"/>
                  <a:pt x="84598" y="983040"/>
                </a:cubicBezTo>
                <a:cubicBezTo>
                  <a:pt x="84605" y="983743"/>
                  <a:pt x="84956" y="984045"/>
                  <a:pt x="85650" y="984045"/>
                </a:cubicBezTo>
                <a:cubicBezTo>
                  <a:pt x="85660" y="984045"/>
                  <a:pt x="85669" y="984045"/>
                  <a:pt x="85678" y="984045"/>
                </a:cubicBezTo>
                <a:cubicBezTo>
                  <a:pt x="85681" y="984045"/>
                  <a:pt x="85685" y="984045"/>
                  <a:pt x="85689" y="984045"/>
                </a:cubicBezTo>
                <a:cubicBezTo>
                  <a:pt x="86760" y="984045"/>
                  <a:pt x="88700" y="985746"/>
                  <a:pt x="88710" y="986658"/>
                </a:cubicBezTo>
                <a:cubicBezTo>
                  <a:pt x="88712" y="986858"/>
                  <a:pt x="89158" y="987055"/>
                  <a:pt x="89707" y="987055"/>
                </a:cubicBezTo>
                <a:cubicBezTo>
                  <a:pt x="89715" y="987055"/>
                  <a:pt x="89723" y="987055"/>
                  <a:pt x="89732" y="987055"/>
                </a:cubicBezTo>
                <a:cubicBezTo>
                  <a:pt x="89740" y="987055"/>
                  <a:pt x="89749" y="987055"/>
                  <a:pt x="89758" y="987055"/>
                </a:cubicBezTo>
                <a:cubicBezTo>
                  <a:pt x="90306" y="987055"/>
                  <a:pt x="90752" y="987249"/>
                  <a:pt x="90754" y="987451"/>
                </a:cubicBezTo>
                <a:cubicBezTo>
                  <a:pt x="90758" y="987857"/>
                  <a:pt x="91327" y="988614"/>
                  <a:pt x="93337" y="990933"/>
                </a:cubicBezTo>
                <a:cubicBezTo>
                  <a:pt x="93595" y="991285"/>
                  <a:pt x="93856" y="991894"/>
                  <a:pt x="93862" y="992352"/>
                </a:cubicBezTo>
                <a:cubicBezTo>
                  <a:pt x="93866" y="992756"/>
                  <a:pt x="94221" y="993107"/>
                  <a:pt x="94625" y="993107"/>
                </a:cubicBezTo>
                <a:cubicBezTo>
                  <a:pt x="94628" y="993107"/>
                  <a:pt x="94631" y="993107"/>
                  <a:pt x="94633" y="993107"/>
                </a:cubicBezTo>
                <a:cubicBezTo>
                  <a:pt x="94638" y="993107"/>
                  <a:pt x="94642" y="993107"/>
                  <a:pt x="94647" y="993107"/>
                </a:cubicBezTo>
                <a:cubicBezTo>
                  <a:pt x="95049" y="993107"/>
                  <a:pt x="95399" y="993305"/>
                  <a:pt x="95403" y="993607"/>
                </a:cubicBezTo>
                <a:cubicBezTo>
                  <a:pt x="95404" y="993858"/>
                  <a:pt x="95856" y="994106"/>
                  <a:pt x="96358" y="994104"/>
                </a:cubicBezTo>
                <a:cubicBezTo>
                  <a:pt x="96364" y="994104"/>
                  <a:pt x="96369" y="994104"/>
                  <a:pt x="96375" y="994104"/>
                </a:cubicBezTo>
                <a:cubicBezTo>
                  <a:pt x="96378" y="994104"/>
                  <a:pt x="96382" y="994104"/>
                  <a:pt x="96386" y="994104"/>
                </a:cubicBezTo>
                <a:cubicBezTo>
                  <a:pt x="96943" y="994104"/>
                  <a:pt x="97551" y="994553"/>
                  <a:pt x="97709" y="995108"/>
                </a:cubicBezTo>
                <a:cubicBezTo>
                  <a:pt x="97962" y="995888"/>
                  <a:pt x="98444" y="996101"/>
                  <a:pt x="99882" y="996103"/>
                </a:cubicBezTo>
                <a:cubicBezTo>
                  <a:pt x="99941" y="996103"/>
                  <a:pt x="100001" y="996103"/>
                  <a:pt x="100062" y="996101"/>
                </a:cubicBezTo>
                <a:cubicBezTo>
                  <a:pt x="100118" y="996101"/>
                  <a:pt x="100172" y="996100"/>
                  <a:pt x="100225" y="996100"/>
                </a:cubicBezTo>
                <a:cubicBezTo>
                  <a:pt x="101576" y="996100"/>
                  <a:pt x="102049" y="996305"/>
                  <a:pt x="102056" y="996894"/>
                </a:cubicBezTo>
                <a:cubicBezTo>
                  <a:pt x="102066" y="997807"/>
                  <a:pt x="103243" y="999110"/>
                  <a:pt x="104056" y="999110"/>
                </a:cubicBezTo>
                <a:cubicBezTo>
                  <a:pt x="104059" y="999110"/>
                  <a:pt x="104062" y="999110"/>
                  <a:pt x="104065" y="999110"/>
                </a:cubicBezTo>
                <a:cubicBezTo>
                  <a:pt x="104067" y="999110"/>
                  <a:pt x="104070" y="999110"/>
                  <a:pt x="104073" y="999110"/>
                </a:cubicBezTo>
                <a:cubicBezTo>
                  <a:pt x="104375" y="999110"/>
                  <a:pt x="104627" y="999311"/>
                  <a:pt x="104631" y="999613"/>
                </a:cubicBezTo>
                <a:cubicBezTo>
                  <a:pt x="104634" y="999866"/>
                  <a:pt x="104986" y="1000115"/>
                  <a:pt x="105389" y="1000115"/>
                </a:cubicBezTo>
                <a:cubicBezTo>
                  <a:pt x="105392" y="1000115"/>
                  <a:pt x="105396" y="1000115"/>
                  <a:pt x="105399" y="1000115"/>
                </a:cubicBezTo>
                <a:cubicBezTo>
                  <a:pt x="105404" y="1000115"/>
                  <a:pt x="105409" y="1000115"/>
                  <a:pt x="105413" y="1000115"/>
                </a:cubicBezTo>
                <a:cubicBezTo>
                  <a:pt x="105815" y="1000115"/>
                  <a:pt x="106165" y="1000313"/>
                  <a:pt x="106168" y="1000615"/>
                </a:cubicBezTo>
                <a:cubicBezTo>
                  <a:pt x="106171" y="1000866"/>
                  <a:pt x="106621" y="1001112"/>
                  <a:pt x="107172" y="1001112"/>
                </a:cubicBezTo>
                <a:cubicBezTo>
                  <a:pt x="107178" y="1001112"/>
                  <a:pt x="107185" y="1001112"/>
                  <a:pt x="107192" y="1001112"/>
                </a:cubicBezTo>
                <a:cubicBezTo>
                  <a:pt x="107200" y="1001112"/>
                  <a:pt x="107209" y="1001112"/>
                  <a:pt x="107217" y="1001112"/>
                </a:cubicBezTo>
                <a:cubicBezTo>
                  <a:pt x="107766" y="1001112"/>
                  <a:pt x="108212" y="1001309"/>
                  <a:pt x="108215" y="1001609"/>
                </a:cubicBezTo>
                <a:cubicBezTo>
                  <a:pt x="108218" y="1001857"/>
                  <a:pt x="109183" y="1002094"/>
                  <a:pt x="110406" y="1002094"/>
                </a:cubicBezTo>
                <a:cubicBezTo>
                  <a:pt x="110441" y="1002094"/>
                  <a:pt x="110476" y="1002094"/>
                  <a:pt x="110511" y="1002094"/>
                </a:cubicBezTo>
                <a:cubicBezTo>
                  <a:pt x="110555" y="1002092"/>
                  <a:pt x="110599" y="1002092"/>
                  <a:pt x="110642" y="1002092"/>
                </a:cubicBezTo>
                <a:cubicBezTo>
                  <a:pt x="111852" y="1002092"/>
                  <a:pt x="112803" y="1002282"/>
                  <a:pt x="112806" y="1002576"/>
                </a:cubicBezTo>
                <a:cubicBezTo>
                  <a:pt x="112809" y="1002824"/>
                  <a:pt x="113728" y="1003062"/>
                  <a:pt x="114903" y="1003062"/>
                </a:cubicBezTo>
                <a:cubicBezTo>
                  <a:pt x="114936" y="1003062"/>
                  <a:pt x="114968" y="1003062"/>
                  <a:pt x="115001" y="1003061"/>
                </a:cubicBezTo>
                <a:cubicBezTo>
                  <a:pt x="115052" y="1003061"/>
                  <a:pt x="115102" y="1003061"/>
                  <a:pt x="115152" y="1003061"/>
                </a:cubicBezTo>
                <a:cubicBezTo>
                  <a:pt x="116628" y="1003061"/>
                  <a:pt x="117362" y="1003314"/>
                  <a:pt x="117912" y="1004047"/>
                </a:cubicBezTo>
                <a:cubicBezTo>
                  <a:pt x="118473" y="1004824"/>
                  <a:pt x="119112" y="1005017"/>
                  <a:pt x="121906" y="1005017"/>
                </a:cubicBezTo>
                <a:cubicBezTo>
                  <a:pt x="122199" y="1005017"/>
                  <a:pt x="122516" y="1005014"/>
                  <a:pt x="122861" y="1005011"/>
                </a:cubicBezTo>
                <a:cubicBezTo>
                  <a:pt x="123202" y="1005007"/>
                  <a:pt x="123516" y="1005005"/>
                  <a:pt x="123807" y="1005005"/>
                </a:cubicBezTo>
                <a:cubicBezTo>
                  <a:pt x="126504" y="1005005"/>
                  <a:pt x="127087" y="1005181"/>
                  <a:pt x="127093" y="1005778"/>
                </a:cubicBezTo>
                <a:cubicBezTo>
                  <a:pt x="127105" y="1006792"/>
                  <a:pt x="128328" y="1007993"/>
                  <a:pt x="129343" y="1007993"/>
                </a:cubicBezTo>
                <a:cubicBezTo>
                  <a:pt x="129348" y="1007993"/>
                  <a:pt x="129353" y="1007993"/>
                  <a:pt x="129357" y="1007992"/>
                </a:cubicBezTo>
                <a:cubicBezTo>
                  <a:pt x="129360" y="1007992"/>
                  <a:pt x="129363" y="1007992"/>
                  <a:pt x="129366" y="1007992"/>
                </a:cubicBezTo>
                <a:cubicBezTo>
                  <a:pt x="129820" y="1007992"/>
                  <a:pt x="130176" y="1008394"/>
                  <a:pt x="130183" y="1009001"/>
                </a:cubicBezTo>
                <a:cubicBezTo>
                  <a:pt x="130190" y="1009657"/>
                  <a:pt x="130544" y="1010009"/>
                  <a:pt x="131144" y="1010009"/>
                </a:cubicBezTo>
                <a:cubicBezTo>
                  <a:pt x="131149" y="1010009"/>
                  <a:pt x="131155" y="1010009"/>
                  <a:pt x="131161" y="1010008"/>
                </a:cubicBezTo>
                <a:cubicBezTo>
                  <a:pt x="131164" y="1010008"/>
                  <a:pt x="131167" y="1010008"/>
                  <a:pt x="131171" y="1010008"/>
                </a:cubicBezTo>
                <a:cubicBezTo>
                  <a:pt x="132843" y="1010008"/>
                  <a:pt x="133503" y="1014782"/>
                  <a:pt x="132985" y="1023069"/>
                </a:cubicBezTo>
                <a:cubicBezTo>
                  <a:pt x="132462" y="1030913"/>
                  <a:pt x="132217" y="1031881"/>
                  <a:pt x="130996" y="1031896"/>
                </a:cubicBezTo>
                <a:cubicBezTo>
                  <a:pt x="130538" y="1031901"/>
                  <a:pt x="129830" y="1032367"/>
                  <a:pt x="129430" y="1032930"/>
                </a:cubicBezTo>
                <a:cubicBezTo>
                  <a:pt x="128727" y="1033907"/>
                  <a:pt x="128117" y="1033964"/>
                  <a:pt x="118651" y="1034067"/>
                </a:cubicBezTo>
                <a:cubicBezTo>
                  <a:pt x="112290" y="1034139"/>
                  <a:pt x="108577" y="1034383"/>
                  <a:pt x="108580" y="1034689"/>
                </a:cubicBezTo>
                <a:cubicBezTo>
                  <a:pt x="108584" y="1034995"/>
                  <a:pt x="104770" y="1035240"/>
                  <a:pt x="98154" y="1035312"/>
                </a:cubicBezTo>
                <a:cubicBezTo>
                  <a:pt x="97089" y="1035324"/>
                  <a:pt x="96097" y="1035330"/>
                  <a:pt x="95182" y="1035330"/>
                </a:cubicBezTo>
                <a:cubicBezTo>
                  <a:pt x="90408" y="1035330"/>
                  <a:pt x="87718" y="1035176"/>
                  <a:pt x="87715" y="1034921"/>
                </a:cubicBezTo>
                <a:cubicBezTo>
                  <a:pt x="87712" y="1034646"/>
                  <a:pt x="85669" y="1034476"/>
                  <a:pt x="82317" y="1034476"/>
                </a:cubicBezTo>
                <a:cubicBezTo>
                  <a:pt x="81927" y="1034476"/>
                  <a:pt x="81519" y="1034480"/>
                  <a:pt x="81094" y="1034485"/>
                </a:cubicBezTo>
                <a:cubicBezTo>
                  <a:pt x="80670" y="1034488"/>
                  <a:pt x="80262" y="1034492"/>
                  <a:pt x="79871" y="1034490"/>
                </a:cubicBezTo>
                <a:cubicBezTo>
                  <a:pt x="76519" y="1034490"/>
                  <a:pt x="74476" y="1034322"/>
                  <a:pt x="74473" y="1034046"/>
                </a:cubicBezTo>
                <a:cubicBezTo>
                  <a:pt x="74470" y="1033750"/>
                  <a:pt x="73836" y="1033556"/>
                  <a:pt x="73001" y="1033556"/>
                </a:cubicBezTo>
                <a:cubicBezTo>
                  <a:pt x="72981" y="1033556"/>
                  <a:pt x="72960" y="1033556"/>
                  <a:pt x="72940" y="1033556"/>
                </a:cubicBezTo>
                <a:cubicBezTo>
                  <a:pt x="72926" y="1033556"/>
                  <a:pt x="72912" y="1033556"/>
                  <a:pt x="72897" y="1033556"/>
                </a:cubicBezTo>
                <a:cubicBezTo>
                  <a:pt x="72101" y="1033556"/>
                  <a:pt x="71411" y="1033314"/>
                  <a:pt x="71408" y="1033064"/>
                </a:cubicBezTo>
                <a:cubicBezTo>
                  <a:pt x="71405" y="1032793"/>
                  <a:pt x="69278" y="1032624"/>
                  <a:pt x="65703" y="1032627"/>
                </a:cubicBezTo>
                <a:cubicBezTo>
                  <a:pt x="65252" y="1032627"/>
                  <a:pt x="64776" y="1032628"/>
                  <a:pt x="64278" y="1032634"/>
                </a:cubicBezTo>
                <a:cubicBezTo>
                  <a:pt x="59850" y="1032682"/>
                  <a:pt x="57155" y="1032916"/>
                  <a:pt x="57158" y="1033221"/>
                </a:cubicBezTo>
                <a:cubicBezTo>
                  <a:pt x="57161" y="1033474"/>
                  <a:pt x="56350" y="1033738"/>
                  <a:pt x="55382" y="1033750"/>
                </a:cubicBezTo>
                <a:cubicBezTo>
                  <a:pt x="54416" y="1033760"/>
                  <a:pt x="53604" y="1033972"/>
                  <a:pt x="53608" y="1034278"/>
                </a:cubicBezTo>
                <a:cubicBezTo>
                  <a:pt x="53610" y="1034583"/>
                  <a:pt x="50560" y="1034821"/>
                  <a:pt x="45470" y="1034878"/>
                </a:cubicBezTo>
                <a:cubicBezTo>
                  <a:pt x="44821" y="1034885"/>
                  <a:pt x="44205" y="1034888"/>
                  <a:pt x="43623" y="1034888"/>
                </a:cubicBezTo>
                <a:cubicBezTo>
                  <a:pt x="39651" y="1034887"/>
                  <a:pt x="37325" y="1034723"/>
                  <a:pt x="37322" y="1034457"/>
                </a:cubicBezTo>
                <a:cubicBezTo>
                  <a:pt x="37318" y="1034157"/>
                  <a:pt x="36872" y="1033959"/>
                  <a:pt x="36324" y="1033959"/>
                </a:cubicBezTo>
                <a:cubicBezTo>
                  <a:pt x="36316" y="1033959"/>
                  <a:pt x="36307" y="1033959"/>
                  <a:pt x="36299" y="1033959"/>
                </a:cubicBezTo>
                <a:cubicBezTo>
                  <a:pt x="36291" y="1033959"/>
                  <a:pt x="36285" y="1033959"/>
                  <a:pt x="36278" y="1033959"/>
                </a:cubicBezTo>
                <a:cubicBezTo>
                  <a:pt x="35727" y="1033959"/>
                  <a:pt x="35277" y="1033714"/>
                  <a:pt x="35276" y="1033461"/>
                </a:cubicBezTo>
                <a:cubicBezTo>
                  <a:pt x="35271" y="1033168"/>
                  <a:pt x="34100" y="1032981"/>
                  <a:pt x="32658" y="1032983"/>
                </a:cubicBezTo>
                <a:cubicBezTo>
                  <a:pt x="32596" y="1032983"/>
                  <a:pt x="32533" y="1032983"/>
                  <a:pt x="32471" y="1032983"/>
                </a:cubicBezTo>
                <a:cubicBezTo>
                  <a:pt x="32420" y="1032985"/>
                  <a:pt x="32369" y="1032985"/>
                  <a:pt x="32319" y="1032985"/>
                </a:cubicBezTo>
                <a:cubicBezTo>
                  <a:pt x="30860" y="1032985"/>
                  <a:pt x="29669" y="1032752"/>
                  <a:pt x="29666" y="1032507"/>
                </a:cubicBezTo>
                <a:cubicBezTo>
                  <a:pt x="29663" y="1032203"/>
                  <a:pt x="29312" y="1032006"/>
                  <a:pt x="28910" y="1032006"/>
                </a:cubicBezTo>
                <a:cubicBezTo>
                  <a:pt x="28906" y="1032006"/>
                  <a:pt x="28902" y="1032006"/>
                  <a:pt x="28897" y="1032006"/>
                </a:cubicBezTo>
                <a:cubicBezTo>
                  <a:pt x="28893" y="1032006"/>
                  <a:pt x="28890" y="1032006"/>
                  <a:pt x="28886" y="1032006"/>
                </a:cubicBezTo>
                <a:cubicBezTo>
                  <a:pt x="28484" y="1032006"/>
                  <a:pt x="28132" y="1031760"/>
                  <a:pt x="28129" y="1031508"/>
                </a:cubicBezTo>
                <a:cubicBezTo>
                  <a:pt x="28125" y="1031207"/>
                  <a:pt x="27679" y="1031009"/>
                  <a:pt x="27131" y="1031009"/>
                </a:cubicBezTo>
                <a:cubicBezTo>
                  <a:pt x="27123" y="1031009"/>
                  <a:pt x="27114" y="1031009"/>
                  <a:pt x="27106" y="1031009"/>
                </a:cubicBezTo>
                <a:cubicBezTo>
                  <a:pt x="27098" y="1031009"/>
                  <a:pt x="27092" y="1031009"/>
                  <a:pt x="27085" y="1031009"/>
                </a:cubicBezTo>
                <a:cubicBezTo>
                  <a:pt x="26534" y="1031009"/>
                  <a:pt x="26084" y="1030764"/>
                  <a:pt x="26083" y="1030513"/>
                </a:cubicBezTo>
                <a:cubicBezTo>
                  <a:pt x="26078" y="1030210"/>
                  <a:pt x="25728" y="1030012"/>
                  <a:pt x="25327" y="1030012"/>
                </a:cubicBezTo>
                <a:cubicBezTo>
                  <a:pt x="25322" y="1030012"/>
                  <a:pt x="25318" y="1030012"/>
                  <a:pt x="25313" y="1030012"/>
                </a:cubicBezTo>
                <a:cubicBezTo>
                  <a:pt x="25309" y="1030012"/>
                  <a:pt x="25306" y="1030012"/>
                  <a:pt x="25302" y="1030012"/>
                </a:cubicBezTo>
                <a:cubicBezTo>
                  <a:pt x="24899" y="1030012"/>
                  <a:pt x="24547" y="1029765"/>
                  <a:pt x="24544" y="1029512"/>
                </a:cubicBezTo>
                <a:cubicBezTo>
                  <a:pt x="24541" y="1029219"/>
                  <a:pt x="23413" y="1029031"/>
                  <a:pt x="22017" y="1029031"/>
                </a:cubicBezTo>
                <a:cubicBezTo>
                  <a:pt x="21959" y="1029031"/>
                  <a:pt x="21901" y="1029031"/>
                  <a:pt x="21842" y="1029034"/>
                </a:cubicBezTo>
                <a:cubicBezTo>
                  <a:pt x="21736" y="1029034"/>
                  <a:pt x="21635" y="1029035"/>
                  <a:pt x="21536" y="1029035"/>
                </a:cubicBezTo>
                <a:cubicBezTo>
                  <a:pt x="19678" y="1029031"/>
                  <a:pt x="18960" y="1028816"/>
                  <a:pt x="18420" y="1028050"/>
                </a:cubicBezTo>
                <a:cubicBezTo>
                  <a:pt x="17834" y="1027288"/>
                  <a:pt x="17164" y="1027070"/>
                  <a:pt x="15122" y="1027070"/>
                </a:cubicBezTo>
                <a:cubicBezTo>
                  <a:pt x="15001" y="1027070"/>
                  <a:pt x="14876" y="1027071"/>
                  <a:pt x="14745" y="1027073"/>
                </a:cubicBezTo>
                <a:cubicBezTo>
                  <a:pt x="14674" y="1027073"/>
                  <a:pt x="14603" y="1027075"/>
                  <a:pt x="14533" y="1027075"/>
                </a:cubicBezTo>
                <a:cubicBezTo>
                  <a:pt x="13003" y="1027075"/>
                  <a:pt x="11791" y="1026889"/>
                  <a:pt x="11788" y="1026598"/>
                </a:cubicBezTo>
                <a:cubicBezTo>
                  <a:pt x="11785" y="1026294"/>
                  <a:pt x="11434" y="1026096"/>
                  <a:pt x="11032" y="1026096"/>
                </a:cubicBezTo>
                <a:cubicBezTo>
                  <a:pt x="11028" y="1026096"/>
                  <a:pt x="11024" y="1026096"/>
                  <a:pt x="11019" y="1026097"/>
                </a:cubicBezTo>
                <a:cubicBezTo>
                  <a:pt x="11015" y="1026097"/>
                  <a:pt x="11012" y="1026097"/>
                  <a:pt x="11008" y="1026097"/>
                </a:cubicBezTo>
                <a:cubicBezTo>
                  <a:pt x="10606" y="1026097"/>
                  <a:pt x="10253" y="1025848"/>
                  <a:pt x="10250" y="1025596"/>
                </a:cubicBezTo>
                <a:cubicBezTo>
                  <a:pt x="10247" y="1025294"/>
                  <a:pt x="9896" y="1025096"/>
                  <a:pt x="9494" y="1025096"/>
                </a:cubicBezTo>
                <a:cubicBezTo>
                  <a:pt x="9490" y="1025096"/>
                  <a:pt x="9485" y="1025096"/>
                  <a:pt x="9481" y="1025096"/>
                </a:cubicBezTo>
                <a:cubicBezTo>
                  <a:pt x="9477" y="1025096"/>
                  <a:pt x="9474" y="1025096"/>
                  <a:pt x="9470" y="1025096"/>
                </a:cubicBezTo>
                <a:cubicBezTo>
                  <a:pt x="9068" y="1025096"/>
                  <a:pt x="8715" y="1024848"/>
                  <a:pt x="8712" y="1024594"/>
                </a:cubicBezTo>
                <a:cubicBezTo>
                  <a:pt x="8709" y="1024305"/>
                  <a:pt x="7419" y="1024121"/>
                  <a:pt x="5717" y="1024121"/>
                </a:cubicBezTo>
                <a:cubicBezTo>
                  <a:pt x="5629" y="1024121"/>
                  <a:pt x="5540" y="1024121"/>
                  <a:pt x="5450" y="1024122"/>
                </a:cubicBezTo>
                <a:cubicBezTo>
                  <a:pt x="5225" y="1024125"/>
                  <a:pt x="5015" y="1024127"/>
                  <a:pt x="4819" y="1024127"/>
                </a:cubicBezTo>
                <a:cubicBezTo>
                  <a:pt x="2521" y="1024127"/>
                  <a:pt x="2068" y="1023940"/>
                  <a:pt x="1825" y="1023145"/>
                </a:cubicBezTo>
                <a:cubicBezTo>
                  <a:pt x="1668" y="1022589"/>
                  <a:pt x="1158" y="1022139"/>
                  <a:pt x="751" y="1022136"/>
                </a:cubicBezTo>
                <a:cubicBezTo>
                  <a:pt x="749" y="1022136"/>
                  <a:pt x="747" y="1022136"/>
                  <a:pt x="745" y="1022136"/>
                </a:cubicBezTo>
                <a:cubicBezTo>
                  <a:pt x="742" y="1022136"/>
                  <a:pt x="740" y="1022136"/>
                  <a:pt x="739" y="1022136"/>
                </a:cubicBezTo>
                <a:cubicBezTo>
                  <a:pt x="234" y="1022136"/>
                  <a:pt x="24" y="1021425"/>
                  <a:pt x="1" y="1019346"/>
                </a:cubicBezTo>
                <a:cubicBezTo>
                  <a:pt x="-15" y="1017819"/>
                  <a:pt x="174" y="1016544"/>
                  <a:pt x="479" y="1016541"/>
                </a:cubicBezTo>
                <a:cubicBezTo>
                  <a:pt x="1142" y="1016536"/>
                  <a:pt x="1819" y="1013473"/>
                  <a:pt x="2229" y="1008991"/>
                </a:cubicBezTo>
                <a:cubicBezTo>
                  <a:pt x="2409" y="1006951"/>
                  <a:pt x="2795" y="1004962"/>
                  <a:pt x="3147" y="1004603"/>
                </a:cubicBezTo>
                <a:cubicBezTo>
                  <a:pt x="4355" y="1003368"/>
                  <a:pt x="5394" y="1000761"/>
                  <a:pt x="5374" y="998927"/>
                </a:cubicBezTo>
                <a:cubicBezTo>
                  <a:pt x="5362" y="997758"/>
                  <a:pt x="5609" y="997144"/>
                  <a:pt x="6066" y="997138"/>
                </a:cubicBezTo>
                <a:cubicBezTo>
                  <a:pt x="6728" y="997131"/>
                  <a:pt x="7375" y="995801"/>
                  <a:pt x="8110" y="993146"/>
                </a:cubicBezTo>
                <a:cubicBezTo>
                  <a:pt x="8306" y="992534"/>
                  <a:pt x="8956" y="991457"/>
                  <a:pt x="9560" y="990840"/>
                </a:cubicBezTo>
                <a:cubicBezTo>
                  <a:pt x="10214" y="990171"/>
                  <a:pt x="10864" y="989044"/>
                  <a:pt x="11059" y="988280"/>
                </a:cubicBezTo>
                <a:cubicBezTo>
                  <a:pt x="11204" y="987566"/>
                  <a:pt x="11953" y="986336"/>
                  <a:pt x="12658" y="985617"/>
                </a:cubicBezTo>
                <a:cubicBezTo>
                  <a:pt x="13816" y="984433"/>
                  <a:pt x="13913" y="984025"/>
                  <a:pt x="13635" y="981889"/>
                </a:cubicBezTo>
                <a:cubicBezTo>
                  <a:pt x="13086" y="978281"/>
                  <a:pt x="13120" y="976754"/>
                  <a:pt x="13745" y="973491"/>
                </a:cubicBezTo>
                <a:cubicBezTo>
                  <a:pt x="14133" y="971652"/>
                  <a:pt x="14579" y="970579"/>
                  <a:pt x="15037" y="970575"/>
                </a:cubicBezTo>
                <a:cubicBezTo>
                  <a:pt x="15444" y="970570"/>
                  <a:pt x="15744" y="970108"/>
                  <a:pt x="15738" y="969549"/>
                </a:cubicBezTo>
                <a:cubicBezTo>
                  <a:pt x="15731" y="968989"/>
                  <a:pt x="15930" y="968528"/>
                  <a:pt x="16184" y="968525"/>
                </a:cubicBezTo>
                <a:cubicBezTo>
                  <a:pt x="16439" y="968522"/>
                  <a:pt x="16841" y="968060"/>
                  <a:pt x="16987" y="967498"/>
                </a:cubicBezTo>
                <a:cubicBezTo>
                  <a:pt x="17134" y="966938"/>
                  <a:pt x="17587" y="966474"/>
                  <a:pt x="17994" y="966469"/>
                </a:cubicBezTo>
                <a:cubicBezTo>
                  <a:pt x="18401" y="966465"/>
                  <a:pt x="18854" y="966002"/>
                  <a:pt x="19000" y="965390"/>
                </a:cubicBezTo>
                <a:cubicBezTo>
                  <a:pt x="19392" y="964114"/>
                  <a:pt x="18861" y="961887"/>
                  <a:pt x="18201" y="961887"/>
                </a:cubicBezTo>
                <a:cubicBezTo>
                  <a:pt x="18200" y="961887"/>
                  <a:pt x="18199" y="961887"/>
                  <a:pt x="18198" y="961887"/>
                </a:cubicBezTo>
                <a:cubicBezTo>
                  <a:pt x="18196" y="961887"/>
                  <a:pt x="18196" y="961887"/>
                  <a:pt x="18195" y="961887"/>
                </a:cubicBezTo>
                <a:cubicBezTo>
                  <a:pt x="17485" y="961887"/>
                  <a:pt x="17555" y="958889"/>
                  <a:pt x="18258" y="958119"/>
                </a:cubicBezTo>
                <a:cubicBezTo>
                  <a:pt x="18610" y="957708"/>
                  <a:pt x="19262" y="956886"/>
                  <a:pt x="19663" y="956272"/>
                </a:cubicBezTo>
                <a:cubicBezTo>
                  <a:pt x="20061" y="955656"/>
                  <a:pt x="20715" y="954785"/>
                  <a:pt x="21067" y="954423"/>
                </a:cubicBezTo>
                <a:cubicBezTo>
                  <a:pt x="21604" y="953826"/>
                  <a:pt x="21619" y="953713"/>
                  <a:pt x="21061" y="953713"/>
                </a:cubicBezTo>
                <a:cubicBezTo>
                  <a:pt x="21044" y="953713"/>
                  <a:pt x="21027" y="953713"/>
                  <a:pt x="21009" y="953713"/>
                </a:cubicBezTo>
                <a:cubicBezTo>
                  <a:pt x="21007" y="953713"/>
                  <a:pt x="21006" y="953713"/>
                  <a:pt x="21004" y="953713"/>
                </a:cubicBezTo>
                <a:cubicBezTo>
                  <a:pt x="20190" y="953712"/>
                  <a:pt x="19611" y="951633"/>
                  <a:pt x="19578" y="948586"/>
                </a:cubicBezTo>
                <a:cubicBezTo>
                  <a:pt x="19562" y="947219"/>
                  <a:pt x="19354" y="946609"/>
                  <a:pt x="18800" y="946609"/>
                </a:cubicBezTo>
                <a:cubicBezTo>
                  <a:pt x="18798" y="946609"/>
                  <a:pt x="18795" y="946610"/>
                  <a:pt x="18792" y="946610"/>
                </a:cubicBezTo>
                <a:cubicBezTo>
                  <a:pt x="18791" y="946610"/>
                  <a:pt x="18789" y="946610"/>
                  <a:pt x="18788" y="946610"/>
                </a:cubicBezTo>
                <a:cubicBezTo>
                  <a:pt x="18381" y="946610"/>
                  <a:pt x="17816" y="945804"/>
                  <a:pt x="17550" y="944691"/>
                </a:cubicBezTo>
                <a:cubicBezTo>
                  <a:pt x="16705" y="941901"/>
                  <a:pt x="16797" y="941034"/>
                  <a:pt x="17967" y="941022"/>
                </a:cubicBezTo>
                <a:cubicBezTo>
                  <a:pt x="18527" y="941015"/>
                  <a:pt x="18982" y="940755"/>
                  <a:pt x="18980" y="940501"/>
                </a:cubicBezTo>
                <a:cubicBezTo>
                  <a:pt x="18976" y="940195"/>
                  <a:pt x="19432" y="939988"/>
                  <a:pt x="19941" y="939982"/>
                </a:cubicBezTo>
                <a:cubicBezTo>
                  <a:pt x="20500" y="939974"/>
                  <a:pt x="21107" y="939512"/>
                  <a:pt x="21253" y="938951"/>
                </a:cubicBezTo>
                <a:cubicBezTo>
                  <a:pt x="21499" y="938132"/>
                  <a:pt x="22005" y="937923"/>
                  <a:pt x="23583" y="937906"/>
                </a:cubicBezTo>
                <a:cubicBezTo>
                  <a:pt x="24652" y="937894"/>
                  <a:pt x="25565" y="937680"/>
                  <a:pt x="25562" y="937427"/>
                </a:cubicBezTo>
                <a:cubicBezTo>
                  <a:pt x="25560" y="937172"/>
                  <a:pt x="25910" y="936608"/>
                  <a:pt x="26312" y="936146"/>
                </a:cubicBezTo>
                <a:cubicBezTo>
                  <a:pt x="27319" y="935167"/>
                  <a:pt x="27302" y="933640"/>
                  <a:pt x="26298" y="930241"/>
                </a:cubicBezTo>
                <a:cubicBezTo>
                  <a:pt x="25134" y="926335"/>
                  <a:pt x="25121" y="920532"/>
                  <a:pt x="26316" y="918127"/>
                </a:cubicBezTo>
                <a:cubicBezTo>
                  <a:pt x="27659" y="915364"/>
                  <a:pt x="27945" y="913630"/>
                  <a:pt x="27217" y="912212"/>
                </a:cubicBezTo>
                <a:cubicBezTo>
                  <a:pt x="26906" y="911507"/>
                  <a:pt x="26242" y="910906"/>
                  <a:pt x="25684" y="910906"/>
                </a:cubicBezTo>
                <a:cubicBezTo>
                  <a:pt x="25681" y="910906"/>
                  <a:pt x="25679" y="910906"/>
                  <a:pt x="25676" y="910906"/>
                </a:cubicBezTo>
                <a:cubicBezTo>
                  <a:pt x="25672" y="910906"/>
                  <a:pt x="25666" y="910906"/>
                  <a:pt x="25662" y="910906"/>
                </a:cubicBezTo>
                <a:cubicBezTo>
                  <a:pt x="25110" y="910906"/>
                  <a:pt x="24756" y="910555"/>
                  <a:pt x="24749" y="909898"/>
                </a:cubicBezTo>
                <a:cubicBezTo>
                  <a:pt x="24741" y="909242"/>
                  <a:pt x="24388" y="908891"/>
                  <a:pt x="23788" y="908891"/>
                </a:cubicBezTo>
                <a:cubicBezTo>
                  <a:pt x="23782" y="908891"/>
                  <a:pt x="23776" y="908891"/>
                  <a:pt x="23771" y="908891"/>
                </a:cubicBezTo>
                <a:cubicBezTo>
                  <a:pt x="23768" y="908891"/>
                  <a:pt x="23765" y="908891"/>
                  <a:pt x="23762" y="908891"/>
                </a:cubicBezTo>
                <a:cubicBezTo>
                  <a:pt x="23205" y="908891"/>
                  <a:pt x="22591" y="908289"/>
                  <a:pt x="22176" y="907382"/>
                </a:cubicBezTo>
                <a:cubicBezTo>
                  <a:pt x="21811" y="906571"/>
                  <a:pt x="21086" y="905410"/>
                  <a:pt x="20569" y="904803"/>
                </a:cubicBezTo>
                <a:cubicBezTo>
                  <a:pt x="19178" y="903240"/>
                  <a:pt x="19236" y="899322"/>
                  <a:pt x="20632" y="896557"/>
                </a:cubicBezTo>
                <a:cubicBezTo>
                  <a:pt x="21428" y="894922"/>
                  <a:pt x="21715" y="893189"/>
                  <a:pt x="21875" y="889318"/>
                </a:cubicBezTo>
                <a:cubicBezTo>
                  <a:pt x="22032" y="885091"/>
                  <a:pt x="22275" y="883969"/>
                  <a:pt x="23176" y="882686"/>
                </a:cubicBezTo>
                <a:cubicBezTo>
                  <a:pt x="23828" y="881814"/>
                  <a:pt x="24471" y="880128"/>
                  <a:pt x="24661" y="878852"/>
                </a:cubicBezTo>
                <a:cubicBezTo>
                  <a:pt x="24849" y="877527"/>
                  <a:pt x="25494" y="876043"/>
                  <a:pt x="26199" y="875323"/>
                </a:cubicBezTo>
                <a:cubicBezTo>
                  <a:pt x="26853" y="874655"/>
                  <a:pt x="27403" y="873783"/>
                  <a:pt x="27400" y="873427"/>
                </a:cubicBezTo>
                <a:cubicBezTo>
                  <a:pt x="27395" y="873070"/>
                  <a:pt x="28153" y="872553"/>
                  <a:pt x="29066" y="872237"/>
                </a:cubicBezTo>
                <a:cubicBezTo>
                  <a:pt x="31601" y="871343"/>
                  <a:pt x="33151" y="868934"/>
                  <a:pt x="32767" y="866445"/>
                </a:cubicBezTo>
                <a:cubicBezTo>
                  <a:pt x="32602" y="865326"/>
                  <a:pt x="32027" y="863958"/>
                  <a:pt x="31513" y="863404"/>
                </a:cubicBezTo>
                <a:cubicBezTo>
                  <a:pt x="30689" y="862497"/>
                  <a:pt x="30575" y="861430"/>
                  <a:pt x="30495" y="854155"/>
                </a:cubicBezTo>
                <a:cubicBezTo>
                  <a:pt x="30412" y="846622"/>
                  <a:pt x="30504" y="845807"/>
                  <a:pt x="31504" y="844167"/>
                </a:cubicBezTo>
                <a:cubicBezTo>
                  <a:pt x="32304" y="842835"/>
                  <a:pt x="32741" y="840948"/>
                  <a:pt x="33054" y="837075"/>
                </a:cubicBezTo>
                <a:cubicBezTo>
                  <a:pt x="33372" y="833560"/>
                  <a:pt x="33808" y="831570"/>
                  <a:pt x="34313" y="831207"/>
                </a:cubicBezTo>
                <a:cubicBezTo>
                  <a:pt x="35120" y="830588"/>
                  <a:pt x="35996" y="826965"/>
                  <a:pt x="36018" y="824367"/>
                </a:cubicBezTo>
                <a:cubicBezTo>
                  <a:pt x="36007" y="823401"/>
                  <a:pt x="36500" y="821918"/>
                  <a:pt x="37100" y="821046"/>
                </a:cubicBezTo>
                <a:cubicBezTo>
                  <a:pt x="37953" y="819867"/>
                  <a:pt x="38390" y="818081"/>
                  <a:pt x="38758" y="814414"/>
                </a:cubicBezTo>
                <a:cubicBezTo>
                  <a:pt x="39130" y="811203"/>
                  <a:pt x="39616" y="809060"/>
                  <a:pt x="40118" y="808494"/>
                </a:cubicBezTo>
                <a:cubicBezTo>
                  <a:pt x="40672" y="807879"/>
                  <a:pt x="41107" y="805838"/>
                  <a:pt x="41427" y="802527"/>
                </a:cubicBezTo>
                <a:cubicBezTo>
                  <a:pt x="41793" y="798755"/>
                  <a:pt x="42183" y="797225"/>
                  <a:pt x="42937" y="796401"/>
                </a:cubicBezTo>
                <a:cubicBezTo>
                  <a:pt x="43540" y="795681"/>
                  <a:pt x="43982" y="794252"/>
                  <a:pt x="44165" y="792366"/>
                </a:cubicBezTo>
                <a:cubicBezTo>
                  <a:pt x="44348" y="790481"/>
                  <a:pt x="44889" y="788846"/>
                  <a:pt x="45690" y="787616"/>
                </a:cubicBezTo>
                <a:cubicBezTo>
                  <a:pt x="46441" y="786437"/>
                  <a:pt x="47031" y="784699"/>
                  <a:pt x="47167" y="783172"/>
                </a:cubicBezTo>
                <a:cubicBezTo>
                  <a:pt x="47303" y="781643"/>
                  <a:pt x="47844" y="780007"/>
                  <a:pt x="48547" y="779084"/>
                </a:cubicBezTo>
                <a:cubicBezTo>
                  <a:pt x="49147" y="778212"/>
                  <a:pt x="49843" y="776626"/>
                  <a:pt x="50034" y="775504"/>
                </a:cubicBezTo>
                <a:cubicBezTo>
                  <a:pt x="50226" y="774384"/>
                  <a:pt x="51021" y="772594"/>
                  <a:pt x="51823" y="771466"/>
                </a:cubicBezTo>
                <a:cubicBezTo>
                  <a:pt x="52575" y="770387"/>
                  <a:pt x="53221" y="769058"/>
                  <a:pt x="53216" y="768548"/>
                </a:cubicBezTo>
                <a:cubicBezTo>
                  <a:pt x="53211" y="768090"/>
                  <a:pt x="53758" y="767015"/>
                  <a:pt x="54410" y="766193"/>
                </a:cubicBezTo>
                <a:cubicBezTo>
                  <a:pt x="55063" y="765372"/>
                  <a:pt x="55759" y="763837"/>
                  <a:pt x="55951" y="762816"/>
                </a:cubicBezTo>
                <a:cubicBezTo>
                  <a:pt x="56143" y="761797"/>
                  <a:pt x="56490" y="760928"/>
                  <a:pt x="56795" y="760923"/>
                </a:cubicBezTo>
                <a:cubicBezTo>
                  <a:pt x="57050" y="760922"/>
                  <a:pt x="57700" y="759897"/>
                  <a:pt x="58246" y="758618"/>
                </a:cubicBezTo>
                <a:cubicBezTo>
                  <a:pt x="58791" y="757339"/>
                  <a:pt x="59741" y="755750"/>
                  <a:pt x="60394" y="755032"/>
                </a:cubicBezTo>
                <a:cubicBezTo>
                  <a:pt x="61048" y="754312"/>
                  <a:pt x="61695" y="752931"/>
                  <a:pt x="61836" y="751911"/>
                </a:cubicBezTo>
                <a:cubicBezTo>
                  <a:pt x="61977" y="750893"/>
                  <a:pt x="62526" y="749766"/>
                  <a:pt x="63030" y="749404"/>
                </a:cubicBezTo>
                <a:cubicBezTo>
                  <a:pt x="63787" y="748835"/>
                  <a:pt x="63881" y="748121"/>
                  <a:pt x="63749" y="745425"/>
                </a:cubicBezTo>
                <a:cubicBezTo>
                  <a:pt x="63626" y="743442"/>
                  <a:pt x="63762" y="742015"/>
                  <a:pt x="64066" y="741808"/>
                </a:cubicBezTo>
                <a:cubicBezTo>
                  <a:pt x="64369" y="741601"/>
                  <a:pt x="64617" y="741037"/>
                  <a:pt x="64612" y="740530"/>
                </a:cubicBezTo>
                <a:cubicBezTo>
                  <a:pt x="64606" y="740071"/>
                  <a:pt x="65054" y="739150"/>
                  <a:pt x="65607" y="738533"/>
                </a:cubicBezTo>
                <a:cubicBezTo>
                  <a:pt x="66764" y="737298"/>
                  <a:pt x="67607" y="735253"/>
                  <a:pt x="67590" y="733777"/>
                </a:cubicBezTo>
                <a:cubicBezTo>
                  <a:pt x="67585" y="733268"/>
                  <a:pt x="68032" y="732348"/>
                  <a:pt x="68586" y="731782"/>
                </a:cubicBezTo>
                <a:cubicBezTo>
                  <a:pt x="69141" y="731217"/>
                  <a:pt x="69837" y="729783"/>
                  <a:pt x="70129" y="728559"/>
                </a:cubicBezTo>
                <a:cubicBezTo>
                  <a:pt x="70566" y="726722"/>
                  <a:pt x="70918" y="726209"/>
                  <a:pt x="72388" y="725685"/>
                </a:cubicBezTo>
                <a:cubicBezTo>
                  <a:pt x="73351" y="725317"/>
                  <a:pt x="74107" y="724696"/>
                  <a:pt x="74102" y="724290"/>
                </a:cubicBezTo>
                <a:cubicBezTo>
                  <a:pt x="74098" y="723884"/>
                  <a:pt x="74298" y="723574"/>
                  <a:pt x="74502" y="723573"/>
                </a:cubicBezTo>
                <a:cubicBezTo>
                  <a:pt x="75163" y="723566"/>
                  <a:pt x="76103" y="721162"/>
                  <a:pt x="76085" y="719534"/>
                </a:cubicBezTo>
                <a:cubicBezTo>
                  <a:pt x="76077" y="718720"/>
                  <a:pt x="76572" y="717545"/>
                  <a:pt x="77277" y="716773"/>
                </a:cubicBezTo>
                <a:cubicBezTo>
                  <a:pt x="78332" y="715590"/>
                  <a:pt x="78476" y="714825"/>
                  <a:pt x="78769" y="709070"/>
                </a:cubicBezTo>
                <a:cubicBezTo>
                  <a:pt x="78933" y="705455"/>
                  <a:pt x="79305" y="702346"/>
                  <a:pt x="79658" y="701985"/>
                </a:cubicBezTo>
                <a:cubicBezTo>
                  <a:pt x="80564" y="700961"/>
                  <a:pt x="81411" y="699424"/>
                  <a:pt x="82005" y="697890"/>
                </a:cubicBezTo>
                <a:cubicBezTo>
                  <a:pt x="82302" y="697124"/>
                  <a:pt x="82956" y="696504"/>
                  <a:pt x="83466" y="696501"/>
                </a:cubicBezTo>
                <a:cubicBezTo>
                  <a:pt x="84839" y="696484"/>
                  <a:pt x="85972" y="693011"/>
                  <a:pt x="85188" y="691238"/>
                </a:cubicBezTo>
                <a:cubicBezTo>
                  <a:pt x="84980" y="690781"/>
                  <a:pt x="84908" y="688851"/>
                  <a:pt x="84990" y="687016"/>
                </a:cubicBezTo>
                <a:cubicBezTo>
                  <a:pt x="85114" y="684420"/>
                  <a:pt x="85409" y="683449"/>
                  <a:pt x="86165" y="682830"/>
                </a:cubicBezTo>
                <a:cubicBezTo>
                  <a:pt x="86771" y="682314"/>
                  <a:pt x="87471" y="681238"/>
                  <a:pt x="87818" y="680420"/>
                </a:cubicBezTo>
                <a:cubicBezTo>
                  <a:pt x="88163" y="679448"/>
                  <a:pt x="88969" y="678625"/>
                  <a:pt x="89881" y="678259"/>
                </a:cubicBezTo>
                <a:cubicBezTo>
                  <a:pt x="90894" y="677890"/>
                  <a:pt x="91397" y="677326"/>
                  <a:pt x="91390" y="676665"/>
                </a:cubicBezTo>
                <a:cubicBezTo>
                  <a:pt x="91384" y="676104"/>
                  <a:pt x="91632" y="675541"/>
                  <a:pt x="91936" y="675436"/>
                </a:cubicBezTo>
                <a:cubicBezTo>
                  <a:pt x="92798" y="675120"/>
                  <a:pt x="93288" y="668805"/>
                  <a:pt x="93278" y="658726"/>
                </a:cubicBezTo>
                <a:cubicBezTo>
                  <a:pt x="93208" y="647835"/>
                  <a:pt x="93652" y="641774"/>
                  <a:pt x="94727" y="637894"/>
                </a:cubicBezTo>
                <a:cubicBezTo>
                  <a:pt x="95168" y="636362"/>
                  <a:pt x="95726" y="631520"/>
                  <a:pt x="95983" y="627191"/>
                </a:cubicBezTo>
                <a:cubicBezTo>
                  <a:pt x="96498" y="618532"/>
                  <a:pt x="96495" y="618277"/>
                  <a:pt x="95984" y="613449"/>
                </a:cubicBezTo>
                <a:cubicBezTo>
                  <a:pt x="95753" y="610957"/>
                  <a:pt x="95793" y="610040"/>
                  <a:pt x="96349" y="609626"/>
                </a:cubicBezTo>
                <a:cubicBezTo>
                  <a:pt x="98316" y="608027"/>
                  <a:pt x="98755" y="606341"/>
                  <a:pt x="98696" y="600898"/>
                </a:cubicBezTo>
                <a:cubicBezTo>
                  <a:pt x="98638" y="595604"/>
                  <a:pt x="99026" y="593818"/>
                  <a:pt x="100490" y="592735"/>
                </a:cubicBezTo>
                <a:cubicBezTo>
                  <a:pt x="100843" y="592425"/>
                  <a:pt x="101285" y="591047"/>
                  <a:pt x="101423" y="589671"/>
                </a:cubicBezTo>
                <a:cubicBezTo>
                  <a:pt x="101611" y="588243"/>
                  <a:pt x="102199" y="586201"/>
                  <a:pt x="102746" y="585075"/>
                </a:cubicBezTo>
                <a:cubicBezTo>
                  <a:pt x="103693" y="583283"/>
                  <a:pt x="103782" y="582061"/>
                  <a:pt x="103757" y="575241"/>
                </a:cubicBezTo>
                <a:cubicBezTo>
                  <a:pt x="103674" y="567708"/>
                  <a:pt x="103620" y="567404"/>
                  <a:pt x="102489" y="566500"/>
                </a:cubicBezTo>
                <a:cubicBezTo>
                  <a:pt x="101463" y="565697"/>
                  <a:pt x="101355" y="565138"/>
                  <a:pt x="101309" y="560966"/>
                </a:cubicBezTo>
                <a:cubicBezTo>
                  <a:pt x="101264" y="556793"/>
                  <a:pt x="101359" y="556282"/>
                  <a:pt x="102516" y="554999"/>
                </a:cubicBezTo>
                <a:cubicBezTo>
                  <a:pt x="103220" y="554226"/>
                  <a:pt x="103919" y="552997"/>
                  <a:pt x="104064" y="552283"/>
                </a:cubicBezTo>
                <a:cubicBezTo>
                  <a:pt x="104209" y="551569"/>
                  <a:pt x="104403" y="550701"/>
                  <a:pt x="104500" y="550394"/>
                </a:cubicBezTo>
                <a:cubicBezTo>
                  <a:pt x="104599" y="550089"/>
                  <a:pt x="104461" y="546832"/>
                  <a:pt x="104166" y="543170"/>
                </a:cubicBezTo>
                <a:cubicBezTo>
                  <a:pt x="103693" y="537221"/>
                  <a:pt x="103480" y="536307"/>
                  <a:pt x="102238" y="534488"/>
                </a:cubicBezTo>
                <a:cubicBezTo>
                  <a:pt x="101048" y="532719"/>
                  <a:pt x="100888" y="532059"/>
                  <a:pt x="101066" y="529818"/>
                </a:cubicBezTo>
                <a:cubicBezTo>
                  <a:pt x="101204" y="528392"/>
                  <a:pt x="101545" y="527066"/>
                  <a:pt x="101848" y="526857"/>
                </a:cubicBezTo>
                <a:cubicBezTo>
                  <a:pt x="102859" y="526235"/>
                  <a:pt x="103441" y="523684"/>
                  <a:pt x="103404" y="520274"/>
                </a:cubicBezTo>
                <a:cubicBezTo>
                  <a:pt x="103359" y="516155"/>
                  <a:pt x="103993" y="513655"/>
                  <a:pt x="105254" y="512723"/>
                </a:cubicBezTo>
                <a:cubicBezTo>
                  <a:pt x="106114" y="512154"/>
                  <a:pt x="106256" y="511185"/>
                  <a:pt x="106407" y="506450"/>
                </a:cubicBezTo>
                <a:cubicBezTo>
                  <a:pt x="106554" y="501358"/>
                  <a:pt x="106701" y="500796"/>
                  <a:pt x="107905" y="499256"/>
                </a:cubicBezTo>
                <a:cubicBezTo>
                  <a:pt x="108709" y="498331"/>
                  <a:pt x="109254" y="497002"/>
                  <a:pt x="109245" y="496137"/>
                </a:cubicBezTo>
                <a:cubicBezTo>
                  <a:pt x="109232" y="495016"/>
                  <a:pt x="109583" y="494505"/>
                  <a:pt x="110494" y="494036"/>
                </a:cubicBezTo>
                <a:cubicBezTo>
                  <a:pt x="111203" y="493723"/>
                  <a:pt x="111758" y="493258"/>
                  <a:pt x="111755" y="493055"/>
                </a:cubicBezTo>
                <a:cubicBezTo>
                  <a:pt x="111752" y="492800"/>
                  <a:pt x="112505" y="491825"/>
                  <a:pt x="113461" y="490898"/>
                </a:cubicBezTo>
                <a:cubicBezTo>
                  <a:pt x="114821" y="489509"/>
                  <a:pt x="115217" y="488538"/>
                  <a:pt x="115499" y="486396"/>
                </a:cubicBezTo>
                <a:cubicBezTo>
                  <a:pt x="115685" y="484867"/>
                  <a:pt x="116277" y="483130"/>
                  <a:pt x="116728" y="482464"/>
                </a:cubicBezTo>
                <a:cubicBezTo>
                  <a:pt x="117229" y="481847"/>
                  <a:pt x="117823" y="480313"/>
                  <a:pt x="117963" y="479141"/>
                </a:cubicBezTo>
                <a:cubicBezTo>
                  <a:pt x="118154" y="477967"/>
                  <a:pt x="118800" y="476535"/>
                  <a:pt x="119455" y="475917"/>
                </a:cubicBezTo>
                <a:cubicBezTo>
                  <a:pt x="120059" y="475354"/>
                  <a:pt x="120707" y="473972"/>
                  <a:pt x="120898" y="472901"/>
                </a:cubicBezTo>
                <a:cubicBezTo>
                  <a:pt x="121090" y="471779"/>
                  <a:pt x="121785" y="470245"/>
                  <a:pt x="122438" y="469474"/>
                </a:cubicBezTo>
                <a:cubicBezTo>
                  <a:pt x="123693" y="467933"/>
                  <a:pt x="124471" y="464616"/>
                  <a:pt x="123893" y="462995"/>
                </a:cubicBezTo>
                <a:cubicBezTo>
                  <a:pt x="123682" y="462283"/>
                  <a:pt x="122812" y="461785"/>
                  <a:pt x="121433" y="461444"/>
                </a:cubicBezTo>
                <a:cubicBezTo>
                  <a:pt x="120259" y="461151"/>
                  <a:pt x="118625" y="460658"/>
                  <a:pt x="117756" y="460363"/>
                </a:cubicBezTo>
                <a:cubicBezTo>
                  <a:pt x="116939" y="460117"/>
                  <a:pt x="115306" y="459678"/>
                  <a:pt x="114183" y="459435"/>
                </a:cubicBezTo>
                <a:cubicBezTo>
                  <a:pt x="109796" y="458567"/>
                  <a:pt x="109234" y="458370"/>
                  <a:pt x="108815" y="457206"/>
                </a:cubicBezTo>
                <a:cubicBezTo>
                  <a:pt x="108554" y="456597"/>
                  <a:pt x="107883" y="455841"/>
                  <a:pt x="107371" y="455541"/>
                </a:cubicBezTo>
                <a:cubicBezTo>
                  <a:pt x="106501" y="455093"/>
                  <a:pt x="106288" y="454230"/>
                  <a:pt x="105934" y="449907"/>
                </a:cubicBezTo>
                <a:cubicBezTo>
                  <a:pt x="105640" y="446296"/>
                  <a:pt x="105210" y="444266"/>
                  <a:pt x="104483" y="442900"/>
                </a:cubicBezTo>
                <a:cubicBezTo>
                  <a:pt x="103652" y="441432"/>
                  <a:pt x="103271" y="439248"/>
                  <a:pt x="102692" y="432842"/>
                </a:cubicBezTo>
                <a:cubicBezTo>
                  <a:pt x="102171" y="427097"/>
                  <a:pt x="101681" y="424201"/>
                  <a:pt x="101057" y="422986"/>
                </a:cubicBezTo>
                <a:cubicBezTo>
                  <a:pt x="100381" y="421721"/>
                  <a:pt x="99996" y="419130"/>
                  <a:pt x="99573" y="413127"/>
                </a:cubicBezTo>
                <a:cubicBezTo>
                  <a:pt x="99029" y="405447"/>
                  <a:pt x="98920" y="404787"/>
                  <a:pt x="97468" y="402309"/>
                </a:cubicBezTo>
                <a:cubicBezTo>
                  <a:pt x="96586" y="400842"/>
                  <a:pt x="95452" y="399531"/>
                  <a:pt x="94942" y="399385"/>
                </a:cubicBezTo>
                <a:cubicBezTo>
                  <a:pt x="94380" y="399238"/>
                  <a:pt x="93252" y="398486"/>
                  <a:pt x="92429" y="397733"/>
                </a:cubicBezTo>
                <a:cubicBezTo>
                  <a:pt x="89966" y="395472"/>
                  <a:pt x="86688" y="393121"/>
                  <a:pt x="86020" y="393121"/>
                </a:cubicBezTo>
                <a:cubicBezTo>
                  <a:pt x="86018" y="393121"/>
                  <a:pt x="86017" y="393121"/>
                  <a:pt x="86017" y="393121"/>
                </a:cubicBezTo>
                <a:cubicBezTo>
                  <a:pt x="86015" y="393121"/>
                  <a:pt x="86014" y="393121"/>
                  <a:pt x="86013" y="393121"/>
                </a:cubicBezTo>
                <a:cubicBezTo>
                  <a:pt x="85707" y="393121"/>
                  <a:pt x="85145" y="392671"/>
                  <a:pt x="84784" y="392117"/>
                </a:cubicBezTo>
                <a:cubicBezTo>
                  <a:pt x="84421" y="391511"/>
                  <a:pt x="83599" y="390858"/>
                  <a:pt x="82935" y="390610"/>
                </a:cubicBezTo>
                <a:cubicBezTo>
                  <a:pt x="82169" y="390365"/>
                  <a:pt x="81651" y="389606"/>
                  <a:pt x="81438" y="388644"/>
                </a:cubicBezTo>
                <a:cubicBezTo>
                  <a:pt x="81225" y="387781"/>
                  <a:pt x="80601" y="386618"/>
                  <a:pt x="79983" y="386013"/>
                </a:cubicBezTo>
                <a:cubicBezTo>
                  <a:pt x="79365" y="385408"/>
                  <a:pt x="78638" y="384093"/>
                  <a:pt x="78372" y="383078"/>
                </a:cubicBezTo>
                <a:cubicBezTo>
                  <a:pt x="78057" y="382114"/>
                  <a:pt x="77276" y="380597"/>
                  <a:pt x="76606" y="379840"/>
                </a:cubicBezTo>
                <a:cubicBezTo>
                  <a:pt x="75729" y="378832"/>
                  <a:pt x="75362" y="377766"/>
                  <a:pt x="75346" y="376291"/>
                </a:cubicBezTo>
                <a:cubicBezTo>
                  <a:pt x="75308" y="372881"/>
                  <a:pt x="75839" y="370331"/>
                  <a:pt x="76603" y="370322"/>
                </a:cubicBezTo>
                <a:cubicBezTo>
                  <a:pt x="77010" y="370318"/>
                  <a:pt x="77607" y="369089"/>
                  <a:pt x="78099" y="367454"/>
                </a:cubicBezTo>
                <a:cubicBezTo>
                  <a:pt x="78539" y="365872"/>
                  <a:pt x="79236" y="364489"/>
                  <a:pt x="79692" y="364331"/>
                </a:cubicBezTo>
                <a:cubicBezTo>
                  <a:pt x="80858" y="363862"/>
                  <a:pt x="81308" y="363145"/>
                  <a:pt x="81290" y="361465"/>
                </a:cubicBezTo>
                <a:cubicBezTo>
                  <a:pt x="81281" y="360702"/>
                  <a:pt x="81673" y="359323"/>
                  <a:pt x="82120" y="358403"/>
                </a:cubicBezTo>
                <a:cubicBezTo>
                  <a:pt x="83068" y="356558"/>
                  <a:pt x="82995" y="354676"/>
                  <a:pt x="81966" y="353620"/>
                </a:cubicBezTo>
                <a:cubicBezTo>
                  <a:pt x="81555" y="353267"/>
                  <a:pt x="81088" y="352459"/>
                  <a:pt x="80878" y="351849"/>
                </a:cubicBezTo>
                <a:cubicBezTo>
                  <a:pt x="80718" y="351241"/>
                  <a:pt x="79995" y="350230"/>
                  <a:pt x="79325" y="349575"/>
                </a:cubicBezTo>
                <a:cubicBezTo>
                  <a:pt x="78502" y="348771"/>
                  <a:pt x="78083" y="347808"/>
                  <a:pt x="78071" y="346586"/>
                </a:cubicBezTo>
                <a:cubicBezTo>
                  <a:pt x="78050" y="344705"/>
                  <a:pt x="79140" y="341994"/>
                  <a:pt x="80054" y="341680"/>
                </a:cubicBezTo>
                <a:cubicBezTo>
                  <a:pt x="80358" y="341576"/>
                  <a:pt x="80749" y="340147"/>
                  <a:pt x="80883" y="338465"/>
                </a:cubicBezTo>
                <a:cubicBezTo>
                  <a:pt x="81112" y="336171"/>
                  <a:pt x="81456" y="335099"/>
                  <a:pt x="82363" y="334274"/>
                </a:cubicBezTo>
                <a:cubicBezTo>
                  <a:pt x="82967" y="333656"/>
                  <a:pt x="83518" y="332787"/>
                  <a:pt x="83513" y="332327"/>
                </a:cubicBezTo>
                <a:cubicBezTo>
                  <a:pt x="83508" y="331920"/>
                  <a:pt x="83758" y="331562"/>
                  <a:pt x="84013" y="331559"/>
                </a:cubicBezTo>
                <a:cubicBezTo>
                  <a:pt x="84318" y="331554"/>
                  <a:pt x="84517" y="331196"/>
                  <a:pt x="84513" y="330789"/>
                </a:cubicBezTo>
                <a:cubicBezTo>
                  <a:pt x="84509" y="330382"/>
                  <a:pt x="84759" y="330023"/>
                  <a:pt x="85065" y="330019"/>
                </a:cubicBezTo>
                <a:cubicBezTo>
                  <a:pt x="85828" y="330011"/>
                  <a:pt x="87536" y="328007"/>
                  <a:pt x="87526" y="327091"/>
                </a:cubicBezTo>
                <a:cubicBezTo>
                  <a:pt x="87522" y="326734"/>
                  <a:pt x="87722" y="326427"/>
                  <a:pt x="87926" y="326425"/>
                </a:cubicBezTo>
                <a:cubicBezTo>
                  <a:pt x="88180" y="326422"/>
                  <a:pt x="88632" y="325807"/>
                  <a:pt x="88979" y="325089"/>
                </a:cubicBezTo>
                <a:cubicBezTo>
                  <a:pt x="89575" y="323657"/>
                  <a:pt x="89023" y="315163"/>
                  <a:pt x="87709" y="306831"/>
                </a:cubicBezTo>
                <a:cubicBezTo>
                  <a:pt x="87379" y="304647"/>
                  <a:pt x="87082" y="300680"/>
                  <a:pt x="87001" y="298034"/>
                </a:cubicBezTo>
                <a:cubicBezTo>
                  <a:pt x="86906" y="294015"/>
                  <a:pt x="87049" y="293148"/>
                  <a:pt x="87806" y="292579"/>
                </a:cubicBezTo>
                <a:cubicBezTo>
                  <a:pt x="88513" y="292062"/>
                  <a:pt x="88854" y="290685"/>
                  <a:pt x="89219" y="286913"/>
                </a:cubicBezTo>
                <a:cubicBezTo>
                  <a:pt x="89584" y="283092"/>
                  <a:pt x="89926" y="281765"/>
                  <a:pt x="90632" y="281147"/>
                </a:cubicBezTo>
                <a:cubicBezTo>
                  <a:pt x="91237" y="280632"/>
                  <a:pt x="91681" y="279353"/>
                  <a:pt x="91867" y="277773"/>
                </a:cubicBezTo>
                <a:cubicBezTo>
                  <a:pt x="92140" y="274920"/>
                  <a:pt x="92927" y="272417"/>
                  <a:pt x="93538" y="272411"/>
                </a:cubicBezTo>
                <a:cubicBezTo>
                  <a:pt x="94098" y="272404"/>
                  <a:pt x="94882" y="269749"/>
                  <a:pt x="95256" y="266640"/>
                </a:cubicBezTo>
                <a:cubicBezTo>
                  <a:pt x="95393" y="265314"/>
                  <a:pt x="95738" y="264242"/>
                  <a:pt x="95992" y="264240"/>
                </a:cubicBezTo>
                <a:cubicBezTo>
                  <a:pt x="96704" y="264232"/>
                  <a:pt x="97485" y="261067"/>
                  <a:pt x="97746" y="257096"/>
                </a:cubicBezTo>
                <a:cubicBezTo>
                  <a:pt x="97876" y="255007"/>
                  <a:pt x="98304" y="252304"/>
                  <a:pt x="98748" y="251079"/>
                </a:cubicBezTo>
                <a:cubicBezTo>
                  <a:pt x="99191" y="249749"/>
                  <a:pt x="99376" y="248067"/>
                  <a:pt x="99209" y="246747"/>
                </a:cubicBezTo>
                <a:cubicBezTo>
                  <a:pt x="97500" y="234854"/>
                  <a:pt x="97514" y="231496"/>
                  <a:pt x="99217" y="229084"/>
                </a:cubicBezTo>
                <a:cubicBezTo>
                  <a:pt x="99770" y="228366"/>
                  <a:pt x="100361" y="226579"/>
                  <a:pt x="100599" y="225100"/>
                </a:cubicBezTo>
                <a:cubicBezTo>
                  <a:pt x="100836" y="223520"/>
                  <a:pt x="101429" y="221935"/>
                  <a:pt x="102084" y="221266"/>
                </a:cubicBezTo>
                <a:cubicBezTo>
                  <a:pt x="102687" y="220547"/>
                  <a:pt x="103132" y="219423"/>
                  <a:pt x="103121" y="218506"/>
                </a:cubicBezTo>
                <a:cubicBezTo>
                  <a:pt x="103110" y="217437"/>
                  <a:pt x="103607" y="216364"/>
                  <a:pt x="104664" y="215232"/>
                </a:cubicBezTo>
                <a:cubicBezTo>
                  <a:pt x="105519" y="214307"/>
                  <a:pt x="106521" y="212870"/>
                  <a:pt x="106969" y="212001"/>
                </a:cubicBezTo>
                <a:cubicBezTo>
                  <a:pt x="107418" y="211180"/>
                  <a:pt x="108069" y="210156"/>
                  <a:pt x="108421" y="209745"/>
                </a:cubicBezTo>
                <a:cubicBezTo>
                  <a:pt x="108823" y="209384"/>
                  <a:pt x="109121" y="208720"/>
                  <a:pt x="109118" y="208363"/>
                </a:cubicBezTo>
                <a:cubicBezTo>
                  <a:pt x="109113" y="207956"/>
                  <a:pt x="109766" y="207185"/>
                  <a:pt x="110624" y="206564"/>
                </a:cubicBezTo>
                <a:cubicBezTo>
                  <a:pt x="111483" y="205944"/>
                  <a:pt x="112135" y="205122"/>
                  <a:pt x="112131" y="204715"/>
                </a:cubicBezTo>
                <a:cubicBezTo>
                  <a:pt x="112126" y="204308"/>
                  <a:pt x="112581" y="203997"/>
                  <a:pt x="113141" y="203991"/>
                </a:cubicBezTo>
                <a:cubicBezTo>
                  <a:pt x="113700" y="203985"/>
                  <a:pt x="114156" y="203776"/>
                  <a:pt x="114154" y="203521"/>
                </a:cubicBezTo>
                <a:cubicBezTo>
                  <a:pt x="114146" y="202861"/>
                  <a:pt x="116409" y="200391"/>
                  <a:pt x="117019" y="200385"/>
                </a:cubicBezTo>
                <a:cubicBezTo>
                  <a:pt x="117274" y="200382"/>
                  <a:pt x="117776" y="199818"/>
                  <a:pt x="118074" y="199101"/>
                </a:cubicBezTo>
                <a:cubicBezTo>
                  <a:pt x="118522" y="198130"/>
                  <a:pt x="119027" y="197818"/>
                  <a:pt x="120198" y="197808"/>
                </a:cubicBezTo>
                <a:cubicBezTo>
                  <a:pt x="121013" y="197798"/>
                  <a:pt x="121722" y="197537"/>
                  <a:pt x="121719" y="197282"/>
                </a:cubicBezTo>
                <a:cubicBezTo>
                  <a:pt x="121716" y="196976"/>
                  <a:pt x="122070" y="196768"/>
                  <a:pt x="122477" y="196765"/>
                </a:cubicBezTo>
                <a:cubicBezTo>
                  <a:pt x="122884" y="196760"/>
                  <a:pt x="123236" y="196400"/>
                  <a:pt x="123231" y="195940"/>
                </a:cubicBezTo>
                <a:cubicBezTo>
                  <a:pt x="123226" y="195485"/>
                  <a:pt x="123932" y="194866"/>
                  <a:pt x="124743" y="194551"/>
                </a:cubicBezTo>
                <a:cubicBezTo>
                  <a:pt x="125654" y="194184"/>
                  <a:pt x="126410" y="193463"/>
                  <a:pt x="126555" y="192800"/>
                </a:cubicBezTo>
                <a:cubicBezTo>
                  <a:pt x="126751" y="192136"/>
                  <a:pt x="127051" y="191623"/>
                  <a:pt x="127306" y="191621"/>
                </a:cubicBezTo>
                <a:cubicBezTo>
                  <a:pt x="127611" y="191617"/>
                  <a:pt x="128418" y="190946"/>
                  <a:pt x="129223" y="190122"/>
                </a:cubicBezTo>
                <a:cubicBezTo>
                  <a:pt x="129977" y="189300"/>
                  <a:pt x="131088" y="188473"/>
                  <a:pt x="131646" y="188314"/>
                </a:cubicBezTo>
                <a:cubicBezTo>
                  <a:pt x="132255" y="188104"/>
                  <a:pt x="132808" y="187487"/>
                  <a:pt x="132955" y="186976"/>
                </a:cubicBezTo>
                <a:cubicBezTo>
                  <a:pt x="133101" y="186364"/>
                  <a:pt x="133656" y="185950"/>
                  <a:pt x="134318" y="185943"/>
                </a:cubicBezTo>
                <a:cubicBezTo>
                  <a:pt x="134878" y="185937"/>
                  <a:pt x="136091" y="185212"/>
                  <a:pt x="136997" y="184335"/>
                </a:cubicBezTo>
                <a:cubicBezTo>
                  <a:pt x="137904" y="183461"/>
                  <a:pt x="139116" y="182581"/>
                  <a:pt x="139724" y="182323"/>
                </a:cubicBezTo>
                <a:cubicBezTo>
                  <a:pt x="140332" y="182061"/>
                  <a:pt x="141237" y="181083"/>
                  <a:pt x="141634" y="180163"/>
                </a:cubicBezTo>
                <a:cubicBezTo>
                  <a:pt x="144120" y="174892"/>
                  <a:pt x="147534" y="170529"/>
                  <a:pt x="149111" y="170512"/>
                </a:cubicBezTo>
                <a:cubicBezTo>
                  <a:pt x="150129" y="170500"/>
                  <a:pt x="152458" y="169406"/>
                  <a:pt x="152452" y="168897"/>
                </a:cubicBezTo>
                <a:cubicBezTo>
                  <a:pt x="152450" y="168693"/>
                  <a:pt x="153258" y="168073"/>
                  <a:pt x="154218" y="167451"/>
                </a:cubicBezTo>
                <a:cubicBezTo>
                  <a:pt x="156241" y="166260"/>
                  <a:pt x="156287" y="165800"/>
                  <a:pt x="155129" y="162454"/>
                </a:cubicBezTo>
                <a:cubicBezTo>
                  <a:pt x="154342" y="160274"/>
                  <a:pt x="154339" y="159969"/>
                  <a:pt x="155088" y="158687"/>
                </a:cubicBezTo>
                <a:cubicBezTo>
                  <a:pt x="155537" y="157919"/>
                  <a:pt x="155884" y="156999"/>
                  <a:pt x="155879" y="156593"/>
                </a:cubicBezTo>
                <a:cubicBezTo>
                  <a:pt x="155874" y="156186"/>
                  <a:pt x="156425" y="155314"/>
                  <a:pt x="157130" y="154644"/>
                </a:cubicBezTo>
                <a:cubicBezTo>
                  <a:pt x="157785" y="154027"/>
                  <a:pt x="158635" y="152642"/>
                  <a:pt x="158928" y="151621"/>
                </a:cubicBezTo>
                <a:cubicBezTo>
                  <a:pt x="159274" y="150600"/>
                  <a:pt x="159924" y="149473"/>
                  <a:pt x="160428" y="149111"/>
                </a:cubicBezTo>
                <a:cubicBezTo>
                  <a:pt x="160934" y="148749"/>
                  <a:pt x="161581" y="147521"/>
                  <a:pt x="161875" y="146448"/>
                </a:cubicBezTo>
                <a:cubicBezTo>
                  <a:pt x="162168" y="145325"/>
                  <a:pt x="162965" y="143840"/>
                  <a:pt x="163619" y="143172"/>
                </a:cubicBezTo>
                <a:cubicBezTo>
                  <a:pt x="164325" y="142452"/>
                  <a:pt x="164876" y="141682"/>
                  <a:pt x="164873" y="141427"/>
                </a:cubicBezTo>
                <a:cubicBezTo>
                  <a:pt x="164871" y="141173"/>
                  <a:pt x="165425" y="140708"/>
                  <a:pt x="166134" y="140395"/>
                </a:cubicBezTo>
                <a:cubicBezTo>
                  <a:pt x="166843" y="140082"/>
                  <a:pt x="167396" y="139465"/>
                  <a:pt x="167392" y="139058"/>
                </a:cubicBezTo>
                <a:cubicBezTo>
                  <a:pt x="167382" y="138243"/>
                  <a:pt x="168446" y="137722"/>
                  <a:pt x="170226" y="137703"/>
                </a:cubicBezTo>
                <a:cubicBezTo>
                  <a:pt x="171855" y="137683"/>
                  <a:pt x="173474" y="136802"/>
                  <a:pt x="173464" y="135936"/>
                </a:cubicBezTo>
                <a:cubicBezTo>
                  <a:pt x="173461" y="135580"/>
                  <a:pt x="174010" y="134657"/>
                  <a:pt x="174664" y="133937"/>
                </a:cubicBezTo>
                <a:cubicBezTo>
                  <a:pt x="175670" y="132858"/>
                  <a:pt x="175913" y="131836"/>
                  <a:pt x="176183" y="128628"/>
                </a:cubicBezTo>
                <a:cubicBezTo>
                  <a:pt x="176312" y="126439"/>
                  <a:pt x="176492" y="124298"/>
                  <a:pt x="176538" y="123891"/>
                </a:cubicBezTo>
                <a:cubicBezTo>
                  <a:pt x="176619" y="123249"/>
                  <a:pt x="178967" y="122883"/>
                  <a:pt x="181299" y="122883"/>
                </a:cubicBezTo>
                <a:cubicBezTo>
                  <a:pt x="183042" y="122883"/>
                  <a:pt x="184776" y="123088"/>
                  <a:pt x="185543" y="123538"/>
                </a:cubicBezTo>
                <a:cubicBezTo>
                  <a:pt x="186261" y="123937"/>
                  <a:pt x="187387" y="124484"/>
                  <a:pt x="188102" y="124832"/>
                </a:cubicBezTo>
                <a:cubicBezTo>
                  <a:pt x="188846" y="125148"/>
                  <a:pt x="191250" y="125298"/>
                  <a:pt x="193913" y="125298"/>
                </a:cubicBezTo>
                <a:cubicBezTo>
                  <a:pt x="197109" y="125298"/>
                  <a:pt x="200677" y="125082"/>
                  <a:pt x="202199" y="124677"/>
                </a:cubicBezTo>
                <a:cubicBezTo>
                  <a:pt x="206005" y="123617"/>
                  <a:pt x="208156" y="120183"/>
                  <a:pt x="207352" y="116628"/>
                </a:cubicBezTo>
                <a:cubicBezTo>
                  <a:pt x="207086" y="115563"/>
                  <a:pt x="206638" y="111800"/>
                  <a:pt x="206294" y="108343"/>
                </a:cubicBezTo>
                <a:cubicBezTo>
                  <a:pt x="205552" y="100900"/>
                  <a:pt x="205233" y="99663"/>
                  <a:pt x="204326" y="99663"/>
                </a:cubicBezTo>
                <a:cubicBezTo>
                  <a:pt x="204322" y="99663"/>
                  <a:pt x="204318" y="99663"/>
                  <a:pt x="204315" y="99663"/>
                </a:cubicBezTo>
                <a:cubicBezTo>
                  <a:pt x="204303" y="99663"/>
                  <a:pt x="204292" y="99663"/>
                  <a:pt x="204280" y="99663"/>
                </a:cubicBezTo>
                <a:cubicBezTo>
                  <a:pt x="203600" y="99663"/>
                  <a:pt x="203533" y="99387"/>
                  <a:pt x="202528" y="94541"/>
                </a:cubicBezTo>
                <a:cubicBezTo>
                  <a:pt x="202204" y="92966"/>
                  <a:pt x="201525" y="91294"/>
                  <a:pt x="200960" y="90792"/>
                </a:cubicBezTo>
                <a:cubicBezTo>
                  <a:pt x="200240" y="90189"/>
                  <a:pt x="199920" y="88869"/>
                  <a:pt x="199578" y="85567"/>
                </a:cubicBezTo>
                <a:cubicBezTo>
                  <a:pt x="199290" y="82516"/>
                  <a:pt x="198917" y="80942"/>
                  <a:pt x="198299" y="80287"/>
                </a:cubicBezTo>
                <a:cubicBezTo>
                  <a:pt x="197114" y="79028"/>
                  <a:pt x="196733" y="76741"/>
                  <a:pt x="196663" y="70431"/>
                </a:cubicBezTo>
                <a:cubicBezTo>
                  <a:pt x="196595" y="64324"/>
                  <a:pt x="196880" y="62488"/>
                  <a:pt x="198087" y="61151"/>
                </a:cubicBezTo>
                <a:cubicBezTo>
                  <a:pt x="198691" y="60534"/>
                  <a:pt x="199131" y="58899"/>
                  <a:pt x="199309" y="56658"/>
                </a:cubicBezTo>
                <a:cubicBezTo>
                  <a:pt x="199492" y="54722"/>
                  <a:pt x="200075" y="52272"/>
                  <a:pt x="200573" y="51249"/>
                </a:cubicBezTo>
                <a:cubicBezTo>
                  <a:pt x="201170" y="50020"/>
                  <a:pt x="201507" y="48285"/>
                  <a:pt x="201486" y="46352"/>
                </a:cubicBezTo>
                <a:cubicBezTo>
                  <a:pt x="201448" y="42893"/>
                  <a:pt x="202668" y="38147"/>
                  <a:pt x="203682" y="37779"/>
                </a:cubicBezTo>
                <a:cubicBezTo>
                  <a:pt x="204087" y="37621"/>
                  <a:pt x="204734" y="36240"/>
                  <a:pt x="205125" y="34760"/>
                </a:cubicBezTo>
                <a:cubicBezTo>
                  <a:pt x="205566" y="33277"/>
                  <a:pt x="206262" y="31795"/>
                  <a:pt x="206666" y="31434"/>
                </a:cubicBezTo>
                <a:cubicBezTo>
                  <a:pt x="207069" y="31073"/>
                  <a:pt x="207564" y="29897"/>
                  <a:pt x="207705" y="28826"/>
                </a:cubicBezTo>
                <a:cubicBezTo>
                  <a:pt x="207896" y="27704"/>
                  <a:pt x="208192" y="26837"/>
                  <a:pt x="208447" y="26833"/>
                </a:cubicBezTo>
                <a:cubicBezTo>
                  <a:pt x="208701" y="26830"/>
                  <a:pt x="208900" y="26420"/>
                  <a:pt x="208895" y="25911"/>
                </a:cubicBezTo>
                <a:cubicBezTo>
                  <a:pt x="208888" y="25351"/>
                  <a:pt x="209337" y="24532"/>
                  <a:pt x="209892" y="24017"/>
                </a:cubicBezTo>
                <a:cubicBezTo>
                  <a:pt x="210446" y="23502"/>
                  <a:pt x="210895" y="22631"/>
                  <a:pt x="210888" y="22123"/>
                </a:cubicBezTo>
                <a:cubicBezTo>
                  <a:pt x="210882" y="21614"/>
                  <a:pt x="211431" y="20589"/>
                  <a:pt x="212136" y="19870"/>
                </a:cubicBezTo>
                <a:cubicBezTo>
                  <a:pt x="212841" y="19149"/>
                  <a:pt x="213391" y="18379"/>
                  <a:pt x="213389" y="18124"/>
                </a:cubicBezTo>
                <a:cubicBezTo>
                  <a:pt x="213386" y="17820"/>
                  <a:pt x="213639" y="17614"/>
                  <a:pt x="213893" y="17611"/>
                </a:cubicBezTo>
                <a:cubicBezTo>
                  <a:pt x="214198" y="17608"/>
                  <a:pt x="214397" y="17198"/>
                  <a:pt x="214391" y="16640"/>
                </a:cubicBezTo>
                <a:cubicBezTo>
                  <a:pt x="214379" y="15570"/>
                  <a:pt x="217394" y="11974"/>
                  <a:pt x="218309" y="11964"/>
                </a:cubicBezTo>
                <a:cubicBezTo>
                  <a:pt x="218666" y="11960"/>
                  <a:pt x="218916" y="11602"/>
                  <a:pt x="218911" y="11194"/>
                </a:cubicBezTo>
                <a:cubicBezTo>
                  <a:pt x="218906" y="10735"/>
                  <a:pt x="219511" y="10169"/>
                  <a:pt x="220271" y="9854"/>
                </a:cubicBezTo>
                <a:cubicBezTo>
                  <a:pt x="222398" y="9016"/>
                  <a:pt x="225766" y="5161"/>
                  <a:pt x="226151" y="3122"/>
                </a:cubicBezTo>
                <a:cubicBezTo>
                  <a:pt x="226438" y="1491"/>
                  <a:pt x="226641" y="1285"/>
                  <a:pt x="228520" y="958"/>
                </a:cubicBezTo>
                <a:cubicBezTo>
                  <a:pt x="229183" y="836"/>
                  <a:pt x="230437" y="772"/>
                  <a:pt x="231854" y="771"/>
                </a:cubicBezTo>
                <a:cubicBezTo>
                  <a:pt x="232934" y="771"/>
                  <a:pt x="234108" y="810"/>
                  <a:pt x="235187" y="887"/>
                </a:cubicBezTo>
                <a:cubicBezTo>
                  <a:pt x="238753" y="1151"/>
                  <a:pt x="239976" y="1393"/>
                  <a:pt x="240698" y="2148"/>
                </a:cubicBezTo>
                <a:cubicBezTo>
                  <a:pt x="241141" y="2622"/>
                  <a:pt x="241631" y="2861"/>
                  <a:pt x="242198" y="2861"/>
                </a:cubicBezTo>
                <a:cubicBezTo>
                  <a:pt x="243076" y="2861"/>
                  <a:pt x="244142" y="2287"/>
                  <a:pt x="245521" y="1127"/>
                </a:cubicBezTo>
                <a:cubicBezTo>
                  <a:pt x="246467" y="303"/>
                  <a:pt x="246928" y="0"/>
                  <a:pt x="248217" y="0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17" name="图形 3">
            <a:extLst>
              <a:ext uri="{FF2B5EF4-FFF2-40B4-BE49-F238E27FC236}">
                <a16:creationId xmlns:a16="http://schemas.microsoft.com/office/drawing/2014/main" id="{ED8A80E9-2071-CA24-33F5-DBABFBD7456B}"/>
              </a:ext>
            </a:extLst>
          </p:cNvPr>
          <p:cNvGrpSpPr/>
          <p:nvPr/>
        </p:nvGrpSpPr>
        <p:grpSpPr>
          <a:xfrm>
            <a:off x="8466042" y="1862088"/>
            <a:ext cx="538461" cy="1679675"/>
            <a:chOff x="6943291" y="11198738"/>
            <a:chExt cx="296677" cy="925455"/>
          </a:xfrm>
          <a:solidFill>
            <a:srgbClr val="000000"/>
          </a:solidFill>
        </p:grpSpPr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217E0C94-D191-7D9D-71A4-F02FA1DCA2B8}"/>
                </a:ext>
              </a:extLst>
            </p:cNvPr>
            <p:cNvSpPr/>
            <p:nvPr/>
          </p:nvSpPr>
          <p:spPr>
            <a:xfrm>
              <a:off x="7064967" y="12050389"/>
              <a:ext cx="123686" cy="73803"/>
            </a:xfrm>
            <a:custGeom>
              <a:avLst/>
              <a:gdLst>
                <a:gd name="connsiteX0" fmla="*/ 6554 w 123686"/>
                <a:gd name="connsiteY0" fmla="*/ 4973 h 73803"/>
                <a:gd name="connsiteX1" fmla="*/ 3679 w 123686"/>
                <a:gd name="connsiteY1" fmla="*/ 14614 h 73803"/>
                <a:gd name="connsiteX2" fmla="*/ 15 w 123686"/>
                <a:gd name="connsiteY2" fmla="*/ 34168 h 73803"/>
                <a:gd name="connsiteX3" fmla="*/ 0 w 123686"/>
                <a:gd name="connsiteY3" fmla="*/ 53883 h 73803"/>
                <a:gd name="connsiteX4" fmla="*/ 7297 w 123686"/>
                <a:gd name="connsiteY4" fmla="*/ 58398 h 73803"/>
                <a:gd name="connsiteX5" fmla="*/ 76074 w 123686"/>
                <a:gd name="connsiteY5" fmla="*/ 68335 h 73803"/>
                <a:gd name="connsiteX6" fmla="*/ 104165 w 123686"/>
                <a:gd name="connsiteY6" fmla="*/ 73804 h 73803"/>
                <a:gd name="connsiteX7" fmla="*/ 121661 w 123686"/>
                <a:gd name="connsiteY7" fmla="*/ 67104 h 73803"/>
                <a:gd name="connsiteX8" fmla="*/ 123687 w 123686"/>
                <a:gd name="connsiteY8" fmla="*/ 59687 h 73803"/>
                <a:gd name="connsiteX9" fmla="*/ 99414 w 123686"/>
                <a:gd name="connsiteY9" fmla="*/ 41252 h 73803"/>
                <a:gd name="connsiteX10" fmla="*/ 89907 w 123686"/>
                <a:gd name="connsiteY10" fmla="*/ 33003 h 73803"/>
                <a:gd name="connsiteX11" fmla="*/ 79799 w 123686"/>
                <a:gd name="connsiteY11" fmla="*/ 28622 h 73803"/>
                <a:gd name="connsiteX12" fmla="*/ 74044 w 123686"/>
                <a:gd name="connsiteY12" fmla="*/ 24817 h 73803"/>
                <a:gd name="connsiteX13" fmla="*/ 50030 w 123686"/>
                <a:gd name="connsiteY13" fmla="*/ 0 h 73803"/>
                <a:gd name="connsiteX14" fmla="*/ 6554 w 123686"/>
                <a:gd name="connsiteY14" fmla="*/ 4973 h 738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23686" h="73803">
                  <a:moveTo>
                    <a:pt x="6554" y="4973"/>
                  </a:moveTo>
                  <a:lnTo>
                    <a:pt x="3679" y="14614"/>
                  </a:lnTo>
                  <a:lnTo>
                    <a:pt x="15" y="34168"/>
                  </a:lnTo>
                  <a:lnTo>
                    <a:pt x="0" y="53883"/>
                  </a:lnTo>
                  <a:lnTo>
                    <a:pt x="7297" y="58398"/>
                  </a:lnTo>
                  <a:lnTo>
                    <a:pt x="76074" y="68335"/>
                  </a:lnTo>
                  <a:lnTo>
                    <a:pt x="104165" y="73804"/>
                  </a:lnTo>
                  <a:lnTo>
                    <a:pt x="121661" y="67104"/>
                  </a:lnTo>
                  <a:lnTo>
                    <a:pt x="123687" y="59687"/>
                  </a:lnTo>
                  <a:lnTo>
                    <a:pt x="99414" y="41252"/>
                  </a:lnTo>
                  <a:lnTo>
                    <a:pt x="89907" y="33003"/>
                  </a:lnTo>
                  <a:lnTo>
                    <a:pt x="79799" y="28622"/>
                  </a:lnTo>
                  <a:cubicBezTo>
                    <a:pt x="77720" y="27533"/>
                    <a:pt x="75802" y="26266"/>
                    <a:pt x="74044" y="24817"/>
                  </a:cubicBezTo>
                  <a:cubicBezTo>
                    <a:pt x="71804" y="23393"/>
                    <a:pt x="63800" y="15120"/>
                    <a:pt x="50030" y="0"/>
                  </a:cubicBezTo>
                  <a:lnTo>
                    <a:pt x="6554" y="4973"/>
                  </a:lnTo>
                </a:path>
              </a:pathLst>
            </a:custGeom>
            <a:solidFill>
              <a:srgbClr val="F2C34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3756954C-31B9-22BD-0027-E8FBF74808E3}"/>
                </a:ext>
              </a:extLst>
            </p:cNvPr>
            <p:cNvSpPr/>
            <p:nvPr/>
          </p:nvSpPr>
          <p:spPr>
            <a:xfrm>
              <a:off x="6943291" y="11972030"/>
              <a:ext cx="67761" cy="137024"/>
            </a:xfrm>
            <a:custGeom>
              <a:avLst/>
              <a:gdLst>
                <a:gd name="connsiteX0" fmla="*/ 20082 w 67761"/>
                <a:gd name="connsiteY0" fmla="*/ 0 h 137024"/>
                <a:gd name="connsiteX1" fmla="*/ 16397 w 67761"/>
                <a:gd name="connsiteY1" fmla="*/ 2499 h 137024"/>
                <a:gd name="connsiteX2" fmla="*/ 5894 w 67761"/>
                <a:gd name="connsiteY2" fmla="*/ 12212 h 137024"/>
                <a:gd name="connsiteX3" fmla="*/ 5261 w 67761"/>
                <a:gd name="connsiteY3" fmla="*/ 12924 h 137024"/>
                <a:gd name="connsiteX4" fmla="*/ 4583 w 67761"/>
                <a:gd name="connsiteY4" fmla="*/ 13603 h 137024"/>
                <a:gd name="connsiteX5" fmla="*/ 3885 w 67761"/>
                <a:gd name="connsiteY5" fmla="*/ 14268 h 137024"/>
                <a:gd name="connsiteX6" fmla="*/ 3186 w 67761"/>
                <a:gd name="connsiteY6" fmla="*/ 14930 h 137024"/>
                <a:gd name="connsiteX7" fmla="*/ 2508 w 67761"/>
                <a:gd name="connsiteY7" fmla="*/ 15611 h 137024"/>
                <a:gd name="connsiteX8" fmla="*/ 1873 w 67761"/>
                <a:gd name="connsiteY8" fmla="*/ 16320 h 137024"/>
                <a:gd name="connsiteX9" fmla="*/ 1305 w 67761"/>
                <a:gd name="connsiteY9" fmla="*/ 17075 h 137024"/>
                <a:gd name="connsiteX10" fmla="*/ 823 w 67761"/>
                <a:gd name="connsiteY10" fmla="*/ 17888 h 137024"/>
                <a:gd name="connsiteX11" fmla="*/ 449 w 67761"/>
                <a:gd name="connsiteY11" fmla="*/ 18779 h 137024"/>
                <a:gd name="connsiteX12" fmla="*/ 199 w 67761"/>
                <a:gd name="connsiteY12" fmla="*/ 19758 h 137024"/>
                <a:gd name="connsiteX13" fmla="*/ 59 w 67761"/>
                <a:gd name="connsiteY13" fmla="*/ 20810 h 137024"/>
                <a:gd name="connsiteX14" fmla="*/ 3 w 67761"/>
                <a:gd name="connsiteY14" fmla="*/ 21925 h 137024"/>
                <a:gd name="connsiteX15" fmla="*/ 13 w 67761"/>
                <a:gd name="connsiteY15" fmla="*/ 23083 h 137024"/>
                <a:gd name="connsiteX16" fmla="*/ 68 w 67761"/>
                <a:gd name="connsiteY16" fmla="*/ 24274 h 137024"/>
                <a:gd name="connsiteX17" fmla="*/ 144 w 67761"/>
                <a:gd name="connsiteY17" fmla="*/ 25479 h 137024"/>
                <a:gd name="connsiteX18" fmla="*/ 219 w 67761"/>
                <a:gd name="connsiteY18" fmla="*/ 26686 h 137024"/>
                <a:gd name="connsiteX19" fmla="*/ 274 w 67761"/>
                <a:gd name="connsiteY19" fmla="*/ 27874 h 137024"/>
                <a:gd name="connsiteX20" fmla="*/ 284 w 67761"/>
                <a:gd name="connsiteY20" fmla="*/ 29034 h 137024"/>
                <a:gd name="connsiteX21" fmla="*/ 1784 w 67761"/>
                <a:gd name="connsiteY21" fmla="*/ 34404 h 137024"/>
                <a:gd name="connsiteX22" fmla="*/ 3624 w 67761"/>
                <a:gd name="connsiteY22" fmla="*/ 38941 h 137024"/>
                <a:gd name="connsiteX23" fmla="*/ 6445 w 67761"/>
                <a:gd name="connsiteY23" fmla="*/ 69905 h 137024"/>
                <a:gd name="connsiteX24" fmla="*/ 13667 w 67761"/>
                <a:gd name="connsiteY24" fmla="*/ 100140 h 137024"/>
                <a:gd name="connsiteX25" fmla="*/ 23950 w 67761"/>
                <a:gd name="connsiteY25" fmla="*/ 116792 h 137024"/>
                <a:gd name="connsiteX26" fmla="*/ 35576 w 67761"/>
                <a:gd name="connsiteY26" fmla="*/ 127658 h 137024"/>
                <a:gd name="connsiteX27" fmla="*/ 44808 w 67761"/>
                <a:gd name="connsiteY27" fmla="*/ 133387 h 137024"/>
                <a:gd name="connsiteX28" fmla="*/ 54637 w 67761"/>
                <a:gd name="connsiteY28" fmla="*/ 137024 h 137024"/>
                <a:gd name="connsiteX29" fmla="*/ 55809 w 67761"/>
                <a:gd name="connsiteY29" fmla="*/ 136492 h 137024"/>
                <a:gd name="connsiteX30" fmla="*/ 57041 w 67761"/>
                <a:gd name="connsiteY30" fmla="*/ 136085 h 137024"/>
                <a:gd name="connsiteX31" fmla="*/ 58300 w 67761"/>
                <a:gd name="connsiteY31" fmla="*/ 135738 h 137024"/>
                <a:gd name="connsiteX32" fmla="*/ 59563 w 67761"/>
                <a:gd name="connsiteY32" fmla="*/ 135398 h 137024"/>
                <a:gd name="connsiteX33" fmla="*/ 60794 w 67761"/>
                <a:gd name="connsiteY33" fmla="*/ 134991 h 137024"/>
                <a:gd name="connsiteX34" fmla="*/ 61966 w 67761"/>
                <a:gd name="connsiteY34" fmla="*/ 134456 h 137024"/>
                <a:gd name="connsiteX35" fmla="*/ 63048 w 67761"/>
                <a:gd name="connsiteY35" fmla="*/ 133730 h 137024"/>
                <a:gd name="connsiteX36" fmla="*/ 64011 w 67761"/>
                <a:gd name="connsiteY36" fmla="*/ 132749 h 137024"/>
                <a:gd name="connsiteX37" fmla="*/ 64824 w 67761"/>
                <a:gd name="connsiteY37" fmla="*/ 131449 h 137024"/>
                <a:gd name="connsiteX38" fmla="*/ 65468 w 67761"/>
                <a:gd name="connsiteY38" fmla="*/ 129789 h 137024"/>
                <a:gd name="connsiteX39" fmla="*/ 65964 w 67761"/>
                <a:gd name="connsiteY39" fmla="*/ 127812 h 137024"/>
                <a:gd name="connsiteX40" fmla="*/ 66340 w 67761"/>
                <a:gd name="connsiteY40" fmla="*/ 125577 h 137024"/>
                <a:gd name="connsiteX41" fmla="*/ 66627 w 67761"/>
                <a:gd name="connsiteY41" fmla="*/ 123153 h 137024"/>
                <a:gd name="connsiteX42" fmla="*/ 66854 w 67761"/>
                <a:gd name="connsiteY42" fmla="*/ 120601 h 137024"/>
                <a:gd name="connsiteX43" fmla="*/ 67050 w 67761"/>
                <a:gd name="connsiteY43" fmla="*/ 117985 h 137024"/>
                <a:gd name="connsiteX44" fmla="*/ 67248 w 67761"/>
                <a:gd name="connsiteY44" fmla="*/ 115369 h 137024"/>
                <a:gd name="connsiteX45" fmla="*/ 67475 w 67761"/>
                <a:gd name="connsiteY45" fmla="*/ 112818 h 137024"/>
                <a:gd name="connsiteX46" fmla="*/ 67761 w 67761"/>
                <a:gd name="connsiteY46" fmla="*/ 110393 h 137024"/>
                <a:gd name="connsiteX47" fmla="*/ 65627 w 67761"/>
                <a:gd name="connsiteY47" fmla="*/ 86046 h 137024"/>
                <a:gd name="connsiteX48" fmla="*/ 63498 w 67761"/>
                <a:gd name="connsiteY48" fmla="*/ 61871 h 137024"/>
                <a:gd name="connsiteX49" fmla="*/ 59854 w 67761"/>
                <a:gd name="connsiteY49" fmla="*/ 43195 h 137024"/>
                <a:gd name="connsiteX50" fmla="*/ 61053 w 67761"/>
                <a:gd name="connsiteY50" fmla="*/ 33450 h 137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67761" h="137024">
                  <a:moveTo>
                    <a:pt x="20082" y="0"/>
                  </a:moveTo>
                  <a:lnTo>
                    <a:pt x="16397" y="2499"/>
                  </a:lnTo>
                  <a:lnTo>
                    <a:pt x="5894" y="12212"/>
                  </a:lnTo>
                  <a:cubicBezTo>
                    <a:pt x="5682" y="12449"/>
                    <a:pt x="5478" y="12691"/>
                    <a:pt x="5261" y="12924"/>
                  </a:cubicBezTo>
                  <a:cubicBezTo>
                    <a:pt x="5041" y="13156"/>
                    <a:pt x="4812" y="13379"/>
                    <a:pt x="4583" y="13603"/>
                  </a:cubicBezTo>
                  <a:lnTo>
                    <a:pt x="3885" y="14268"/>
                  </a:lnTo>
                  <a:lnTo>
                    <a:pt x="3186" y="14930"/>
                  </a:lnTo>
                  <a:cubicBezTo>
                    <a:pt x="2956" y="15155"/>
                    <a:pt x="2728" y="15379"/>
                    <a:pt x="2508" y="15611"/>
                  </a:cubicBezTo>
                  <a:cubicBezTo>
                    <a:pt x="2290" y="15840"/>
                    <a:pt x="2075" y="16075"/>
                    <a:pt x="1873" y="16320"/>
                  </a:cubicBezTo>
                  <a:cubicBezTo>
                    <a:pt x="1674" y="16563"/>
                    <a:pt x="1480" y="16812"/>
                    <a:pt x="1305" y="17075"/>
                  </a:cubicBezTo>
                  <a:cubicBezTo>
                    <a:pt x="1129" y="17338"/>
                    <a:pt x="965" y="17609"/>
                    <a:pt x="823" y="17888"/>
                  </a:cubicBezTo>
                  <a:cubicBezTo>
                    <a:pt x="678" y="18176"/>
                    <a:pt x="550" y="18474"/>
                    <a:pt x="449" y="18779"/>
                  </a:cubicBezTo>
                  <a:cubicBezTo>
                    <a:pt x="342" y="19098"/>
                    <a:pt x="263" y="19428"/>
                    <a:pt x="199" y="19758"/>
                  </a:cubicBezTo>
                  <a:cubicBezTo>
                    <a:pt x="132" y="20106"/>
                    <a:pt x="90" y="20458"/>
                    <a:pt x="59" y="20810"/>
                  </a:cubicBezTo>
                  <a:cubicBezTo>
                    <a:pt x="25" y="21180"/>
                    <a:pt x="10" y="21553"/>
                    <a:pt x="3" y="21925"/>
                  </a:cubicBezTo>
                  <a:cubicBezTo>
                    <a:pt x="-4" y="22311"/>
                    <a:pt x="3" y="22697"/>
                    <a:pt x="13" y="23083"/>
                  </a:cubicBezTo>
                  <a:cubicBezTo>
                    <a:pt x="25" y="23481"/>
                    <a:pt x="46" y="23876"/>
                    <a:pt x="68" y="24274"/>
                  </a:cubicBezTo>
                  <a:cubicBezTo>
                    <a:pt x="89" y="24676"/>
                    <a:pt x="118" y="25079"/>
                    <a:pt x="144" y="25479"/>
                  </a:cubicBezTo>
                  <a:cubicBezTo>
                    <a:pt x="169" y="25882"/>
                    <a:pt x="198" y="26283"/>
                    <a:pt x="219" y="26686"/>
                  </a:cubicBezTo>
                  <a:cubicBezTo>
                    <a:pt x="241" y="27081"/>
                    <a:pt x="263" y="27479"/>
                    <a:pt x="274" y="27874"/>
                  </a:cubicBezTo>
                  <a:cubicBezTo>
                    <a:pt x="284" y="28262"/>
                    <a:pt x="281" y="28648"/>
                    <a:pt x="284" y="29034"/>
                  </a:cubicBezTo>
                  <a:lnTo>
                    <a:pt x="1784" y="34404"/>
                  </a:lnTo>
                  <a:lnTo>
                    <a:pt x="3624" y="38941"/>
                  </a:lnTo>
                  <a:lnTo>
                    <a:pt x="6445" y="69905"/>
                  </a:lnTo>
                  <a:lnTo>
                    <a:pt x="13667" y="100140"/>
                  </a:lnTo>
                  <a:lnTo>
                    <a:pt x="23950" y="116792"/>
                  </a:lnTo>
                  <a:lnTo>
                    <a:pt x="35576" y="127658"/>
                  </a:lnTo>
                  <a:lnTo>
                    <a:pt x="44808" y="133387"/>
                  </a:lnTo>
                  <a:lnTo>
                    <a:pt x="54637" y="137024"/>
                  </a:lnTo>
                  <a:cubicBezTo>
                    <a:pt x="55027" y="136845"/>
                    <a:pt x="55410" y="136649"/>
                    <a:pt x="55809" y="136492"/>
                  </a:cubicBezTo>
                  <a:cubicBezTo>
                    <a:pt x="56212" y="136334"/>
                    <a:pt x="56626" y="136209"/>
                    <a:pt x="57041" y="136085"/>
                  </a:cubicBezTo>
                  <a:lnTo>
                    <a:pt x="58300" y="135738"/>
                  </a:lnTo>
                  <a:lnTo>
                    <a:pt x="59563" y="135398"/>
                  </a:lnTo>
                  <a:cubicBezTo>
                    <a:pt x="59978" y="135274"/>
                    <a:pt x="60392" y="135149"/>
                    <a:pt x="60794" y="134991"/>
                  </a:cubicBezTo>
                  <a:cubicBezTo>
                    <a:pt x="61194" y="134835"/>
                    <a:pt x="61590" y="134665"/>
                    <a:pt x="61966" y="134456"/>
                  </a:cubicBezTo>
                  <a:cubicBezTo>
                    <a:pt x="62345" y="134243"/>
                    <a:pt x="62715" y="134008"/>
                    <a:pt x="63048" y="133730"/>
                  </a:cubicBezTo>
                  <a:cubicBezTo>
                    <a:pt x="63401" y="133435"/>
                    <a:pt x="63729" y="133112"/>
                    <a:pt x="64011" y="132749"/>
                  </a:cubicBezTo>
                  <a:cubicBezTo>
                    <a:pt x="64325" y="132347"/>
                    <a:pt x="64598" y="131909"/>
                    <a:pt x="64824" y="131449"/>
                  </a:cubicBezTo>
                  <a:cubicBezTo>
                    <a:pt x="65088" y="130918"/>
                    <a:pt x="65292" y="130356"/>
                    <a:pt x="65468" y="129789"/>
                  </a:cubicBezTo>
                  <a:cubicBezTo>
                    <a:pt x="65671" y="129141"/>
                    <a:pt x="65827" y="128477"/>
                    <a:pt x="65964" y="127812"/>
                  </a:cubicBezTo>
                  <a:cubicBezTo>
                    <a:pt x="66118" y="127071"/>
                    <a:pt x="66234" y="126326"/>
                    <a:pt x="66340" y="125577"/>
                  </a:cubicBezTo>
                  <a:cubicBezTo>
                    <a:pt x="66455" y="124773"/>
                    <a:pt x="66544" y="123962"/>
                    <a:pt x="66627" y="123153"/>
                  </a:cubicBezTo>
                  <a:cubicBezTo>
                    <a:pt x="66715" y="122303"/>
                    <a:pt x="66784" y="121452"/>
                    <a:pt x="66854" y="120601"/>
                  </a:cubicBezTo>
                  <a:cubicBezTo>
                    <a:pt x="66925" y="119729"/>
                    <a:pt x="66985" y="118857"/>
                    <a:pt x="67050" y="117985"/>
                  </a:cubicBezTo>
                  <a:cubicBezTo>
                    <a:pt x="67116" y="117113"/>
                    <a:pt x="67176" y="116241"/>
                    <a:pt x="67248" y="115369"/>
                  </a:cubicBezTo>
                  <a:cubicBezTo>
                    <a:pt x="67317" y="114517"/>
                    <a:pt x="67386" y="113666"/>
                    <a:pt x="67475" y="112818"/>
                  </a:cubicBezTo>
                  <a:cubicBezTo>
                    <a:pt x="67557" y="112008"/>
                    <a:pt x="67666" y="111201"/>
                    <a:pt x="67761" y="110393"/>
                  </a:cubicBezTo>
                  <a:lnTo>
                    <a:pt x="65627" y="86046"/>
                  </a:lnTo>
                  <a:lnTo>
                    <a:pt x="63498" y="61871"/>
                  </a:lnTo>
                  <a:lnTo>
                    <a:pt x="59854" y="43195"/>
                  </a:lnTo>
                  <a:lnTo>
                    <a:pt x="61053" y="33450"/>
                  </a:lnTo>
                  <a:close/>
                </a:path>
              </a:pathLst>
            </a:custGeom>
            <a:solidFill>
              <a:srgbClr val="F2C34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E93BF68D-7A82-E760-0396-92582E1BBBF2}"/>
                </a:ext>
              </a:extLst>
            </p:cNvPr>
            <p:cNvSpPr/>
            <p:nvPr/>
          </p:nvSpPr>
          <p:spPr>
            <a:xfrm>
              <a:off x="7092710" y="11198738"/>
              <a:ext cx="98372" cy="116945"/>
            </a:xfrm>
            <a:custGeom>
              <a:avLst/>
              <a:gdLst>
                <a:gd name="connsiteX0" fmla="*/ 90959 w 98372"/>
                <a:gd name="connsiteY0" fmla="*/ 35412 h 116945"/>
                <a:gd name="connsiteX1" fmla="*/ 92861 w 98372"/>
                <a:gd name="connsiteY1" fmla="*/ 32760 h 116945"/>
                <a:gd name="connsiteX2" fmla="*/ 97309 w 98372"/>
                <a:gd name="connsiteY2" fmla="*/ 23853 h 116945"/>
                <a:gd name="connsiteX3" fmla="*/ 98372 w 98372"/>
                <a:gd name="connsiteY3" fmla="*/ 17794 h 116945"/>
                <a:gd name="connsiteX4" fmla="*/ 95967 w 98372"/>
                <a:gd name="connsiteY4" fmla="*/ 11209 h 116945"/>
                <a:gd name="connsiteX5" fmla="*/ 91746 w 98372"/>
                <a:gd name="connsiteY5" fmla="*/ 7445 h 116945"/>
                <a:gd name="connsiteX6" fmla="*/ 88200 w 98372"/>
                <a:gd name="connsiteY6" fmla="*/ 5415 h 116945"/>
                <a:gd name="connsiteX7" fmla="*/ 77138 w 98372"/>
                <a:gd name="connsiteY7" fmla="*/ 4415 h 116945"/>
                <a:gd name="connsiteX8" fmla="*/ 59030 w 98372"/>
                <a:gd name="connsiteY8" fmla="*/ 4430 h 116945"/>
                <a:gd name="connsiteX9" fmla="*/ 54252 w 98372"/>
                <a:gd name="connsiteY9" fmla="*/ 3808 h 116945"/>
                <a:gd name="connsiteX10" fmla="*/ 44376 w 98372"/>
                <a:gd name="connsiteY10" fmla="*/ 0 h 116945"/>
                <a:gd name="connsiteX11" fmla="*/ 39589 w 98372"/>
                <a:gd name="connsiteY11" fmla="*/ 3731 h 116945"/>
                <a:gd name="connsiteX12" fmla="*/ 38136 w 98372"/>
                <a:gd name="connsiteY12" fmla="*/ 1768 h 116945"/>
                <a:gd name="connsiteX13" fmla="*/ 37645 w 98372"/>
                <a:gd name="connsiteY13" fmla="*/ 1715 h 116945"/>
                <a:gd name="connsiteX14" fmla="*/ 35123 w 98372"/>
                <a:gd name="connsiteY14" fmla="*/ 5236 h 116945"/>
                <a:gd name="connsiteX15" fmla="*/ 33982 w 98372"/>
                <a:gd name="connsiteY15" fmla="*/ 6128 h 116945"/>
                <a:gd name="connsiteX16" fmla="*/ 32894 w 98372"/>
                <a:gd name="connsiteY16" fmla="*/ 6161 h 116945"/>
                <a:gd name="connsiteX17" fmla="*/ 28346 w 98372"/>
                <a:gd name="connsiteY17" fmla="*/ 5058 h 116945"/>
                <a:gd name="connsiteX18" fmla="*/ 21511 w 98372"/>
                <a:gd name="connsiteY18" fmla="*/ 7733 h 116945"/>
                <a:gd name="connsiteX19" fmla="*/ 19837 w 98372"/>
                <a:gd name="connsiteY19" fmla="*/ 9373 h 116945"/>
                <a:gd name="connsiteX20" fmla="*/ 16187 w 98372"/>
                <a:gd name="connsiteY20" fmla="*/ 14903 h 116945"/>
                <a:gd name="connsiteX21" fmla="*/ 9587 w 98372"/>
                <a:gd name="connsiteY21" fmla="*/ 23388 h 116945"/>
                <a:gd name="connsiteX22" fmla="*/ 1283 w 98372"/>
                <a:gd name="connsiteY22" fmla="*/ 38356 h 116945"/>
                <a:gd name="connsiteX23" fmla="*/ 32 w 98372"/>
                <a:gd name="connsiteY23" fmla="*/ 47111 h 116945"/>
                <a:gd name="connsiteX24" fmla="*/ 362 w 98372"/>
                <a:gd name="connsiteY24" fmla="*/ 57615 h 116945"/>
                <a:gd name="connsiteX25" fmla="*/ 4194 w 98372"/>
                <a:gd name="connsiteY25" fmla="*/ 86163 h 116945"/>
                <a:gd name="connsiteX26" fmla="*/ 7083 w 98372"/>
                <a:gd name="connsiteY26" fmla="*/ 93297 h 116945"/>
                <a:gd name="connsiteX27" fmla="*/ 11143 w 98372"/>
                <a:gd name="connsiteY27" fmla="*/ 99765 h 116945"/>
                <a:gd name="connsiteX28" fmla="*/ 11608 w 98372"/>
                <a:gd name="connsiteY28" fmla="*/ 101309 h 116945"/>
                <a:gd name="connsiteX29" fmla="*/ 7435 w 98372"/>
                <a:gd name="connsiteY29" fmla="*/ 116945 h 116945"/>
                <a:gd name="connsiteX30" fmla="*/ 12107 w 98372"/>
                <a:gd name="connsiteY30" fmla="*/ 113559 h 116945"/>
                <a:gd name="connsiteX31" fmla="*/ 90959 w 98372"/>
                <a:gd name="connsiteY31" fmla="*/ 35412 h 1169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98372" h="116945">
                  <a:moveTo>
                    <a:pt x="90959" y="35412"/>
                  </a:moveTo>
                  <a:lnTo>
                    <a:pt x="92861" y="32760"/>
                  </a:lnTo>
                  <a:lnTo>
                    <a:pt x="97309" y="23853"/>
                  </a:lnTo>
                  <a:lnTo>
                    <a:pt x="98372" y="17794"/>
                  </a:lnTo>
                  <a:lnTo>
                    <a:pt x="95967" y="11209"/>
                  </a:lnTo>
                  <a:lnTo>
                    <a:pt x="91746" y="7445"/>
                  </a:lnTo>
                  <a:lnTo>
                    <a:pt x="88200" y="5415"/>
                  </a:lnTo>
                  <a:cubicBezTo>
                    <a:pt x="87166" y="5555"/>
                    <a:pt x="83479" y="5222"/>
                    <a:pt x="77138" y="4415"/>
                  </a:cubicBezTo>
                  <a:cubicBezTo>
                    <a:pt x="73393" y="3971"/>
                    <a:pt x="67357" y="3975"/>
                    <a:pt x="59030" y="4430"/>
                  </a:cubicBezTo>
                  <a:lnTo>
                    <a:pt x="54252" y="3808"/>
                  </a:lnTo>
                  <a:cubicBezTo>
                    <a:pt x="51004" y="2099"/>
                    <a:pt x="47711" y="829"/>
                    <a:pt x="44376" y="0"/>
                  </a:cubicBezTo>
                  <a:cubicBezTo>
                    <a:pt x="41454" y="2604"/>
                    <a:pt x="39858" y="3847"/>
                    <a:pt x="39589" y="3731"/>
                  </a:cubicBezTo>
                  <a:cubicBezTo>
                    <a:pt x="39182" y="4050"/>
                    <a:pt x="38699" y="3395"/>
                    <a:pt x="38136" y="1768"/>
                  </a:cubicBezTo>
                  <a:cubicBezTo>
                    <a:pt x="38008" y="1627"/>
                    <a:pt x="37845" y="1609"/>
                    <a:pt x="37645" y="1715"/>
                  </a:cubicBezTo>
                  <a:lnTo>
                    <a:pt x="35123" y="5236"/>
                  </a:lnTo>
                  <a:cubicBezTo>
                    <a:pt x="34764" y="5680"/>
                    <a:pt x="34384" y="5978"/>
                    <a:pt x="33982" y="6128"/>
                  </a:cubicBezTo>
                  <a:cubicBezTo>
                    <a:pt x="33584" y="6235"/>
                    <a:pt x="33222" y="6245"/>
                    <a:pt x="32894" y="6161"/>
                  </a:cubicBezTo>
                  <a:cubicBezTo>
                    <a:pt x="30557" y="5209"/>
                    <a:pt x="29041" y="4840"/>
                    <a:pt x="28346" y="5058"/>
                  </a:cubicBezTo>
                  <a:cubicBezTo>
                    <a:pt x="26132" y="5428"/>
                    <a:pt x="23854" y="6319"/>
                    <a:pt x="21511" y="7733"/>
                  </a:cubicBezTo>
                  <a:cubicBezTo>
                    <a:pt x="20929" y="8120"/>
                    <a:pt x="20371" y="8667"/>
                    <a:pt x="19837" y="9373"/>
                  </a:cubicBezTo>
                  <a:lnTo>
                    <a:pt x="16187" y="14903"/>
                  </a:lnTo>
                  <a:lnTo>
                    <a:pt x="9587" y="23388"/>
                  </a:lnTo>
                  <a:cubicBezTo>
                    <a:pt x="7406" y="26322"/>
                    <a:pt x="4638" y="31311"/>
                    <a:pt x="1283" y="38356"/>
                  </a:cubicBezTo>
                  <a:cubicBezTo>
                    <a:pt x="484" y="40266"/>
                    <a:pt x="67" y="43183"/>
                    <a:pt x="32" y="47111"/>
                  </a:cubicBezTo>
                  <a:cubicBezTo>
                    <a:pt x="-61" y="51462"/>
                    <a:pt x="49" y="54963"/>
                    <a:pt x="362" y="57615"/>
                  </a:cubicBezTo>
                  <a:cubicBezTo>
                    <a:pt x="1319" y="61531"/>
                    <a:pt x="2596" y="71047"/>
                    <a:pt x="4194" y="86163"/>
                  </a:cubicBezTo>
                  <a:cubicBezTo>
                    <a:pt x="4276" y="87073"/>
                    <a:pt x="5240" y="89450"/>
                    <a:pt x="7083" y="93297"/>
                  </a:cubicBezTo>
                  <a:cubicBezTo>
                    <a:pt x="8592" y="96666"/>
                    <a:pt x="9946" y="98823"/>
                    <a:pt x="11143" y="99765"/>
                  </a:cubicBezTo>
                  <a:cubicBezTo>
                    <a:pt x="11404" y="100249"/>
                    <a:pt x="11559" y="100764"/>
                    <a:pt x="11608" y="101309"/>
                  </a:cubicBezTo>
                  <a:cubicBezTo>
                    <a:pt x="12150" y="101952"/>
                    <a:pt x="10758" y="107164"/>
                    <a:pt x="7435" y="116945"/>
                  </a:cubicBezTo>
                  <a:lnTo>
                    <a:pt x="12107" y="113559"/>
                  </a:lnTo>
                  <a:lnTo>
                    <a:pt x="90959" y="35412"/>
                  </a:lnTo>
                </a:path>
              </a:pathLst>
            </a:custGeom>
            <a:solidFill>
              <a:srgbClr val="F2C34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B4CA1BF5-ABFB-7849-2EB3-190DC09B8316}"/>
                </a:ext>
              </a:extLst>
            </p:cNvPr>
            <p:cNvSpPr/>
            <p:nvPr/>
          </p:nvSpPr>
          <p:spPr>
            <a:xfrm>
              <a:off x="7101571" y="11226807"/>
              <a:ext cx="92447" cy="151384"/>
            </a:xfrm>
            <a:custGeom>
              <a:avLst/>
              <a:gdLst>
                <a:gd name="connsiteX0" fmla="*/ 43826 w 92447"/>
                <a:gd name="connsiteY0" fmla="*/ 151384 h 151384"/>
                <a:gd name="connsiteX1" fmla="*/ 44389 w 92447"/>
                <a:gd name="connsiteY1" fmla="*/ 147727 h 151384"/>
                <a:gd name="connsiteX2" fmla="*/ 48545 w 92447"/>
                <a:gd name="connsiteY2" fmla="*/ 112939 h 151384"/>
                <a:gd name="connsiteX3" fmla="*/ 49588 w 92447"/>
                <a:gd name="connsiteY3" fmla="*/ 110030 h 151384"/>
                <a:gd name="connsiteX4" fmla="*/ 54778 w 92447"/>
                <a:gd name="connsiteY4" fmla="*/ 102201 h 151384"/>
                <a:gd name="connsiteX5" fmla="*/ 56048 w 92447"/>
                <a:gd name="connsiteY5" fmla="*/ 99427 h 151384"/>
                <a:gd name="connsiteX6" fmla="*/ 56967 w 92447"/>
                <a:gd name="connsiteY6" fmla="*/ 98630 h 151384"/>
                <a:gd name="connsiteX7" fmla="*/ 73887 w 92447"/>
                <a:gd name="connsiteY7" fmla="*/ 98211 h 151384"/>
                <a:gd name="connsiteX8" fmla="*/ 77724 w 92447"/>
                <a:gd name="connsiteY8" fmla="*/ 95991 h 151384"/>
                <a:gd name="connsiteX9" fmla="*/ 81455 w 92447"/>
                <a:gd name="connsiteY9" fmla="*/ 86972 h 151384"/>
                <a:gd name="connsiteX10" fmla="*/ 81440 w 92447"/>
                <a:gd name="connsiteY10" fmla="*/ 83356 h 151384"/>
                <a:gd name="connsiteX11" fmla="*/ 80221 w 92447"/>
                <a:gd name="connsiteY11" fmla="*/ 79665 h 151384"/>
                <a:gd name="connsiteX12" fmla="*/ 80202 w 92447"/>
                <a:gd name="connsiteY12" fmla="*/ 78212 h 151384"/>
                <a:gd name="connsiteX13" fmla="*/ 83662 w 92447"/>
                <a:gd name="connsiteY13" fmla="*/ 74282 h 151384"/>
                <a:gd name="connsiteX14" fmla="*/ 84519 w 92447"/>
                <a:gd name="connsiteY14" fmla="*/ 72021 h 151384"/>
                <a:gd name="connsiteX15" fmla="*/ 85838 w 92447"/>
                <a:gd name="connsiteY15" fmla="*/ 62320 h 151384"/>
                <a:gd name="connsiteX16" fmla="*/ 85744 w 92447"/>
                <a:gd name="connsiteY16" fmla="*/ 61351 h 151384"/>
                <a:gd name="connsiteX17" fmla="*/ 84997 w 92447"/>
                <a:gd name="connsiteY17" fmla="*/ 59222 h 151384"/>
                <a:gd name="connsiteX18" fmla="*/ 86017 w 92447"/>
                <a:gd name="connsiteY18" fmla="*/ 58593 h 151384"/>
                <a:gd name="connsiteX19" fmla="*/ 91312 w 92447"/>
                <a:gd name="connsiteY19" fmla="*/ 57577 h 151384"/>
                <a:gd name="connsiteX20" fmla="*/ 92224 w 92447"/>
                <a:gd name="connsiteY20" fmla="*/ 56582 h 151384"/>
                <a:gd name="connsiteX21" fmla="*/ 86840 w 92447"/>
                <a:gd name="connsiteY21" fmla="*/ 42056 h 151384"/>
                <a:gd name="connsiteX22" fmla="*/ 87258 w 92447"/>
                <a:gd name="connsiteY22" fmla="*/ 40777 h 151384"/>
                <a:gd name="connsiteX23" fmla="*/ 91100 w 92447"/>
                <a:gd name="connsiteY23" fmla="*/ 36243 h 151384"/>
                <a:gd name="connsiteX24" fmla="*/ 91601 w 92447"/>
                <a:gd name="connsiteY24" fmla="*/ 30896 h 151384"/>
                <a:gd name="connsiteX25" fmla="*/ 85542 w 92447"/>
                <a:gd name="connsiteY25" fmla="*/ 10232 h 151384"/>
                <a:gd name="connsiteX26" fmla="*/ 76757 w 92447"/>
                <a:gd name="connsiteY26" fmla="*/ 1895 h 151384"/>
                <a:gd name="connsiteX27" fmla="*/ 60976 w 92447"/>
                <a:gd name="connsiteY27" fmla="*/ 22 h 151384"/>
                <a:gd name="connsiteX28" fmla="*/ 49224 w 92447"/>
                <a:gd name="connsiteY28" fmla="*/ 3759 h 151384"/>
                <a:gd name="connsiteX29" fmla="*/ 45764 w 92447"/>
                <a:gd name="connsiteY29" fmla="*/ 3011 h 151384"/>
                <a:gd name="connsiteX30" fmla="*/ 44713 w 92447"/>
                <a:gd name="connsiteY30" fmla="*/ 4622 h 151384"/>
                <a:gd name="connsiteX31" fmla="*/ 43148 w 92447"/>
                <a:gd name="connsiteY31" fmla="*/ 13912 h 151384"/>
                <a:gd name="connsiteX32" fmla="*/ 34950 w 92447"/>
                <a:gd name="connsiteY32" fmla="*/ 22694 h 151384"/>
                <a:gd name="connsiteX33" fmla="*/ 31126 w 92447"/>
                <a:gd name="connsiteY33" fmla="*/ 36181 h 151384"/>
                <a:gd name="connsiteX34" fmla="*/ 27327 w 92447"/>
                <a:gd name="connsiteY34" fmla="*/ 38532 h 151384"/>
                <a:gd name="connsiteX35" fmla="*/ 22577 w 92447"/>
                <a:gd name="connsiteY35" fmla="*/ 31617 h 151384"/>
                <a:gd name="connsiteX36" fmla="*/ 11198 w 92447"/>
                <a:gd name="connsiteY36" fmla="*/ 28940 h 151384"/>
                <a:gd name="connsiteX37" fmla="*/ 494 w 92447"/>
                <a:gd name="connsiteY37" fmla="*/ 38877 h 151384"/>
                <a:gd name="connsiteX38" fmla="*/ 369 w 92447"/>
                <a:gd name="connsiteY38" fmla="*/ 59026 h 151384"/>
                <a:gd name="connsiteX39" fmla="*/ 925 w 92447"/>
                <a:gd name="connsiteY39" fmla="*/ 62059 h 151384"/>
                <a:gd name="connsiteX40" fmla="*/ 2998 w 92447"/>
                <a:gd name="connsiteY40" fmla="*/ 66981 h 151384"/>
                <a:gd name="connsiteX41" fmla="*/ 3704 w 92447"/>
                <a:gd name="connsiteY41" fmla="*/ 74020 h 151384"/>
                <a:gd name="connsiteX42" fmla="*/ 3167 w 92447"/>
                <a:gd name="connsiteY42" fmla="*/ 82160 h 151384"/>
                <a:gd name="connsiteX43" fmla="*/ 696 w 92447"/>
                <a:gd name="connsiteY43" fmla="*/ 85015 h 151384"/>
                <a:gd name="connsiteX44" fmla="*/ 176 w 92447"/>
                <a:gd name="connsiteY44" fmla="*/ 86271 h 151384"/>
                <a:gd name="connsiteX45" fmla="*/ 869 w 92447"/>
                <a:gd name="connsiteY45" fmla="*/ 90061 h 151384"/>
                <a:gd name="connsiteX46" fmla="*/ 10422 w 92447"/>
                <a:gd name="connsiteY46" fmla="*/ 105714 h 151384"/>
                <a:gd name="connsiteX47" fmla="*/ 43826 w 92447"/>
                <a:gd name="connsiteY47" fmla="*/ 151384 h 151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92447" h="151384">
                  <a:moveTo>
                    <a:pt x="43826" y="151384"/>
                  </a:moveTo>
                  <a:lnTo>
                    <a:pt x="44389" y="147727"/>
                  </a:lnTo>
                  <a:cubicBezTo>
                    <a:pt x="47643" y="127978"/>
                    <a:pt x="49028" y="116382"/>
                    <a:pt x="48545" y="112939"/>
                  </a:cubicBezTo>
                  <a:cubicBezTo>
                    <a:pt x="48615" y="112203"/>
                    <a:pt x="48963" y="111233"/>
                    <a:pt x="49588" y="110030"/>
                  </a:cubicBezTo>
                  <a:cubicBezTo>
                    <a:pt x="49877" y="109303"/>
                    <a:pt x="51607" y="106693"/>
                    <a:pt x="54778" y="102201"/>
                  </a:cubicBezTo>
                  <a:lnTo>
                    <a:pt x="56048" y="99427"/>
                  </a:lnTo>
                  <a:cubicBezTo>
                    <a:pt x="56281" y="99081"/>
                    <a:pt x="56587" y="98815"/>
                    <a:pt x="56967" y="98630"/>
                  </a:cubicBezTo>
                  <a:cubicBezTo>
                    <a:pt x="56958" y="97847"/>
                    <a:pt x="62599" y="97707"/>
                    <a:pt x="73887" y="98211"/>
                  </a:cubicBezTo>
                  <a:cubicBezTo>
                    <a:pt x="75528" y="97947"/>
                    <a:pt x="76807" y="97207"/>
                    <a:pt x="77724" y="95991"/>
                  </a:cubicBezTo>
                  <a:cubicBezTo>
                    <a:pt x="79467" y="93493"/>
                    <a:pt x="80710" y="90487"/>
                    <a:pt x="81455" y="86972"/>
                  </a:cubicBezTo>
                  <a:cubicBezTo>
                    <a:pt x="81602" y="85983"/>
                    <a:pt x="81597" y="84779"/>
                    <a:pt x="81440" y="83356"/>
                  </a:cubicBezTo>
                  <a:lnTo>
                    <a:pt x="80221" y="79665"/>
                  </a:lnTo>
                  <a:cubicBezTo>
                    <a:pt x="80088" y="79131"/>
                    <a:pt x="80081" y="78648"/>
                    <a:pt x="80202" y="78212"/>
                  </a:cubicBezTo>
                  <a:cubicBezTo>
                    <a:pt x="79950" y="77994"/>
                    <a:pt x="81103" y="76685"/>
                    <a:pt x="83662" y="74282"/>
                  </a:cubicBezTo>
                  <a:cubicBezTo>
                    <a:pt x="84018" y="73804"/>
                    <a:pt x="84303" y="73052"/>
                    <a:pt x="84519" y="72021"/>
                  </a:cubicBezTo>
                  <a:lnTo>
                    <a:pt x="85838" y="62320"/>
                  </a:lnTo>
                  <a:cubicBezTo>
                    <a:pt x="85854" y="61960"/>
                    <a:pt x="85823" y="61638"/>
                    <a:pt x="85744" y="61351"/>
                  </a:cubicBezTo>
                  <a:lnTo>
                    <a:pt x="84997" y="59222"/>
                  </a:lnTo>
                  <a:cubicBezTo>
                    <a:pt x="85114" y="58936"/>
                    <a:pt x="85454" y="58727"/>
                    <a:pt x="86017" y="58593"/>
                  </a:cubicBezTo>
                  <a:lnTo>
                    <a:pt x="91312" y="57577"/>
                  </a:lnTo>
                  <a:cubicBezTo>
                    <a:pt x="91759" y="57450"/>
                    <a:pt x="92063" y="57118"/>
                    <a:pt x="92224" y="56582"/>
                  </a:cubicBezTo>
                  <a:cubicBezTo>
                    <a:pt x="93120" y="54310"/>
                    <a:pt x="91325" y="49468"/>
                    <a:pt x="86840" y="42056"/>
                  </a:cubicBezTo>
                  <a:cubicBezTo>
                    <a:pt x="86749" y="41729"/>
                    <a:pt x="86888" y="41302"/>
                    <a:pt x="87258" y="40777"/>
                  </a:cubicBezTo>
                  <a:cubicBezTo>
                    <a:pt x="89126" y="38870"/>
                    <a:pt x="90407" y="37358"/>
                    <a:pt x="91100" y="36243"/>
                  </a:cubicBezTo>
                  <a:cubicBezTo>
                    <a:pt x="91484" y="35054"/>
                    <a:pt x="91651" y="33271"/>
                    <a:pt x="91601" y="30896"/>
                  </a:cubicBezTo>
                  <a:cubicBezTo>
                    <a:pt x="92015" y="29404"/>
                    <a:pt x="89995" y="22516"/>
                    <a:pt x="85542" y="10232"/>
                  </a:cubicBezTo>
                  <a:cubicBezTo>
                    <a:pt x="83866" y="5355"/>
                    <a:pt x="80938" y="2576"/>
                    <a:pt x="76757" y="1895"/>
                  </a:cubicBezTo>
                  <a:lnTo>
                    <a:pt x="60976" y="22"/>
                  </a:lnTo>
                  <a:cubicBezTo>
                    <a:pt x="59364" y="-186"/>
                    <a:pt x="55447" y="1059"/>
                    <a:pt x="49224" y="3759"/>
                  </a:cubicBezTo>
                  <a:lnTo>
                    <a:pt x="45764" y="3011"/>
                  </a:lnTo>
                  <a:cubicBezTo>
                    <a:pt x="45251" y="3218"/>
                    <a:pt x="44900" y="3755"/>
                    <a:pt x="44713" y="4622"/>
                  </a:cubicBezTo>
                  <a:cubicBezTo>
                    <a:pt x="44165" y="10237"/>
                    <a:pt x="43643" y="13334"/>
                    <a:pt x="43148" y="13912"/>
                  </a:cubicBezTo>
                  <a:cubicBezTo>
                    <a:pt x="42906" y="15235"/>
                    <a:pt x="40173" y="18163"/>
                    <a:pt x="34950" y="22694"/>
                  </a:cubicBezTo>
                  <a:lnTo>
                    <a:pt x="31126" y="36181"/>
                  </a:lnTo>
                  <a:lnTo>
                    <a:pt x="27327" y="38532"/>
                  </a:lnTo>
                  <a:cubicBezTo>
                    <a:pt x="25481" y="34224"/>
                    <a:pt x="23897" y="31918"/>
                    <a:pt x="22577" y="31617"/>
                  </a:cubicBezTo>
                  <a:cubicBezTo>
                    <a:pt x="20159" y="30286"/>
                    <a:pt x="16366" y="29393"/>
                    <a:pt x="11198" y="28940"/>
                  </a:cubicBezTo>
                  <a:cubicBezTo>
                    <a:pt x="4818" y="31059"/>
                    <a:pt x="1251" y="34370"/>
                    <a:pt x="494" y="38877"/>
                  </a:cubicBezTo>
                  <a:cubicBezTo>
                    <a:pt x="-120" y="45437"/>
                    <a:pt x="-162" y="52153"/>
                    <a:pt x="369" y="59026"/>
                  </a:cubicBezTo>
                  <a:cubicBezTo>
                    <a:pt x="495" y="60324"/>
                    <a:pt x="680" y="61336"/>
                    <a:pt x="925" y="62059"/>
                  </a:cubicBezTo>
                  <a:lnTo>
                    <a:pt x="2998" y="66981"/>
                  </a:lnTo>
                  <a:cubicBezTo>
                    <a:pt x="3225" y="67723"/>
                    <a:pt x="3460" y="70069"/>
                    <a:pt x="3704" y="74020"/>
                  </a:cubicBezTo>
                  <a:lnTo>
                    <a:pt x="3167" y="82160"/>
                  </a:lnTo>
                  <a:cubicBezTo>
                    <a:pt x="3108" y="82659"/>
                    <a:pt x="2284" y="83610"/>
                    <a:pt x="696" y="85015"/>
                  </a:cubicBezTo>
                  <a:cubicBezTo>
                    <a:pt x="452" y="85316"/>
                    <a:pt x="279" y="85735"/>
                    <a:pt x="176" y="86271"/>
                  </a:cubicBezTo>
                  <a:cubicBezTo>
                    <a:pt x="31" y="87311"/>
                    <a:pt x="262" y="88575"/>
                    <a:pt x="869" y="90061"/>
                  </a:cubicBezTo>
                  <a:cubicBezTo>
                    <a:pt x="1799" y="92721"/>
                    <a:pt x="4983" y="97938"/>
                    <a:pt x="10422" y="105714"/>
                  </a:cubicBezTo>
                  <a:cubicBezTo>
                    <a:pt x="10448" y="106023"/>
                    <a:pt x="21583" y="121246"/>
                    <a:pt x="43826" y="151384"/>
                  </a:cubicBezTo>
                </a:path>
              </a:pathLst>
            </a:custGeom>
            <a:solidFill>
              <a:srgbClr val="F2C34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59025A9A-68DE-A871-84F0-5A8A8300EB4E}"/>
                </a:ext>
              </a:extLst>
            </p:cNvPr>
            <p:cNvSpPr/>
            <p:nvPr/>
          </p:nvSpPr>
          <p:spPr>
            <a:xfrm>
              <a:off x="7170583" y="11553316"/>
              <a:ext cx="69385" cy="134304"/>
            </a:xfrm>
            <a:custGeom>
              <a:avLst/>
              <a:gdLst>
                <a:gd name="connsiteX0" fmla="*/ 7455 w 69385"/>
                <a:gd name="connsiteY0" fmla="*/ 68032 h 134304"/>
                <a:gd name="connsiteX1" fmla="*/ 9713 w 69385"/>
                <a:gd name="connsiteY1" fmla="*/ 70361 h 134304"/>
                <a:gd name="connsiteX2" fmla="*/ 24856 w 69385"/>
                <a:gd name="connsiteY2" fmla="*/ 85873 h 134304"/>
                <a:gd name="connsiteX3" fmla="*/ 26278 w 69385"/>
                <a:gd name="connsiteY3" fmla="*/ 88042 h 134304"/>
                <a:gd name="connsiteX4" fmla="*/ 26745 w 69385"/>
                <a:gd name="connsiteY4" fmla="*/ 90186 h 134304"/>
                <a:gd name="connsiteX5" fmla="*/ 26694 w 69385"/>
                <a:gd name="connsiteY5" fmla="*/ 95538 h 134304"/>
                <a:gd name="connsiteX6" fmla="*/ 27352 w 69385"/>
                <a:gd name="connsiteY6" fmla="*/ 97988 h 134304"/>
                <a:gd name="connsiteX7" fmla="*/ 31993 w 69385"/>
                <a:gd name="connsiteY7" fmla="*/ 106457 h 134304"/>
                <a:gd name="connsiteX8" fmla="*/ 36834 w 69385"/>
                <a:gd name="connsiteY8" fmla="*/ 116999 h 134304"/>
                <a:gd name="connsiteX9" fmla="*/ 40175 w 69385"/>
                <a:gd name="connsiteY9" fmla="*/ 122529 h 134304"/>
                <a:gd name="connsiteX10" fmla="*/ 32852 w 69385"/>
                <a:gd name="connsiteY10" fmla="*/ 124389 h 134304"/>
                <a:gd name="connsiteX11" fmla="*/ 30895 w 69385"/>
                <a:gd name="connsiteY11" fmla="*/ 125516 h 134304"/>
                <a:gd name="connsiteX12" fmla="*/ 34844 w 69385"/>
                <a:gd name="connsiteY12" fmla="*/ 131014 h 134304"/>
                <a:gd name="connsiteX13" fmla="*/ 45298 w 69385"/>
                <a:gd name="connsiteY13" fmla="*/ 134166 h 134304"/>
                <a:gd name="connsiteX14" fmla="*/ 57603 w 69385"/>
                <a:gd name="connsiteY14" fmla="*/ 132814 h 134304"/>
                <a:gd name="connsiteX15" fmla="*/ 68242 w 69385"/>
                <a:gd name="connsiteY15" fmla="*/ 122456 h 134304"/>
                <a:gd name="connsiteX16" fmla="*/ 69321 w 69385"/>
                <a:gd name="connsiteY16" fmla="*/ 115401 h 134304"/>
                <a:gd name="connsiteX17" fmla="*/ 67411 w 69385"/>
                <a:gd name="connsiteY17" fmla="*/ 105467 h 134304"/>
                <a:gd name="connsiteX18" fmla="*/ 61163 w 69385"/>
                <a:gd name="connsiteY18" fmla="*/ 91848 h 134304"/>
                <a:gd name="connsiteX19" fmla="*/ 53751 w 69385"/>
                <a:gd name="connsiteY19" fmla="*/ 79922 h 134304"/>
                <a:gd name="connsiteX20" fmla="*/ 43182 w 69385"/>
                <a:gd name="connsiteY20" fmla="*/ 67549 h 134304"/>
                <a:gd name="connsiteX21" fmla="*/ 36121 w 69385"/>
                <a:gd name="connsiteY21" fmla="*/ 57962 h 134304"/>
                <a:gd name="connsiteX22" fmla="*/ 30210 w 69385"/>
                <a:gd name="connsiteY22" fmla="*/ 47509 h 134304"/>
                <a:gd name="connsiteX23" fmla="*/ 10829 w 69385"/>
                <a:gd name="connsiteY23" fmla="*/ 10584 h 134304"/>
                <a:gd name="connsiteX24" fmla="*/ 4659 w 69385"/>
                <a:gd name="connsiteY24" fmla="*/ 1046 h 134304"/>
                <a:gd name="connsiteX25" fmla="*/ 3017 w 69385"/>
                <a:gd name="connsiteY25" fmla="*/ 0 h 134304"/>
                <a:gd name="connsiteX26" fmla="*/ 0 w 69385"/>
                <a:gd name="connsiteY26" fmla="*/ 253 h 134304"/>
                <a:gd name="connsiteX27" fmla="*/ 7455 w 69385"/>
                <a:gd name="connsiteY27" fmla="*/ 68032 h 134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69385" h="134304">
                  <a:moveTo>
                    <a:pt x="7455" y="68032"/>
                  </a:moveTo>
                  <a:lnTo>
                    <a:pt x="9713" y="70361"/>
                  </a:lnTo>
                  <a:lnTo>
                    <a:pt x="24856" y="85873"/>
                  </a:lnTo>
                  <a:cubicBezTo>
                    <a:pt x="25462" y="86495"/>
                    <a:pt x="25936" y="87219"/>
                    <a:pt x="26278" y="88042"/>
                  </a:cubicBezTo>
                  <a:cubicBezTo>
                    <a:pt x="26559" y="88693"/>
                    <a:pt x="26715" y="89409"/>
                    <a:pt x="26745" y="90186"/>
                  </a:cubicBezTo>
                  <a:cubicBezTo>
                    <a:pt x="26606" y="93387"/>
                    <a:pt x="26589" y="95171"/>
                    <a:pt x="26694" y="95538"/>
                  </a:cubicBezTo>
                  <a:cubicBezTo>
                    <a:pt x="26772" y="96303"/>
                    <a:pt x="26991" y="97120"/>
                    <a:pt x="27352" y="97988"/>
                  </a:cubicBezTo>
                  <a:cubicBezTo>
                    <a:pt x="27244" y="98130"/>
                    <a:pt x="28791" y="100953"/>
                    <a:pt x="31993" y="106457"/>
                  </a:cubicBezTo>
                  <a:lnTo>
                    <a:pt x="36834" y="116999"/>
                  </a:lnTo>
                  <a:cubicBezTo>
                    <a:pt x="37393" y="118174"/>
                    <a:pt x="38507" y="120018"/>
                    <a:pt x="40175" y="122529"/>
                  </a:cubicBezTo>
                  <a:lnTo>
                    <a:pt x="32852" y="124389"/>
                  </a:lnTo>
                  <a:cubicBezTo>
                    <a:pt x="31733" y="124778"/>
                    <a:pt x="31081" y="125155"/>
                    <a:pt x="30895" y="125516"/>
                  </a:cubicBezTo>
                  <a:cubicBezTo>
                    <a:pt x="30303" y="126602"/>
                    <a:pt x="31620" y="128434"/>
                    <a:pt x="34844" y="131014"/>
                  </a:cubicBezTo>
                  <a:cubicBezTo>
                    <a:pt x="36639" y="132897"/>
                    <a:pt x="40124" y="133946"/>
                    <a:pt x="45298" y="134166"/>
                  </a:cubicBezTo>
                  <a:cubicBezTo>
                    <a:pt x="46269" y="134562"/>
                    <a:pt x="50371" y="134110"/>
                    <a:pt x="57603" y="132814"/>
                  </a:cubicBezTo>
                  <a:cubicBezTo>
                    <a:pt x="58876" y="132719"/>
                    <a:pt x="62422" y="129267"/>
                    <a:pt x="68242" y="122456"/>
                  </a:cubicBezTo>
                  <a:cubicBezTo>
                    <a:pt x="69184" y="121388"/>
                    <a:pt x="69544" y="119037"/>
                    <a:pt x="69321" y="115401"/>
                  </a:cubicBezTo>
                  <a:cubicBezTo>
                    <a:pt x="69048" y="111744"/>
                    <a:pt x="68411" y="108433"/>
                    <a:pt x="67411" y="105467"/>
                  </a:cubicBezTo>
                  <a:cubicBezTo>
                    <a:pt x="65113" y="99549"/>
                    <a:pt x="63030" y="95009"/>
                    <a:pt x="61163" y="91848"/>
                  </a:cubicBezTo>
                  <a:cubicBezTo>
                    <a:pt x="57594" y="85602"/>
                    <a:pt x="55123" y="81626"/>
                    <a:pt x="53751" y="79922"/>
                  </a:cubicBezTo>
                  <a:lnTo>
                    <a:pt x="43182" y="67549"/>
                  </a:lnTo>
                  <a:cubicBezTo>
                    <a:pt x="39216" y="62616"/>
                    <a:pt x="36862" y="59421"/>
                    <a:pt x="36121" y="57962"/>
                  </a:cubicBezTo>
                  <a:cubicBezTo>
                    <a:pt x="34273" y="54948"/>
                    <a:pt x="32303" y="51463"/>
                    <a:pt x="30210" y="47509"/>
                  </a:cubicBezTo>
                  <a:cubicBezTo>
                    <a:pt x="17531" y="23057"/>
                    <a:pt x="11070" y="10749"/>
                    <a:pt x="10829" y="10584"/>
                  </a:cubicBezTo>
                  <a:cubicBezTo>
                    <a:pt x="8070" y="5562"/>
                    <a:pt x="6014" y="2382"/>
                    <a:pt x="4659" y="1046"/>
                  </a:cubicBezTo>
                  <a:cubicBezTo>
                    <a:pt x="4015" y="399"/>
                    <a:pt x="3468" y="50"/>
                    <a:pt x="3017" y="0"/>
                  </a:cubicBezTo>
                  <a:cubicBezTo>
                    <a:pt x="1366" y="666"/>
                    <a:pt x="360" y="750"/>
                    <a:pt x="0" y="253"/>
                  </a:cubicBezTo>
                  <a:lnTo>
                    <a:pt x="7455" y="68032"/>
                  </a:lnTo>
                </a:path>
              </a:pathLst>
            </a:custGeom>
            <a:solidFill>
              <a:srgbClr val="F2C34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D37B414A-1F4C-07B2-F742-C5F4FA99B195}"/>
                </a:ext>
              </a:extLst>
            </p:cNvPr>
            <p:cNvSpPr/>
            <p:nvPr/>
          </p:nvSpPr>
          <p:spPr>
            <a:xfrm>
              <a:off x="6988892" y="11501100"/>
              <a:ext cx="66953" cy="199598"/>
            </a:xfrm>
            <a:custGeom>
              <a:avLst/>
              <a:gdLst>
                <a:gd name="connsiteX0" fmla="*/ 43475 w 66953"/>
                <a:gd name="connsiteY0" fmla="*/ 0 h 199598"/>
                <a:gd name="connsiteX1" fmla="*/ 44261 w 66953"/>
                <a:gd name="connsiteY1" fmla="*/ 6317 h 199598"/>
                <a:gd name="connsiteX2" fmla="*/ 54619 w 66953"/>
                <a:gd name="connsiteY2" fmla="*/ 88173 h 199598"/>
                <a:gd name="connsiteX3" fmla="*/ 58135 w 66953"/>
                <a:gd name="connsiteY3" fmla="*/ 110723 h 199598"/>
                <a:gd name="connsiteX4" fmla="*/ 59485 w 66953"/>
                <a:gd name="connsiteY4" fmla="*/ 132902 h 199598"/>
                <a:gd name="connsiteX5" fmla="*/ 60178 w 66953"/>
                <a:gd name="connsiteY5" fmla="*/ 140083 h 199598"/>
                <a:gd name="connsiteX6" fmla="*/ 61270 w 66953"/>
                <a:gd name="connsiteY6" fmla="*/ 144592 h 199598"/>
                <a:gd name="connsiteX7" fmla="*/ 64682 w 66953"/>
                <a:gd name="connsiteY7" fmla="*/ 151123 h 199598"/>
                <a:gd name="connsiteX8" fmla="*/ 66490 w 66953"/>
                <a:gd name="connsiteY8" fmla="*/ 159624 h 199598"/>
                <a:gd name="connsiteX9" fmla="*/ 66953 w 66953"/>
                <a:gd name="connsiteY9" fmla="*/ 165754 h 199598"/>
                <a:gd name="connsiteX10" fmla="*/ 66953 w 66953"/>
                <a:gd name="connsiteY10" fmla="*/ 180823 h 199598"/>
                <a:gd name="connsiteX11" fmla="*/ 62992 w 66953"/>
                <a:gd name="connsiteY11" fmla="*/ 187491 h 199598"/>
                <a:gd name="connsiteX12" fmla="*/ 59298 w 66953"/>
                <a:gd name="connsiteY12" fmla="*/ 186637 h 199598"/>
                <a:gd name="connsiteX13" fmla="*/ 57490 w 66953"/>
                <a:gd name="connsiteY13" fmla="*/ 195330 h 199598"/>
                <a:gd name="connsiteX14" fmla="*/ 56568 w 66953"/>
                <a:gd name="connsiteY14" fmla="*/ 196912 h 199598"/>
                <a:gd name="connsiteX15" fmla="*/ 45407 w 66953"/>
                <a:gd name="connsiteY15" fmla="*/ 199598 h 199598"/>
                <a:gd name="connsiteX16" fmla="*/ 37593 w 66953"/>
                <a:gd name="connsiteY16" fmla="*/ 196533 h 199598"/>
                <a:gd name="connsiteX17" fmla="*/ 29869 w 66953"/>
                <a:gd name="connsiteY17" fmla="*/ 191478 h 199598"/>
                <a:gd name="connsiteX18" fmla="*/ 25107 w 66953"/>
                <a:gd name="connsiteY18" fmla="*/ 184622 h 199598"/>
                <a:gd name="connsiteX19" fmla="*/ 20152 w 66953"/>
                <a:gd name="connsiteY19" fmla="*/ 174953 h 199598"/>
                <a:gd name="connsiteX20" fmla="*/ 19456 w 66953"/>
                <a:gd name="connsiteY20" fmla="*/ 166289 h 199598"/>
                <a:gd name="connsiteX21" fmla="*/ 19295 w 66953"/>
                <a:gd name="connsiteY21" fmla="*/ 150272 h 199598"/>
                <a:gd name="connsiteX22" fmla="*/ 20964 w 66953"/>
                <a:gd name="connsiteY22" fmla="*/ 135175 h 199598"/>
                <a:gd name="connsiteX23" fmla="*/ 23161 w 66953"/>
                <a:gd name="connsiteY23" fmla="*/ 122891 h 199598"/>
                <a:gd name="connsiteX24" fmla="*/ 24610 w 66953"/>
                <a:gd name="connsiteY24" fmla="*/ 106653 h 199598"/>
                <a:gd name="connsiteX25" fmla="*/ 11011 w 66953"/>
                <a:gd name="connsiteY25" fmla="*/ 54225 h 199598"/>
                <a:gd name="connsiteX26" fmla="*/ 0 w 66953"/>
                <a:gd name="connsiteY26" fmla="*/ 1360 h 199598"/>
                <a:gd name="connsiteX27" fmla="*/ 43475 w 66953"/>
                <a:gd name="connsiteY27" fmla="*/ 0 h 1995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66953" h="199598">
                  <a:moveTo>
                    <a:pt x="43475" y="0"/>
                  </a:moveTo>
                  <a:lnTo>
                    <a:pt x="44261" y="6317"/>
                  </a:lnTo>
                  <a:cubicBezTo>
                    <a:pt x="46355" y="23599"/>
                    <a:pt x="49807" y="50884"/>
                    <a:pt x="54619" y="88173"/>
                  </a:cubicBezTo>
                  <a:cubicBezTo>
                    <a:pt x="55419" y="94805"/>
                    <a:pt x="56591" y="102322"/>
                    <a:pt x="58135" y="110723"/>
                  </a:cubicBezTo>
                  <a:lnTo>
                    <a:pt x="59485" y="132902"/>
                  </a:lnTo>
                  <a:cubicBezTo>
                    <a:pt x="59686" y="135864"/>
                    <a:pt x="59917" y="138257"/>
                    <a:pt x="60178" y="140083"/>
                  </a:cubicBezTo>
                  <a:cubicBezTo>
                    <a:pt x="60432" y="141954"/>
                    <a:pt x="60796" y="143458"/>
                    <a:pt x="61270" y="144592"/>
                  </a:cubicBezTo>
                  <a:lnTo>
                    <a:pt x="64682" y="151123"/>
                  </a:lnTo>
                  <a:cubicBezTo>
                    <a:pt x="65431" y="153470"/>
                    <a:pt x="66034" y="156302"/>
                    <a:pt x="66490" y="159624"/>
                  </a:cubicBezTo>
                  <a:cubicBezTo>
                    <a:pt x="66798" y="162017"/>
                    <a:pt x="66952" y="164061"/>
                    <a:pt x="66953" y="165754"/>
                  </a:cubicBezTo>
                  <a:lnTo>
                    <a:pt x="66953" y="180823"/>
                  </a:lnTo>
                  <a:cubicBezTo>
                    <a:pt x="66476" y="183135"/>
                    <a:pt x="65155" y="185358"/>
                    <a:pt x="62992" y="187491"/>
                  </a:cubicBezTo>
                  <a:cubicBezTo>
                    <a:pt x="62415" y="188149"/>
                    <a:pt x="61184" y="187864"/>
                    <a:pt x="59298" y="186637"/>
                  </a:cubicBezTo>
                  <a:cubicBezTo>
                    <a:pt x="58013" y="192043"/>
                    <a:pt x="57411" y="194940"/>
                    <a:pt x="57490" y="195330"/>
                  </a:cubicBezTo>
                  <a:cubicBezTo>
                    <a:pt x="57281" y="196081"/>
                    <a:pt x="56974" y="196609"/>
                    <a:pt x="56568" y="196912"/>
                  </a:cubicBezTo>
                  <a:cubicBezTo>
                    <a:pt x="56604" y="197512"/>
                    <a:pt x="52884" y="198408"/>
                    <a:pt x="45407" y="199598"/>
                  </a:cubicBezTo>
                  <a:lnTo>
                    <a:pt x="37593" y="196533"/>
                  </a:lnTo>
                  <a:lnTo>
                    <a:pt x="29869" y="191478"/>
                  </a:lnTo>
                  <a:lnTo>
                    <a:pt x="25107" y="184622"/>
                  </a:lnTo>
                  <a:lnTo>
                    <a:pt x="20152" y="174953"/>
                  </a:lnTo>
                  <a:lnTo>
                    <a:pt x="19456" y="166289"/>
                  </a:lnTo>
                  <a:lnTo>
                    <a:pt x="19295" y="150272"/>
                  </a:lnTo>
                  <a:lnTo>
                    <a:pt x="20964" y="135175"/>
                  </a:lnTo>
                  <a:lnTo>
                    <a:pt x="23161" y="122891"/>
                  </a:lnTo>
                  <a:lnTo>
                    <a:pt x="24610" y="106653"/>
                  </a:lnTo>
                  <a:lnTo>
                    <a:pt x="11011" y="54225"/>
                  </a:lnTo>
                  <a:cubicBezTo>
                    <a:pt x="7611" y="37162"/>
                    <a:pt x="3941" y="19541"/>
                    <a:pt x="0" y="1360"/>
                  </a:cubicBezTo>
                  <a:lnTo>
                    <a:pt x="43475" y="0"/>
                  </a:lnTo>
                </a:path>
              </a:pathLst>
            </a:custGeom>
            <a:solidFill>
              <a:srgbClr val="F2C34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B45CF988-857D-0C1C-C7C7-4C4D7495FE9F}"/>
                </a:ext>
              </a:extLst>
            </p:cNvPr>
            <p:cNvSpPr/>
            <p:nvPr/>
          </p:nvSpPr>
          <p:spPr>
            <a:xfrm>
              <a:off x="6962483" y="11637325"/>
              <a:ext cx="217180" cy="430203"/>
            </a:xfrm>
            <a:custGeom>
              <a:avLst/>
              <a:gdLst>
                <a:gd name="connsiteX0" fmla="*/ 95692 w 217180"/>
                <a:gd name="connsiteY0" fmla="*/ 3409 h 430203"/>
                <a:gd name="connsiteX1" fmla="*/ 95030 w 217180"/>
                <a:gd name="connsiteY1" fmla="*/ 3066 h 430203"/>
                <a:gd name="connsiteX2" fmla="*/ 87464 w 217180"/>
                <a:gd name="connsiteY2" fmla="*/ 5200 h 430203"/>
                <a:gd name="connsiteX3" fmla="*/ 87756 w 217180"/>
                <a:gd name="connsiteY3" fmla="*/ 14649 h 430203"/>
                <a:gd name="connsiteX4" fmla="*/ 91721 w 217180"/>
                <a:gd name="connsiteY4" fmla="*/ 37247 h 430203"/>
                <a:gd name="connsiteX5" fmla="*/ 91304 w 217180"/>
                <a:gd name="connsiteY5" fmla="*/ 42798 h 430203"/>
                <a:gd name="connsiteX6" fmla="*/ 86346 w 217180"/>
                <a:gd name="connsiteY6" fmla="*/ 47861 h 430203"/>
                <a:gd name="connsiteX7" fmla="*/ 81917 w 217180"/>
                <a:gd name="connsiteY7" fmla="*/ 60458 h 430203"/>
                <a:gd name="connsiteX8" fmla="*/ 71776 w 217180"/>
                <a:gd name="connsiteY8" fmla="*/ 62947 h 430203"/>
                <a:gd name="connsiteX9" fmla="*/ 78602 w 217180"/>
                <a:gd name="connsiteY9" fmla="*/ 81989 h 430203"/>
                <a:gd name="connsiteX10" fmla="*/ 84037 w 217180"/>
                <a:gd name="connsiteY10" fmla="*/ 118775 h 430203"/>
                <a:gd name="connsiteX11" fmla="*/ 95694 w 217180"/>
                <a:gd name="connsiteY11" fmla="*/ 161546 h 430203"/>
                <a:gd name="connsiteX12" fmla="*/ 97668 w 217180"/>
                <a:gd name="connsiteY12" fmla="*/ 190392 h 430203"/>
                <a:gd name="connsiteX13" fmla="*/ 90365 w 217180"/>
                <a:gd name="connsiteY13" fmla="*/ 203769 h 430203"/>
                <a:gd name="connsiteX14" fmla="*/ 55839 w 217180"/>
                <a:gd name="connsiteY14" fmla="*/ 245564 h 430203"/>
                <a:gd name="connsiteX15" fmla="*/ 50172 w 217180"/>
                <a:gd name="connsiteY15" fmla="*/ 254308 h 430203"/>
                <a:gd name="connsiteX16" fmla="*/ 32646 w 217180"/>
                <a:gd name="connsiteY16" fmla="*/ 289623 h 430203"/>
                <a:gd name="connsiteX17" fmla="*/ 9704 w 217180"/>
                <a:gd name="connsiteY17" fmla="*/ 319436 h 430203"/>
                <a:gd name="connsiteX18" fmla="*/ 0 w 217180"/>
                <a:gd name="connsiteY18" fmla="*/ 334512 h 430203"/>
                <a:gd name="connsiteX19" fmla="*/ 3648 w 217180"/>
                <a:gd name="connsiteY19" fmla="*/ 350775 h 430203"/>
                <a:gd name="connsiteX20" fmla="*/ 12373 w 217180"/>
                <a:gd name="connsiteY20" fmla="*/ 363243 h 430203"/>
                <a:gd name="connsiteX21" fmla="*/ 19099 w 217180"/>
                <a:gd name="connsiteY21" fmla="*/ 367008 h 430203"/>
                <a:gd name="connsiteX22" fmla="*/ 39820 w 217180"/>
                <a:gd name="connsiteY22" fmla="*/ 374441 h 430203"/>
                <a:gd name="connsiteX23" fmla="*/ 29591 w 217180"/>
                <a:gd name="connsiteY23" fmla="*/ 405648 h 430203"/>
                <a:gd name="connsiteX24" fmla="*/ 60245 w 217180"/>
                <a:gd name="connsiteY24" fmla="*/ 354391 h 430203"/>
                <a:gd name="connsiteX25" fmla="*/ 65701 w 217180"/>
                <a:gd name="connsiteY25" fmla="*/ 342390 h 430203"/>
                <a:gd name="connsiteX26" fmla="*/ 84965 w 217180"/>
                <a:gd name="connsiteY26" fmla="*/ 308447 h 430203"/>
                <a:gd name="connsiteX27" fmla="*/ 120699 w 217180"/>
                <a:gd name="connsiteY27" fmla="*/ 268217 h 430203"/>
                <a:gd name="connsiteX28" fmla="*/ 113261 w 217180"/>
                <a:gd name="connsiteY28" fmla="*/ 307085 h 430203"/>
                <a:gd name="connsiteX29" fmla="*/ 104678 w 217180"/>
                <a:gd name="connsiteY29" fmla="*/ 382237 h 430203"/>
                <a:gd name="connsiteX30" fmla="*/ 104658 w 217180"/>
                <a:gd name="connsiteY30" fmla="*/ 418378 h 430203"/>
                <a:gd name="connsiteX31" fmla="*/ 128475 w 217180"/>
                <a:gd name="connsiteY31" fmla="*/ 430091 h 430203"/>
                <a:gd name="connsiteX32" fmla="*/ 134229 w 217180"/>
                <a:gd name="connsiteY32" fmla="*/ 428892 h 430203"/>
                <a:gd name="connsiteX33" fmla="*/ 146136 w 217180"/>
                <a:gd name="connsiteY33" fmla="*/ 422150 h 430203"/>
                <a:gd name="connsiteX34" fmla="*/ 160237 w 217180"/>
                <a:gd name="connsiteY34" fmla="*/ 420332 h 430203"/>
                <a:gd name="connsiteX35" fmla="*/ 162485 w 217180"/>
                <a:gd name="connsiteY35" fmla="*/ 416184 h 430203"/>
                <a:gd name="connsiteX36" fmla="*/ 164333 w 217180"/>
                <a:gd name="connsiteY36" fmla="*/ 393632 h 430203"/>
                <a:gd name="connsiteX37" fmla="*/ 162941 w 217180"/>
                <a:gd name="connsiteY37" fmla="*/ 384769 h 430203"/>
                <a:gd name="connsiteX38" fmla="*/ 158147 w 217180"/>
                <a:gd name="connsiteY38" fmla="*/ 367200 h 430203"/>
                <a:gd name="connsiteX39" fmla="*/ 164067 w 217180"/>
                <a:gd name="connsiteY39" fmla="*/ 352733 h 430203"/>
                <a:gd name="connsiteX40" fmla="*/ 172103 w 217180"/>
                <a:gd name="connsiteY40" fmla="*/ 309975 h 430203"/>
                <a:gd name="connsiteX41" fmla="*/ 181728 w 217180"/>
                <a:gd name="connsiteY41" fmla="*/ 274005 h 430203"/>
                <a:gd name="connsiteX42" fmla="*/ 182830 w 217180"/>
                <a:gd name="connsiteY42" fmla="*/ 256161 h 430203"/>
                <a:gd name="connsiteX43" fmla="*/ 188198 w 217180"/>
                <a:gd name="connsiteY43" fmla="*/ 217338 h 430203"/>
                <a:gd name="connsiteX44" fmla="*/ 188937 w 217180"/>
                <a:gd name="connsiteY44" fmla="*/ 204108 h 430203"/>
                <a:gd name="connsiteX45" fmla="*/ 193045 w 217180"/>
                <a:gd name="connsiteY45" fmla="*/ 185625 h 430203"/>
                <a:gd name="connsiteX46" fmla="*/ 196884 w 217180"/>
                <a:gd name="connsiteY46" fmla="*/ 174858 h 430203"/>
                <a:gd name="connsiteX47" fmla="*/ 203670 w 217180"/>
                <a:gd name="connsiteY47" fmla="*/ 147962 h 430203"/>
                <a:gd name="connsiteX48" fmla="*/ 206852 w 217180"/>
                <a:gd name="connsiteY48" fmla="*/ 120357 h 430203"/>
                <a:gd name="connsiteX49" fmla="*/ 215982 w 217180"/>
                <a:gd name="connsiteY49" fmla="*/ 75600 h 430203"/>
                <a:gd name="connsiteX50" fmla="*/ 217173 w 217180"/>
                <a:gd name="connsiteY50" fmla="*/ 61502 h 430203"/>
                <a:gd name="connsiteX51" fmla="*/ 215606 w 217180"/>
                <a:gd name="connsiteY51" fmla="*/ 37981 h 430203"/>
                <a:gd name="connsiteX52" fmla="*/ 95692 w 217180"/>
                <a:gd name="connsiteY52" fmla="*/ 3409 h 430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217180" h="430203">
                  <a:moveTo>
                    <a:pt x="95692" y="3409"/>
                  </a:moveTo>
                  <a:lnTo>
                    <a:pt x="95030" y="3066"/>
                  </a:lnTo>
                  <a:cubicBezTo>
                    <a:pt x="90006" y="-1639"/>
                    <a:pt x="87484" y="-929"/>
                    <a:pt x="87464" y="5200"/>
                  </a:cubicBezTo>
                  <a:cubicBezTo>
                    <a:pt x="87268" y="8285"/>
                    <a:pt x="87366" y="11435"/>
                    <a:pt x="87756" y="14649"/>
                  </a:cubicBezTo>
                  <a:lnTo>
                    <a:pt x="91721" y="37247"/>
                  </a:lnTo>
                  <a:cubicBezTo>
                    <a:pt x="91989" y="39599"/>
                    <a:pt x="91850" y="41450"/>
                    <a:pt x="91304" y="42798"/>
                  </a:cubicBezTo>
                  <a:cubicBezTo>
                    <a:pt x="91496" y="43355"/>
                    <a:pt x="89843" y="45043"/>
                    <a:pt x="86346" y="47861"/>
                  </a:cubicBezTo>
                  <a:cubicBezTo>
                    <a:pt x="85091" y="53763"/>
                    <a:pt x="83614" y="57963"/>
                    <a:pt x="81917" y="60458"/>
                  </a:cubicBezTo>
                  <a:cubicBezTo>
                    <a:pt x="81459" y="61628"/>
                    <a:pt x="78079" y="62457"/>
                    <a:pt x="71776" y="62947"/>
                  </a:cubicBezTo>
                  <a:cubicBezTo>
                    <a:pt x="74589" y="69631"/>
                    <a:pt x="76864" y="75978"/>
                    <a:pt x="78602" y="81989"/>
                  </a:cubicBezTo>
                  <a:lnTo>
                    <a:pt x="84037" y="118775"/>
                  </a:lnTo>
                  <a:cubicBezTo>
                    <a:pt x="92372" y="147868"/>
                    <a:pt x="96258" y="162125"/>
                    <a:pt x="95694" y="161546"/>
                  </a:cubicBezTo>
                  <a:cubicBezTo>
                    <a:pt x="99078" y="176107"/>
                    <a:pt x="99736" y="185722"/>
                    <a:pt x="97668" y="190392"/>
                  </a:cubicBezTo>
                  <a:cubicBezTo>
                    <a:pt x="96778" y="193800"/>
                    <a:pt x="94344" y="198260"/>
                    <a:pt x="90365" y="203769"/>
                  </a:cubicBezTo>
                  <a:cubicBezTo>
                    <a:pt x="69792" y="226565"/>
                    <a:pt x="58283" y="240497"/>
                    <a:pt x="55839" y="245564"/>
                  </a:cubicBezTo>
                  <a:lnTo>
                    <a:pt x="50172" y="254308"/>
                  </a:lnTo>
                  <a:cubicBezTo>
                    <a:pt x="47030" y="262057"/>
                    <a:pt x="41188" y="273829"/>
                    <a:pt x="32646" y="289623"/>
                  </a:cubicBezTo>
                  <a:lnTo>
                    <a:pt x="9704" y="319436"/>
                  </a:lnTo>
                  <a:cubicBezTo>
                    <a:pt x="6994" y="324255"/>
                    <a:pt x="3760" y="329280"/>
                    <a:pt x="0" y="334512"/>
                  </a:cubicBezTo>
                  <a:lnTo>
                    <a:pt x="3648" y="350775"/>
                  </a:lnTo>
                  <a:cubicBezTo>
                    <a:pt x="5433" y="355996"/>
                    <a:pt x="8341" y="360152"/>
                    <a:pt x="12373" y="363243"/>
                  </a:cubicBezTo>
                  <a:lnTo>
                    <a:pt x="19099" y="367008"/>
                  </a:lnTo>
                  <a:cubicBezTo>
                    <a:pt x="24302" y="368339"/>
                    <a:pt x="31209" y="370817"/>
                    <a:pt x="39820" y="374441"/>
                  </a:cubicBezTo>
                  <a:lnTo>
                    <a:pt x="29591" y="405648"/>
                  </a:lnTo>
                  <a:cubicBezTo>
                    <a:pt x="48605" y="374581"/>
                    <a:pt x="58823" y="357494"/>
                    <a:pt x="60245" y="354391"/>
                  </a:cubicBezTo>
                  <a:lnTo>
                    <a:pt x="65701" y="342390"/>
                  </a:lnTo>
                  <a:cubicBezTo>
                    <a:pt x="74705" y="325321"/>
                    <a:pt x="81126" y="314006"/>
                    <a:pt x="84965" y="308447"/>
                  </a:cubicBezTo>
                  <a:cubicBezTo>
                    <a:pt x="88135" y="302473"/>
                    <a:pt x="100046" y="289064"/>
                    <a:pt x="120699" y="268217"/>
                  </a:cubicBezTo>
                  <a:cubicBezTo>
                    <a:pt x="116041" y="290478"/>
                    <a:pt x="113561" y="303434"/>
                    <a:pt x="113261" y="307085"/>
                  </a:cubicBezTo>
                  <a:lnTo>
                    <a:pt x="104678" y="382237"/>
                  </a:lnTo>
                  <a:cubicBezTo>
                    <a:pt x="102930" y="394324"/>
                    <a:pt x="102923" y="406370"/>
                    <a:pt x="104658" y="418378"/>
                  </a:cubicBezTo>
                  <a:cubicBezTo>
                    <a:pt x="107125" y="427030"/>
                    <a:pt x="115064" y="430934"/>
                    <a:pt x="128475" y="430091"/>
                  </a:cubicBezTo>
                  <a:cubicBezTo>
                    <a:pt x="130348" y="430130"/>
                    <a:pt x="132266" y="429731"/>
                    <a:pt x="134229" y="428892"/>
                  </a:cubicBezTo>
                  <a:cubicBezTo>
                    <a:pt x="140443" y="424717"/>
                    <a:pt x="144412" y="422470"/>
                    <a:pt x="146136" y="422150"/>
                  </a:cubicBezTo>
                  <a:lnTo>
                    <a:pt x="160237" y="420332"/>
                  </a:lnTo>
                  <a:cubicBezTo>
                    <a:pt x="161444" y="419851"/>
                    <a:pt x="162193" y="418467"/>
                    <a:pt x="162485" y="416184"/>
                  </a:cubicBezTo>
                  <a:cubicBezTo>
                    <a:pt x="164443" y="403514"/>
                    <a:pt x="165059" y="395997"/>
                    <a:pt x="164333" y="393632"/>
                  </a:cubicBezTo>
                  <a:lnTo>
                    <a:pt x="162941" y="384769"/>
                  </a:lnTo>
                  <a:cubicBezTo>
                    <a:pt x="159021" y="373782"/>
                    <a:pt x="157422" y="367925"/>
                    <a:pt x="158147" y="367200"/>
                  </a:cubicBezTo>
                  <a:lnTo>
                    <a:pt x="164067" y="352733"/>
                  </a:lnTo>
                  <a:cubicBezTo>
                    <a:pt x="168870" y="325954"/>
                    <a:pt x="171549" y="311702"/>
                    <a:pt x="172103" y="309975"/>
                  </a:cubicBezTo>
                  <a:lnTo>
                    <a:pt x="181728" y="274005"/>
                  </a:lnTo>
                  <a:lnTo>
                    <a:pt x="182830" y="256161"/>
                  </a:lnTo>
                  <a:lnTo>
                    <a:pt x="188198" y="217338"/>
                  </a:lnTo>
                  <a:lnTo>
                    <a:pt x="188937" y="204108"/>
                  </a:lnTo>
                  <a:cubicBezTo>
                    <a:pt x="189855" y="198945"/>
                    <a:pt x="191224" y="192784"/>
                    <a:pt x="193045" y="185625"/>
                  </a:cubicBezTo>
                  <a:lnTo>
                    <a:pt x="196884" y="174858"/>
                  </a:lnTo>
                  <a:cubicBezTo>
                    <a:pt x="196277" y="175975"/>
                    <a:pt x="198539" y="167011"/>
                    <a:pt x="203670" y="147962"/>
                  </a:cubicBezTo>
                  <a:lnTo>
                    <a:pt x="206852" y="120357"/>
                  </a:lnTo>
                  <a:cubicBezTo>
                    <a:pt x="211275" y="104019"/>
                    <a:pt x="214318" y="89100"/>
                    <a:pt x="215982" y="75600"/>
                  </a:cubicBezTo>
                  <a:cubicBezTo>
                    <a:pt x="216846" y="69742"/>
                    <a:pt x="217243" y="65042"/>
                    <a:pt x="217173" y="61502"/>
                  </a:cubicBezTo>
                  <a:lnTo>
                    <a:pt x="215606" y="37981"/>
                  </a:lnTo>
                  <a:lnTo>
                    <a:pt x="95692" y="3409"/>
                  </a:lnTo>
                </a:path>
              </a:pathLst>
            </a:custGeom>
            <a:solidFill>
              <a:srgbClr val="F2C34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066B97E5-CDD5-CE8E-DEF8-C9E70D9243F7}"/>
                </a:ext>
              </a:extLst>
            </p:cNvPr>
            <p:cNvSpPr/>
            <p:nvPr/>
          </p:nvSpPr>
          <p:spPr>
            <a:xfrm>
              <a:off x="6983493" y="11307550"/>
              <a:ext cx="202681" cy="373592"/>
            </a:xfrm>
            <a:custGeom>
              <a:avLst/>
              <a:gdLst>
                <a:gd name="connsiteX0" fmla="*/ 200329 w 202681"/>
                <a:gd name="connsiteY0" fmla="*/ 370826 h 373592"/>
                <a:gd name="connsiteX1" fmla="*/ 197163 w 202681"/>
                <a:gd name="connsiteY1" fmla="*/ 371108 h 373592"/>
                <a:gd name="connsiteX2" fmla="*/ 160436 w 202681"/>
                <a:gd name="connsiteY2" fmla="*/ 372811 h 373592"/>
                <a:gd name="connsiteX3" fmla="*/ 92306 w 202681"/>
                <a:gd name="connsiteY3" fmla="*/ 347557 h 373592"/>
                <a:gd name="connsiteX4" fmla="*/ 67712 w 202681"/>
                <a:gd name="connsiteY4" fmla="*/ 349637 h 373592"/>
                <a:gd name="connsiteX5" fmla="*/ 51887 w 202681"/>
                <a:gd name="connsiteY5" fmla="*/ 260829 h 373592"/>
                <a:gd name="connsiteX6" fmla="*/ 50743 w 202681"/>
                <a:gd name="connsiteY6" fmla="*/ 246472 h 373592"/>
                <a:gd name="connsiteX7" fmla="*/ 51104 w 202681"/>
                <a:gd name="connsiteY7" fmla="*/ 215779 h 373592"/>
                <a:gd name="connsiteX8" fmla="*/ 49297 w 202681"/>
                <a:gd name="connsiteY8" fmla="*/ 204845 h 373592"/>
                <a:gd name="connsiteX9" fmla="*/ 27489 w 202681"/>
                <a:gd name="connsiteY9" fmla="*/ 197256 h 373592"/>
                <a:gd name="connsiteX10" fmla="*/ 6242 w 202681"/>
                <a:gd name="connsiteY10" fmla="*/ 207983 h 373592"/>
                <a:gd name="connsiteX11" fmla="*/ 733 w 202681"/>
                <a:gd name="connsiteY11" fmla="*/ 187710 h 373592"/>
                <a:gd name="connsiteX12" fmla="*/ 389 w 202681"/>
                <a:gd name="connsiteY12" fmla="*/ 178789 h 373592"/>
                <a:gd name="connsiteX13" fmla="*/ 10958 w 202681"/>
                <a:gd name="connsiteY13" fmla="*/ 158622 h 373592"/>
                <a:gd name="connsiteX14" fmla="*/ 12895 w 202681"/>
                <a:gd name="connsiteY14" fmla="*/ 142207 h 373592"/>
                <a:gd name="connsiteX15" fmla="*/ 15682 w 202681"/>
                <a:gd name="connsiteY15" fmla="*/ 130312 h 373592"/>
                <a:gd name="connsiteX16" fmla="*/ 34083 w 202681"/>
                <a:gd name="connsiteY16" fmla="*/ 78671 h 373592"/>
                <a:gd name="connsiteX17" fmla="*/ 34847 w 202681"/>
                <a:gd name="connsiteY17" fmla="*/ 74414 h 373592"/>
                <a:gd name="connsiteX18" fmla="*/ 35010 w 202681"/>
                <a:gd name="connsiteY18" fmla="*/ 62778 h 373592"/>
                <a:gd name="connsiteX19" fmla="*/ 39994 w 202681"/>
                <a:gd name="connsiteY19" fmla="*/ 52114 h 373592"/>
                <a:gd name="connsiteX20" fmla="*/ 67165 w 202681"/>
                <a:gd name="connsiteY20" fmla="*/ 19969 h 373592"/>
                <a:gd name="connsiteX21" fmla="*/ 73281 w 202681"/>
                <a:gd name="connsiteY21" fmla="*/ 17744 h 373592"/>
                <a:gd name="connsiteX22" fmla="*/ 103288 w 202681"/>
                <a:gd name="connsiteY22" fmla="*/ 14336 h 373592"/>
                <a:gd name="connsiteX23" fmla="*/ 107846 w 202681"/>
                <a:gd name="connsiteY23" fmla="*/ 14824 h 373592"/>
                <a:gd name="connsiteX24" fmla="*/ 110849 w 202681"/>
                <a:gd name="connsiteY24" fmla="*/ 12357 h 373592"/>
                <a:gd name="connsiteX25" fmla="*/ 119080 w 202681"/>
                <a:gd name="connsiteY25" fmla="*/ 1422 h 373592"/>
                <a:gd name="connsiteX26" fmla="*/ 121210 w 202681"/>
                <a:gd name="connsiteY26" fmla="*/ 10 h 373592"/>
                <a:gd name="connsiteX27" fmla="*/ 122503 w 202681"/>
                <a:gd name="connsiteY27" fmla="*/ 931 h 373592"/>
                <a:gd name="connsiteX28" fmla="*/ 127700 w 202681"/>
                <a:gd name="connsiteY28" fmla="*/ 11172 h 373592"/>
                <a:gd name="connsiteX29" fmla="*/ 137661 w 202681"/>
                <a:gd name="connsiteY29" fmla="*/ 24272 h 373592"/>
                <a:gd name="connsiteX30" fmla="*/ 146066 w 202681"/>
                <a:gd name="connsiteY30" fmla="*/ 45183 h 373592"/>
                <a:gd name="connsiteX31" fmla="*/ 157126 w 202681"/>
                <a:gd name="connsiteY31" fmla="*/ 65344 h 373592"/>
                <a:gd name="connsiteX32" fmla="*/ 161738 w 202681"/>
                <a:gd name="connsiteY32" fmla="*/ 63220 h 373592"/>
                <a:gd name="connsiteX33" fmla="*/ 166522 w 202681"/>
                <a:gd name="connsiteY33" fmla="*/ 30166 h 373592"/>
                <a:gd name="connsiteX34" fmla="*/ 179166 w 202681"/>
                <a:gd name="connsiteY34" fmla="*/ 60557 h 373592"/>
                <a:gd name="connsiteX35" fmla="*/ 179587 w 202681"/>
                <a:gd name="connsiteY35" fmla="*/ 66779 h 373592"/>
                <a:gd name="connsiteX36" fmla="*/ 196085 w 202681"/>
                <a:gd name="connsiteY36" fmla="*/ 83693 h 373592"/>
                <a:gd name="connsiteX37" fmla="*/ 200028 w 202681"/>
                <a:gd name="connsiteY37" fmla="*/ 90925 h 373592"/>
                <a:gd name="connsiteX38" fmla="*/ 202677 w 202681"/>
                <a:gd name="connsiteY38" fmla="*/ 115848 h 373592"/>
                <a:gd name="connsiteX39" fmla="*/ 197881 w 202681"/>
                <a:gd name="connsiteY39" fmla="*/ 134908 h 373592"/>
                <a:gd name="connsiteX40" fmla="*/ 195303 w 202681"/>
                <a:gd name="connsiteY40" fmla="*/ 179039 h 373592"/>
                <a:gd name="connsiteX41" fmla="*/ 189656 w 202681"/>
                <a:gd name="connsiteY41" fmla="*/ 211437 h 373592"/>
                <a:gd name="connsiteX42" fmla="*/ 188967 w 202681"/>
                <a:gd name="connsiteY42" fmla="*/ 223000 h 373592"/>
                <a:gd name="connsiteX43" fmla="*/ 189873 w 202681"/>
                <a:gd name="connsiteY43" fmla="*/ 234888 h 373592"/>
                <a:gd name="connsiteX44" fmla="*/ 191944 w 202681"/>
                <a:gd name="connsiteY44" fmla="*/ 240666 h 373592"/>
                <a:gd name="connsiteX45" fmla="*/ 198424 w 202681"/>
                <a:gd name="connsiteY45" fmla="*/ 254761 h 373592"/>
                <a:gd name="connsiteX46" fmla="*/ 196898 w 202681"/>
                <a:gd name="connsiteY46" fmla="*/ 255697 h 373592"/>
                <a:gd name="connsiteX47" fmla="*/ 187763 w 202681"/>
                <a:gd name="connsiteY47" fmla="*/ 254972 h 373592"/>
                <a:gd name="connsiteX48" fmla="*/ 190100 w 202681"/>
                <a:gd name="connsiteY48" fmla="*/ 271919 h 373592"/>
                <a:gd name="connsiteX49" fmla="*/ 195862 w 202681"/>
                <a:gd name="connsiteY49" fmla="*/ 290728 h 373592"/>
                <a:gd name="connsiteX50" fmla="*/ 197506 w 202681"/>
                <a:gd name="connsiteY50" fmla="*/ 298887 h 373592"/>
                <a:gd name="connsiteX51" fmla="*/ 197520 w 202681"/>
                <a:gd name="connsiteY51" fmla="*/ 325926 h 373592"/>
                <a:gd name="connsiteX52" fmla="*/ 200329 w 202681"/>
                <a:gd name="connsiteY52" fmla="*/ 370826 h 373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202681" h="373592">
                  <a:moveTo>
                    <a:pt x="200329" y="370826"/>
                  </a:moveTo>
                  <a:lnTo>
                    <a:pt x="197163" y="371108"/>
                  </a:lnTo>
                  <a:cubicBezTo>
                    <a:pt x="178711" y="373693"/>
                    <a:pt x="166469" y="374262"/>
                    <a:pt x="160436" y="372811"/>
                  </a:cubicBezTo>
                  <a:cubicBezTo>
                    <a:pt x="148520" y="370999"/>
                    <a:pt x="125810" y="362581"/>
                    <a:pt x="92306" y="347557"/>
                  </a:cubicBezTo>
                  <a:cubicBezTo>
                    <a:pt x="89274" y="346056"/>
                    <a:pt x="81076" y="346749"/>
                    <a:pt x="67712" y="349637"/>
                  </a:cubicBezTo>
                  <a:cubicBezTo>
                    <a:pt x="60386" y="304913"/>
                    <a:pt x="55110" y="275311"/>
                    <a:pt x="51887" y="260829"/>
                  </a:cubicBezTo>
                  <a:cubicBezTo>
                    <a:pt x="51073" y="253633"/>
                    <a:pt x="50691" y="248847"/>
                    <a:pt x="50743" y="246472"/>
                  </a:cubicBezTo>
                  <a:cubicBezTo>
                    <a:pt x="51255" y="227423"/>
                    <a:pt x="51375" y="217192"/>
                    <a:pt x="51104" y="215779"/>
                  </a:cubicBezTo>
                  <a:cubicBezTo>
                    <a:pt x="50904" y="210970"/>
                    <a:pt x="50302" y="207325"/>
                    <a:pt x="49297" y="204845"/>
                  </a:cubicBezTo>
                  <a:cubicBezTo>
                    <a:pt x="47219" y="198746"/>
                    <a:pt x="39950" y="196217"/>
                    <a:pt x="27489" y="197256"/>
                  </a:cubicBezTo>
                  <a:cubicBezTo>
                    <a:pt x="23291" y="197372"/>
                    <a:pt x="16209" y="200948"/>
                    <a:pt x="6242" y="207983"/>
                  </a:cubicBezTo>
                  <a:lnTo>
                    <a:pt x="733" y="187710"/>
                  </a:lnTo>
                  <a:cubicBezTo>
                    <a:pt x="-111" y="183695"/>
                    <a:pt x="-226" y="180722"/>
                    <a:pt x="389" y="178789"/>
                  </a:cubicBezTo>
                  <a:lnTo>
                    <a:pt x="10958" y="158622"/>
                  </a:lnTo>
                  <a:cubicBezTo>
                    <a:pt x="11431" y="158439"/>
                    <a:pt x="12076" y="152967"/>
                    <a:pt x="12895" y="142207"/>
                  </a:cubicBezTo>
                  <a:cubicBezTo>
                    <a:pt x="13430" y="139115"/>
                    <a:pt x="14359" y="135151"/>
                    <a:pt x="15682" y="130312"/>
                  </a:cubicBezTo>
                  <a:cubicBezTo>
                    <a:pt x="20286" y="112917"/>
                    <a:pt x="26420" y="95704"/>
                    <a:pt x="34083" y="78671"/>
                  </a:cubicBezTo>
                  <a:cubicBezTo>
                    <a:pt x="34534" y="77167"/>
                    <a:pt x="34789" y="75747"/>
                    <a:pt x="34847" y="74414"/>
                  </a:cubicBezTo>
                  <a:cubicBezTo>
                    <a:pt x="34548" y="67579"/>
                    <a:pt x="34602" y="63700"/>
                    <a:pt x="35010" y="62778"/>
                  </a:cubicBezTo>
                  <a:cubicBezTo>
                    <a:pt x="35803" y="59482"/>
                    <a:pt x="37464" y="55926"/>
                    <a:pt x="39994" y="52114"/>
                  </a:cubicBezTo>
                  <a:cubicBezTo>
                    <a:pt x="46939" y="41533"/>
                    <a:pt x="55996" y="30819"/>
                    <a:pt x="67165" y="19969"/>
                  </a:cubicBezTo>
                  <a:cubicBezTo>
                    <a:pt x="69018" y="18734"/>
                    <a:pt x="71056" y="17993"/>
                    <a:pt x="73281" y="17744"/>
                  </a:cubicBezTo>
                  <a:cubicBezTo>
                    <a:pt x="79427" y="18251"/>
                    <a:pt x="89430" y="17115"/>
                    <a:pt x="103288" y="14336"/>
                  </a:cubicBezTo>
                  <a:lnTo>
                    <a:pt x="107846" y="14824"/>
                  </a:lnTo>
                  <a:cubicBezTo>
                    <a:pt x="108756" y="14482"/>
                    <a:pt x="109757" y="13659"/>
                    <a:pt x="110849" y="12357"/>
                  </a:cubicBezTo>
                  <a:lnTo>
                    <a:pt x="119080" y="1422"/>
                  </a:lnTo>
                  <a:cubicBezTo>
                    <a:pt x="119741" y="623"/>
                    <a:pt x="120452" y="153"/>
                    <a:pt x="121210" y="10"/>
                  </a:cubicBezTo>
                  <a:cubicBezTo>
                    <a:pt x="121638" y="-61"/>
                    <a:pt x="122068" y="246"/>
                    <a:pt x="122503" y="931"/>
                  </a:cubicBezTo>
                  <a:cubicBezTo>
                    <a:pt x="123158" y="4014"/>
                    <a:pt x="124890" y="7428"/>
                    <a:pt x="127700" y="11172"/>
                  </a:cubicBezTo>
                  <a:lnTo>
                    <a:pt x="137661" y="24272"/>
                  </a:lnTo>
                  <a:lnTo>
                    <a:pt x="146066" y="45183"/>
                  </a:lnTo>
                  <a:lnTo>
                    <a:pt x="157126" y="65344"/>
                  </a:lnTo>
                  <a:cubicBezTo>
                    <a:pt x="159233" y="66821"/>
                    <a:pt x="160771" y="66113"/>
                    <a:pt x="161738" y="63220"/>
                  </a:cubicBezTo>
                  <a:cubicBezTo>
                    <a:pt x="161997" y="53002"/>
                    <a:pt x="163591" y="41984"/>
                    <a:pt x="166522" y="30166"/>
                  </a:cubicBezTo>
                  <a:cubicBezTo>
                    <a:pt x="173833" y="51518"/>
                    <a:pt x="178048" y="61648"/>
                    <a:pt x="179166" y="60557"/>
                  </a:cubicBezTo>
                  <a:lnTo>
                    <a:pt x="179587" y="66779"/>
                  </a:lnTo>
                  <a:lnTo>
                    <a:pt x="196085" y="83693"/>
                  </a:lnTo>
                  <a:cubicBezTo>
                    <a:pt x="198287" y="85764"/>
                    <a:pt x="199601" y="88174"/>
                    <a:pt x="200028" y="90925"/>
                  </a:cubicBezTo>
                  <a:cubicBezTo>
                    <a:pt x="201863" y="102124"/>
                    <a:pt x="202747" y="110431"/>
                    <a:pt x="202677" y="115848"/>
                  </a:cubicBezTo>
                  <a:cubicBezTo>
                    <a:pt x="201975" y="123318"/>
                    <a:pt x="200376" y="129671"/>
                    <a:pt x="197881" y="134908"/>
                  </a:cubicBezTo>
                  <a:cubicBezTo>
                    <a:pt x="196894" y="158239"/>
                    <a:pt x="196034" y="172949"/>
                    <a:pt x="195303" y="179039"/>
                  </a:cubicBezTo>
                  <a:cubicBezTo>
                    <a:pt x="194197" y="189853"/>
                    <a:pt x="192314" y="200652"/>
                    <a:pt x="189656" y="211437"/>
                  </a:cubicBezTo>
                  <a:cubicBezTo>
                    <a:pt x="189229" y="215297"/>
                    <a:pt x="189000" y="219151"/>
                    <a:pt x="188967" y="223000"/>
                  </a:cubicBezTo>
                  <a:cubicBezTo>
                    <a:pt x="188877" y="229215"/>
                    <a:pt x="189178" y="233177"/>
                    <a:pt x="189873" y="234888"/>
                  </a:cubicBezTo>
                  <a:lnTo>
                    <a:pt x="191944" y="240666"/>
                  </a:lnTo>
                  <a:lnTo>
                    <a:pt x="198424" y="254761"/>
                  </a:lnTo>
                  <a:cubicBezTo>
                    <a:pt x="198396" y="255377"/>
                    <a:pt x="197887" y="255689"/>
                    <a:pt x="196898" y="255697"/>
                  </a:cubicBezTo>
                  <a:lnTo>
                    <a:pt x="187763" y="254972"/>
                  </a:lnTo>
                  <a:cubicBezTo>
                    <a:pt x="189700" y="262794"/>
                    <a:pt x="190479" y="268444"/>
                    <a:pt x="190100" y="271919"/>
                  </a:cubicBezTo>
                  <a:lnTo>
                    <a:pt x="195862" y="290728"/>
                  </a:lnTo>
                  <a:cubicBezTo>
                    <a:pt x="196698" y="293751"/>
                    <a:pt x="197246" y="296471"/>
                    <a:pt x="197506" y="298887"/>
                  </a:cubicBezTo>
                  <a:lnTo>
                    <a:pt x="197520" y="325926"/>
                  </a:lnTo>
                  <a:cubicBezTo>
                    <a:pt x="197584" y="329402"/>
                    <a:pt x="198520" y="344368"/>
                    <a:pt x="200329" y="370826"/>
                  </a:cubicBezTo>
                </a:path>
              </a:pathLst>
            </a:custGeom>
            <a:solidFill>
              <a:srgbClr val="F2C34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8" name="任意多边形: 形状 17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33630857-FC55-9793-0759-85EB7E16FCB9}"/>
              </a:ext>
            </a:extLst>
          </p:cNvPr>
          <p:cNvSpPr/>
          <p:nvPr/>
        </p:nvSpPr>
        <p:spPr>
          <a:xfrm>
            <a:off x="3023471" y="1648092"/>
            <a:ext cx="1214676" cy="1873756"/>
          </a:xfrm>
          <a:custGeom>
            <a:avLst/>
            <a:gdLst>
              <a:gd name="connsiteX0" fmla="*/ 299388 w 669253"/>
              <a:gd name="connsiteY0" fmla="*/ 2450 h 1032388"/>
              <a:gd name="connsiteX1" fmla="*/ 299635 w 669253"/>
              <a:gd name="connsiteY1" fmla="*/ 2450 h 1032388"/>
              <a:gd name="connsiteX2" fmla="*/ 299146 w 669253"/>
              <a:gd name="connsiteY2" fmla="*/ 2644 h 1032388"/>
              <a:gd name="connsiteX3" fmla="*/ 299388 w 669253"/>
              <a:gd name="connsiteY3" fmla="*/ 2450 h 1032388"/>
              <a:gd name="connsiteX4" fmla="*/ 98325 w 669253"/>
              <a:gd name="connsiteY4" fmla="*/ 484029 h 1032388"/>
              <a:gd name="connsiteX5" fmla="*/ 98393 w 669253"/>
              <a:gd name="connsiteY5" fmla="*/ 484029 h 1032388"/>
              <a:gd name="connsiteX6" fmla="*/ 98257 w 669253"/>
              <a:gd name="connsiteY6" fmla="*/ 484222 h 1032388"/>
              <a:gd name="connsiteX7" fmla="*/ 98325 w 669253"/>
              <a:gd name="connsiteY7" fmla="*/ 484029 h 1032388"/>
              <a:gd name="connsiteX8" fmla="*/ 194860 w 669253"/>
              <a:gd name="connsiteY8" fmla="*/ 484763 h 1032388"/>
              <a:gd name="connsiteX9" fmla="*/ 195058 w 669253"/>
              <a:gd name="connsiteY9" fmla="*/ 484763 h 1032388"/>
              <a:gd name="connsiteX10" fmla="*/ 194661 w 669253"/>
              <a:gd name="connsiteY10" fmla="*/ 484958 h 1032388"/>
              <a:gd name="connsiteX11" fmla="*/ 194860 w 669253"/>
              <a:gd name="connsiteY11" fmla="*/ 484763 h 1032388"/>
              <a:gd name="connsiteX12" fmla="*/ 167193 w 669253"/>
              <a:gd name="connsiteY12" fmla="*/ 520958 h 1032388"/>
              <a:gd name="connsiteX13" fmla="*/ 203899 w 669253"/>
              <a:gd name="connsiteY13" fmla="*/ 543508 h 1032388"/>
              <a:gd name="connsiteX14" fmla="*/ 203908 w 669253"/>
              <a:gd name="connsiteY14" fmla="*/ 543508 h 1032388"/>
              <a:gd name="connsiteX15" fmla="*/ 198554 w 669253"/>
              <a:gd name="connsiteY15" fmla="*/ 549772 h 1032388"/>
              <a:gd name="connsiteX16" fmla="*/ 161557 w 669253"/>
              <a:gd name="connsiteY16" fmla="*/ 524724 h 1032388"/>
              <a:gd name="connsiteX17" fmla="*/ 167193 w 669253"/>
              <a:gd name="connsiteY17" fmla="*/ 520958 h 1032388"/>
              <a:gd name="connsiteX18" fmla="*/ 203235 w 669253"/>
              <a:gd name="connsiteY18" fmla="*/ 688532 h 1032388"/>
              <a:gd name="connsiteX19" fmla="*/ 203468 w 669253"/>
              <a:gd name="connsiteY19" fmla="*/ 688571 h 1032388"/>
              <a:gd name="connsiteX20" fmla="*/ 203473 w 669253"/>
              <a:gd name="connsiteY20" fmla="*/ 688756 h 1032388"/>
              <a:gd name="connsiteX21" fmla="*/ 203289 w 669253"/>
              <a:gd name="connsiteY21" fmla="*/ 688532 h 1032388"/>
              <a:gd name="connsiteX22" fmla="*/ 546514 w 669253"/>
              <a:gd name="connsiteY22" fmla="*/ 1027913 h 1032388"/>
              <a:gd name="connsiteX23" fmla="*/ 546267 w 669253"/>
              <a:gd name="connsiteY23" fmla="*/ 1027913 h 1032388"/>
              <a:gd name="connsiteX24" fmla="*/ 546020 w 669253"/>
              <a:gd name="connsiteY24" fmla="*/ 1027913 h 1032388"/>
              <a:gd name="connsiteX25" fmla="*/ 298763 w 669253"/>
              <a:gd name="connsiteY25" fmla="*/ 0 h 1032388"/>
              <a:gd name="connsiteX26" fmla="*/ 239360 w 669253"/>
              <a:gd name="connsiteY26" fmla="*/ 22551 h 1032388"/>
              <a:gd name="connsiteX27" fmla="*/ 238954 w 669253"/>
              <a:gd name="connsiteY27" fmla="*/ 23190 h 1032388"/>
              <a:gd name="connsiteX28" fmla="*/ 244154 w 669253"/>
              <a:gd name="connsiteY28" fmla="*/ 38856 h 1032388"/>
              <a:gd name="connsiteX29" fmla="*/ 241254 w 669253"/>
              <a:gd name="connsiteY29" fmla="*/ 79658 h 1032388"/>
              <a:gd name="connsiteX30" fmla="*/ 231096 w 669253"/>
              <a:gd name="connsiteY30" fmla="*/ 98131 h 1032388"/>
              <a:gd name="connsiteX31" fmla="*/ 230574 w 669253"/>
              <a:gd name="connsiteY31" fmla="*/ 103593 h 1032388"/>
              <a:gd name="connsiteX32" fmla="*/ 244207 w 669253"/>
              <a:gd name="connsiteY32" fmla="*/ 110757 h 1032388"/>
              <a:gd name="connsiteX33" fmla="*/ 241868 w 669253"/>
              <a:gd name="connsiteY33" fmla="*/ 115134 h 1032388"/>
              <a:gd name="connsiteX34" fmla="*/ 245267 w 669253"/>
              <a:gd name="connsiteY34" fmla="*/ 117361 h 1032388"/>
              <a:gd name="connsiteX35" fmla="*/ 244226 w 669253"/>
              <a:gd name="connsiteY35" fmla="*/ 120721 h 1032388"/>
              <a:gd name="connsiteX36" fmla="*/ 247944 w 669253"/>
              <a:gd name="connsiteY36" fmla="*/ 126220 h 1032388"/>
              <a:gd name="connsiteX37" fmla="*/ 251265 w 669253"/>
              <a:gd name="connsiteY37" fmla="*/ 142932 h 1032388"/>
              <a:gd name="connsiteX38" fmla="*/ 256145 w 669253"/>
              <a:gd name="connsiteY38" fmla="*/ 144967 h 1032388"/>
              <a:gd name="connsiteX39" fmla="*/ 256179 w 669253"/>
              <a:gd name="connsiteY39" fmla="*/ 144967 h 1032388"/>
              <a:gd name="connsiteX40" fmla="*/ 274445 w 669253"/>
              <a:gd name="connsiteY40" fmla="*/ 143669 h 1032388"/>
              <a:gd name="connsiteX41" fmla="*/ 281334 w 669253"/>
              <a:gd name="connsiteY41" fmla="*/ 145131 h 1032388"/>
              <a:gd name="connsiteX42" fmla="*/ 281581 w 669253"/>
              <a:gd name="connsiteY42" fmla="*/ 145092 h 1032388"/>
              <a:gd name="connsiteX43" fmla="*/ 286635 w 669253"/>
              <a:gd name="connsiteY43" fmla="*/ 162937 h 1032388"/>
              <a:gd name="connsiteX44" fmla="*/ 290499 w 669253"/>
              <a:gd name="connsiteY44" fmla="*/ 167517 h 1032388"/>
              <a:gd name="connsiteX45" fmla="*/ 279534 w 669253"/>
              <a:gd name="connsiteY45" fmla="*/ 196845 h 1032388"/>
              <a:gd name="connsiteX46" fmla="*/ 280739 w 669253"/>
              <a:gd name="connsiteY46" fmla="*/ 230977 h 1032388"/>
              <a:gd name="connsiteX47" fmla="*/ 262265 w 669253"/>
              <a:gd name="connsiteY47" fmla="*/ 283098 h 1032388"/>
              <a:gd name="connsiteX48" fmla="*/ 265736 w 669253"/>
              <a:gd name="connsiteY48" fmla="*/ 385869 h 1032388"/>
              <a:gd name="connsiteX49" fmla="*/ 261844 w 669253"/>
              <a:gd name="connsiteY49" fmla="*/ 411014 h 1032388"/>
              <a:gd name="connsiteX50" fmla="*/ 238596 w 669253"/>
              <a:gd name="connsiteY50" fmla="*/ 436284 h 1032388"/>
              <a:gd name="connsiteX51" fmla="*/ 237822 w 669253"/>
              <a:gd name="connsiteY51" fmla="*/ 451167 h 1032388"/>
              <a:gd name="connsiteX52" fmla="*/ 223665 w 669253"/>
              <a:gd name="connsiteY52" fmla="*/ 454263 h 1032388"/>
              <a:gd name="connsiteX53" fmla="*/ 223496 w 669253"/>
              <a:gd name="connsiteY53" fmla="*/ 454205 h 1032388"/>
              <a:gd name="connsiteX54" fmla="*/ 220010 w 669253"/>
              <a:gd name="connsiteY54" fmla="*/ 468904 h 1032388"/>
              <a:gd name="connsiteX55" fmla="*/ 208381 w 669253"/>
              <a:gd name="connsiteY55" fmla="*/ 470578 h 1032388"/>
              <a:gd name="connsiteX56" fmla="*/ 196579 w 669253"/>
              <a:gd name="connsiteY56" fmla="*/ 483186 h 1032388"/>
              <a:gd name="connsiteX57" fmla="*/ 192846 w 669253"/>
              <a:gd name="connsiteY57" fmla="*/ 482662 h 1032388"/>
              <a:gd name="connsiteX58" fmla="*/ 172668 w 669253"/>
              <a:gd name="connsiteY58" fmla="*/ 496480 h 1032388"/>
              <a:gd name="connsiteX59" fmla="*/ 166960 w 669253"/>
              <a:gd name="connsiteY59" fmla="*/ 495880 h 1032388"/>
              <a:gd name="connsiteX60" fmla="*/ 159786 w 669253"/>
              <a:gd name="connsiteY60" fmla="*/ 497943 h 1032388"/>
              <a:gd name="connsiteX61" fmla="*/ 146268 w 669253"/>
              <a:gd name="connsiteY61" fmla="*/ 513755 h 1032388"/>
              <a:gd name="connsiteX62" fmla="*/ 102726 w 669253"/>
              <a:gd name="connsiteY62" fmla="*/ 482498 h 1032388"/>
              <a:gd name="connsiteX63" fmla="*/ 98224 w 669253"/>
              <a:gd name="connsiteY63" fmla="*/ 481637 h 1032388"/>
              <a:gd name="connsiteX64" fmla="*/ 86566 w 669253"/>
              <a:gd name="connsiteY64" fmla="*/ 486217 h 1032388"/>
              <a:gd name="connsiteX65" fmla="*/ 0 w 669253"/>
              <a:gd name="connsiteY65" fmla="*/ 603647 h 1032388"/>
              <a:gd name="connsiteX66" fmla="*/ 175602 w 669253"/>
              <a:gd name="connsiteY66" fmla="*/ 729229 h 1032388"/>
              <a:gd name="connsiteX67" fmla="*/ 198777 w 669253"/>
              <a:gd name="connsiteY67" fmla="*/ 698370 h 1032388"/>
              <a:gd name="connsiteX68" fmla="*/ 199261 w 669253"/>
              <a:gd name="connsiteY68" fmla="*/ 698564 h 1032388"/>
              <a:gd name="connsiteX69" fmla="*/ 187734 w 669253"/>
              <a:gd name="connsiteY69" fmla="*/ 739986 h 1032388"/>
              <a:gd name="connsiteX70" fmla="*/ 172024 w 669253"/>
              <a:gd name="connsiteY70" fmla="*/ 833160 h 1032388"/>
              <a:gd name="connsiteX71" fmla="*/ 156987 w 669253"/>
              <a:gd name="connsiteY71" fmla="*/ 895902 h 1032388"/>
              <a:gd name="connsiteX72" fmla="*/ 117932 w 669253"/>
              <a:gd name="connsiteY72" fmla="*/ 927157 h 1032388"/>
              <a:gd name="connsiteX73" fmla="*/ 97260 w 669253"/>
              <a:gd name="connsiteY73" fmla="*/ 960979 h 1032388"/>
              <a:gd name="connsiteX74" fmla="*/ 106221 w 669253"/>
              <a:gd name="connsiteY74" fmla="*/ 966207 h 1032388"/>
              <a:gd name="connsiteX75" fmla="*/ 72841 w 669253"/>
              <a:gd name="connsiteY75" fmla="*/ 983859 h 1032388"/>
              <a:gd name="connsiteX76" fmla="*/ 68034 w 669253"/>
              <a:gd name="connsiteY76" fmla="*/ 984672 h 1032388"/>
              <a:gd name="connsiteX77" fmla="*/ 40381 w 669253"/>
              <a:gd name="connsiteY77" fmla="*/ 980161 h 1032388"/>
              <a:gd name="connsiteX78" fmla="*/ 37873 w 669253"/>
              <a:gd name="connsiteY78" fmla="*/ 980063 h 1032388"/>
              <a:gd name="connsiteX79" fmla="*/ 29870 w 669253"/>
              <a:gd name="connsiteY79" fmla="*/ 981127 h 1032388"/>
              <a:gd name="connsiteX80" fmla="*/ 20992 w 669253"/>
              <a:gd name="connsiteY80" fmla="*/ 991905 h 1032388"/>
              <a:gd name="connsiteX81" fmla="*/ 76709 w 669253"/>
              <a:gd name="connsiteY81" fmla="*/ 1018483 h 1032388"/>
              <a:gd name="connsiteX82" fmla="*/ 140652 w 669253"/>
              <a:gd name="connsiteY82" fmla="*/ 1024603 h 1032388"/>
              <a:gd name="connsiteX83" fmla="*/ 147324 w 669253"/>
              <a:gd name="connsiteY83" fmla="*/ 1024564 h 1032388"/>
              <a:gd name="connsiteX84" fmla="*/ 149203 w 669253"/>
              <a:gd name="connsiteY84" fmla="*/ 1025940 h 1032388"/>
              <a:gd name="connsiteX85" fmla="*/ 145339 w 669253"/>
              <a:gd name="connsiteY85" fmla="*/ 1032388 h 1032388"/>
              <a:gd name="connsiteX86" fmla="*/ 145620 w 669253"/>
              <a:gd name="connsiteY86" fmla="*/ 1032368 h 1032388"/>
              <a:gd name="connsiteX87" fmla="*/ 187598 w 669253"/>
              <a:gd name="connsiteY87" fmla="*/ 1032320 h 1032388"/>
              <a:gd name="connsiteX88" fmla="*/ 191050 w 669253"/>
              <a:gd name="connsiteY88" fmla="*/ 1001694 h 1032388"/>
              <a:gd name="connsiteX89" fmla="*/ 198089 w 669253"/>
              <a:gd name="connsiteY89" fmla="*/ 999776 h 1032388"/>
              <a:gd name="connsiteX90" fmla="*/ 236204 w 669253"/>
              <a:gd name="connsiteY90" fmla="*/ 880342 h 1032388"/>
              <a:gd name="connsiteX91" fmla="*/ 269468 w 669253"/>
              <a:gd name="connsiteY91" fmla="*/ 823593 h 1032388"/>
              <a:gd name="connsiteX92" fmla="*/ 315504 w 669253"/>
              <a:gd name="connsiteY92" fmla="*/ 725521 h 1032388"/>
              <a:gd name="connsiteX93" fmla="*/ 352510 w 669253"/>
              <a:gd name="connsiteY93" fmla="*/ 662797 h 1032388"/>
              <a:gd name="connsiteX94" fmla="*/ 563613 w 669253"/>
              <a:gd name="connsiteY94" fmla="*/ 956757 h 1032388"/>
              <a:gd name="connsiteX95" fmla="*/ 567215 w 669253"/>
              <a:gd name="connsiteY95" fmla="*/ 975608 h 1032388"/>
              <a:gd name="connsiteX96" fmla="*/ 559115 w 669253"/>
              <a:gd name="connsiteY96" fmla="*/ 998150 h 1032388"/>
              <a:gd name="connsiteX97" fmla="*/ 512562 w 669253"/>
              <a:gd name="connsiteY97" fmla="*/ 1008433 h 1032388"/>
              <a:gd name="connsiteX98" fmla="*/ 510471 w 669253"/>
              <a:gd name="connsiteY98" fmla="*/ 1022307 h 1032388"/>
              <a:gd name="connsiteX99" fmla="*/ 546257 w 669253"/>
              <a:gd name="connsiteY99" fmla="*/ 1030305 h 1032388"/>
              <a:gd name="connsiteX100" fmla="*/ 576703 w 669253"/>
              <a:gd name="connsiteY100" fmla="*/ 1026566 h 1032388"/>
              <a:gd name="connsiteX101" fmla="*/ 620764 w 669253"/>
              <a:gd name="connsiteY101" fmla="*/ 992882 h 1032388"/>
              <a:gd name="connsiteX102" fmla="*/ 627566 w 669253"/>
              <a:gd name="connsiteY102" fmla="*/ 999669 h 1032388"/>
              <a:gd name="connsiteX103" fmla="*/ 669254 w 669253"/>
              <a:gd name="connsiteY103" fmla="*/ 975666 h 1032388"/>
              <a:gd name="connsiteX104" fmla="*/ 658245 w 669253"/>
              <a:gd name="connsiteY104" fmla="*/ 946783 h 1032388"/>
              <a:gd name="connsiteX105" fmla="*/ 596790 w 669253"/>
              <a:gd name="connsiteY105" fmla="*/ 853086 h 1032388"/>
              <a:gd name="connsiteX106" fmla="*/ 494955 w 669253"/>
              <a:gd name="connsiteY106" fmla="*/ 704499 h 1032388"/>
              <a:gd name="connsiteX107" fmla="*/ 471528 w 669253"/>
              <a:gd name="connsiteY107" fmla="*/ 676370 h 1032388"/>
              <a:gd name="connsiteX108" fmla="*/ 466483 w 669253"/>
              <a:gd name="connsiteY108" fmla="*/ 664578 h 1032388"/>
              <a:gd name="connsiteX109" fmla="*/ 455033 w 669253"/>
              <a:gd name="connsiteY109" fmla="*/ 623621 h 1032388"/>
              <a:gd name="connsiteX110" fmla="*/ 441546 w 669253"/>
              <a:gd name="connsiteY110" fmla="*/ 594109 h 1032388"/>
              <a:gd name="connsiteX111" fmla="*/ 442863 w 669253"/>
              <a:gd name="connsiteY111" fmla="*/ 590749 h 1032388"/>
              <a:gd name="connsiteX112" fmla="*/ 472858 w 669253"/>
              <a:gd name="connsiteY112" fmla="*/ 580931 h 1032388"/>
              <a:gd name="connsiteX113" fmla="*/ 449364 w 669253"/>
              <a:gd name="connsiteY113" fmla="*/ 433748 h 1032388"/>
              <a:gd name="connsiteX114" fmla="*/ 450589 w 669253"/>
              <a:gd name="connsiteY114" fmla="*/ 353247 h 1032388"/>
              <a:gd name="connsiteX115" fmla="*/ 444959 w 669253"/>
              <a:gd name="connsiteY115" fmla="*/ 329429 h 1032388"/>
              <a:gd name="connsiteX116" fmla="*/ 441061 w 669253"/>
              <a:gd name="connsiteY116" fmla="*/ 257323 h 1032388"/>
              <a:gd name="connsiteX117" fmla="*/ 414836 w 669253"/>
              <a:gd name="connsiteY117" fmla="*/ 185934 h 1032388"/>
              <a:gd name="connsiteX118" fmla="*/ 369615 w 669253"/>
              <a:gd name="connsiteY118" fmla="*/ 146942 h 1032388"/>
              <a:gd name="connsiteX119" fmla="*/ 355221 w 669253"/>
              <a:gd name="connsiteY119" fmla="*/ 127585 h 1032388"/>
              <a:gd name="connsiteX120" fmla="*/ 346313 w 669253"/>
              <a:gd name="connsiteY120" fmla="*/ 109798 h 1032388"/>
              <a:gd name="connsiteX121" fmla="*/ 351591 w 669253"/>
              <a:gd name="connsiteY121" fmla="*/ 32300 h 1032388"/>
              <a:gd name="connsiteX122" fmla="*/ 298763 w 669253"/>
              <a:gd name="connsiteY122" fmla="*/ 0 h 10323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</a:cxnLst>
            <a:rect l="l" t="t" r="r" b="b"/>
            <a:pathLst>
              <a:path w="669253" h="1032388">
                <a:moveTo>
                  <a:pt x="299388" y="2450"/>
                </a:moveTo>
                <a:cubicBezTo>
                  <a:pt x="299472" y="2450"/>
                  <a:pt x="299554" y="2450"/>
                  <a:pt x="299635" y="2450"/>
                </a:cubicBezTo>
                <a:lnTo>
                  <a:pt x="299146" y="2644"/>
                </a:lnTo>
                <a:cubicBezTo>
                  <a:pt x="299226" y="2515"/>
                  <a:pt x="299307" y="2450"/>
                  <a:pt x="299388" y="2450"/>
                </a:cubicBezTo>
                <a:close/>
                <a:moveTo>
                  <a:pt x="98325" y="484029"/>
                </a:moveTo>
                <a:cubicBezTo>
                  <a:pt x="98348" y="484029"/>
                  <a:pt x="98370" y="484029"/>
                  <a:pt x="98393" y="484029"/>
                </a:cubicBezTo>
                <a:lnTo>
                  <a:pt x="98257" y="484222"/>
                </a:lnTo>
                <a:cubicBezTo>
                  <a:pt x="98280" y="484093"/>
                  <a:pt x="98303" y="484029"/>
                  <a:pt x="98325" y="484029"/>
                </a:cubicBezTo>
                <a:close/>
                <a:moveTo>
                  <a:pt x="194860" y="484763"/>
                </a:moveTo>
                <a:cubicBezTo>
                  <a:pt x="194928" y="484763"/>
                  <a:pt x="194994" y="484763"/>
                  <a:pt x="195058" y="484763"/>
                </a:cubicBezTo>
                <a:lnTo>
                  <a:pt x="194661" y="484958"/>
                </a:lnTo>
                <a:cubicBezTo>
                  <a:pt x="194729" y="484829"/>
                  <a:pt x="194795" y="484763"/>
                  <a:pt x="194860" y="484763"/>
                </a:cubicBezTo>
                <a:close/>
                <a:moveTo>
                  <a:pt x="167193" y="520958"/>
                </a:moveTo>
                <a:lnTo>
                  <a:pt x="203899" y="543508"/>
                </a:lnTo>
                <a:lnTo>
                  <a:pt x="203908" y="543508"/>
                </a:lnTo>
                <a:lnTo>
                  <a:pt x="198554" y="549772"/>
                </a:lnTo>
                <a:lnTo>
                  <a:pt x="161557" y="524724"/>
                </a:lnTo>
                <a:lnTo>
                  <a:pt x="167193" y="520958"/>
                </a:lnTo>
                <a:close/>
                <a:moveTo>
                  <a:pt x="203235" y="688532"/>
                </a:moveTo>
                <a:cubicBezTo>
                  <a:pt x="203316" y="688532"/>
                  <a:pt x="203394" y="688545"/>
                  <a:pt x="203468" y="688571"/>
                </a:cubicBezTo>
                <a:lnTo>
                  <a:pt x="203473" y="688756"/>
                </a:lnTo>
                <a:cubicBezTo>
                  <a:pt x="203415" y="688607"/>
                  <a:pt x="203354" y="688532"/>
                  <a:pt x="203289" y="688532"/>
                </a:cubicBezTo>
                <a:close/>
                <a:moveTo>
                  <a:pt x="546514" y="1027913"/>
                </a:moveTo>
                <a:cubicBezTo>
                  <a:pt x="546430" y="1027913"/>
                  <a:pt x="546347" y="1027913"/>
                  <a:pt x="546267" y="1027913"/>
                </a:cubicBezTo>
                <a:cubicBezTo>
                  <a:pt x="546183" y="1027913"/>
                  <a:pt x="546100" y="1027913"/>
                  <a:pt x="546020" y="1027913"/>
                </a:cubicBezTo>
                <a:close/>
                <a:moveTo>
                  <a:pt x="298763" y="0"/>
                </a:moveTo>
                <a:cubicBezTo>
                  <a:pt x="281277" y="1"/>
                  <a:pt x="261476" y="7518"/>
                  <a:pt x="239360" y="22551"/>
                </a:cubicBezTo>
                <a:lnTo>
                  <a:pt x="238954" y="23190"/>
                </a:lnTo>
                <a:cubicBezTo>
                  <a:pt x="235575" y="30361"/>
                  <a:pt x="237308" y="35583"/>
                  <a:pt x="244154" y="38856"/>
                </a:cubicBezTo>
                <a:cubicBezTo>
                  <a:pt x="238996" y="53529"/>
                  <a:pt x="238029" y="67130"/>
                  <a:pt x="241254" y="79658"/>
                </a:cubicBezTo>
                <a:cubicBezTo>
                  <a:pt x="242270" y="80672"/>
                  <a:pt x="238885" y="86830"/>
                  <a:pt x="231096" y="98131"/>
                </a:cubicBezTo>
                <a:cubicBezTo>
                  <a:pt x="229986" y="101197"/>
                  <a:pt x="229812" y="103018"/>
                  <a:pt x="230574" y="103593"/>
                </a:cubicBezTo>
                <a:cubicBezTo>
                  <a:pt x="230467" y="105246"/>
                  <a:pt x="235012" y="107634"/>
                  <a:pt x="244207" y="110757"/>
                </a:cubicBezTo>
                <a:lnTo>
                  <a:pt x="241868" y="115134"/>
                </a:lnTo>
                <a:cubicBezTo>
                  <a:pt x="242017" y="116173"/>
                  <a:pt x="243150" y="116916"/>
                  <a:pt x="245267" y="117361"/>
                </a:cubicBezTo>
                <a:cubicBezTo>
                  <a:pt x="244334" y="118194"/>
                  <a:pt x="243987" y="119314"/>
                  <a:pt x="244226" y="120721"/>
                </a:cubicBezTo>
                <a:lnTo>
                  <a:pt x="247944" y="126220"/>
                </a:lnTo>
                <a:cubicBezTo>
                  <a:pt x="248183" y="136729"/>
                  <a:pt x="249290" y="142299"/>
                  <a:pt x="251265" y="142932"/>
                </a:cubicBezTo>
                <a:cubicBezTo>
                  <a:pt x="253001" y="144288"/>
                  <a:pt x="254628" y="144966"/>
                  <a:pt x="256145" y="144967"/>
                </a:cubicBezTo>
                <a:cubicBezTo>
                  <a:pt x="256155" y="144967"/>
                  <a:pt x="256166" y="144967"/>
                  <a:pt x="256179" y="144967"/>
                </a:cubicBezTo>
                <a:cubicBezTo>
                  <a:pt x="264171" y="144102"/>
                  <a:pt x="270259" y="143669"/>
                  <a:pt x="274445" y="143669"/>
                </a:cubicBezTo>
                <a:cubicBezTo>
                  <a:pt x="278886" y="143669"/>
                  <a:pt x="281183" y="144156"/>
                  <a:pt x="281334" y="145131"/>
                </a:cubicBezTo>
                <a:cubicBezTo>
                  <a:pt x="281418" y="145105"/>
                  <a:pt x="281501" y="145092"/>
                  <a:pt x="281581" y="145092"/>
                </a:cubicBezTo>
                <a:cubicBezTo>
                  <a:pt x="283275" y="145092"/>
                  <a:pt x="284960" y="151041"/>
                  <a:pt x="286635" y="162937"/>
                </a:cubicBezTo>
                <a:cubicBezTo>
                  <a:pt x="287736" y="164971"/>
                  <a:pt x="289024" y="166498"/>
                  <a:pt x="290499" y="167517"/>
                </a:cubicBezTo>
                <a:lnTo>
                  <a:pt x="279534" y="196845"/>
                </a:lnTo>
                <a:cubicBezTo>
                  <a:pt x="278604" y="201228"/>
                  <a:pt x="279005" y="212606"/>
                  <a:pt x="280739" y="230977"/>
                </a:cubicBezTo>
                <a:cubicBezTo>
                  <a:pt x="270052" y="247748"/>
                  <a:pt x="263895" y="265121"/>
                  <a:pt x="262265" y="283098"/>
                </a:cubicBezTo>
                <a:cubicBezTo>
                  <a:pt x="259566" y="294311"/>
                  <a:pt x="260724" y="328568"/>
                  <a:pt x="265736" y="385869"/>
                </a:cubicBezTo>
                <a:cubicBezTo>
                  <a:pt x="265800" y="396242"/>
                  <a:pt x="264503" y="404624"/>
                  <a:pt x="261844" y="411014"/>
                </a:cubicBezTo>
                <a:cubicBezTo>
                  <a:pt x="259736" y="417593"/>
                  <a:pt x="251987" y="426016"/>
                  <a:pt x="238596" y="436284"/>
                </a:cubicBezTo>
                <a:cubicBezTo>
                  <a:pt x="236275" y="438259"/>
                  <a:pt x="236017" y="443219"/>
                  <a:pt x="237822" y="451167"/>
                </a:cubicBezTo>
                <a:cubicBezTo>
                  <a:pt x="228474" y="451456"/>
                  <a:pt x="223756" y="452489"/>
                  <a:pt x="223665" y="454263"/>
                </a:cubicBezTo>
                <a:cubicBezTo>
                  <a:pt x="223610" y="454225"/>
                  <a:pt x="223554" y="454205"/>
                  <a:pt x="223496" y="454205"/>
                </a:cubicBezTo>
                <a:cubicBezTo>
                  <a:pt x="222621" y="454205"/>
                  <a:pt x="221459" y="459105"/>
                  <a:pt x="220010" y="468904"/>
                </a:cubicBezTo>
                <a:lnTo>
                  <a:pt x="208381" y="470578"/>
                </a:lnTo>
                <a:cubicBezTo>
                  <a:pt x="206096" y="471515"/>
                  <a:pt x="202162" y="475717"/>
                  <a:pt x="196579" y="483186"/>
                </a:cubicBezTo>
                <a:cubicBezTo>
                  <a:pt x="195346" y="482837"/>
                  <a:pt x="194102" y="482662"/>
                  <a:pt x="192846" y="482662"/>
                </a:cubicBezTo>
                <a:cubicBezTo>
                  <a:pt x="186388" y="482664"/>
                  <a:pt x="179662" y="487269"/>
                  <a:pt x="172668" y="496480"/>
                </a:cubicBezTo>
                <a:cubicBezTo>
                  <a:pt x="170551" y="496080"/>
                  <a:pt x="168648" y="495880"/>
                  <a:pt x="166960" y="495880"/>
                </a:cubicBezTo>
                <a:cubicBezTo>
                  <a:pt x="163842" y="495880"/>
                  <a:pt x="161451" y="496567"/>
                  <a:pt x="159786" y="497943"/>
                </a:cubicBezTo>
                <a:cubicBezTo>
                  <a:pt x="156916" y="499453"/>
                  <a:pt x="152410" y="504724"/>
                  <a:pt x="146268" y="513755"/>
                </a:cubicBezTo>
                <a:lnTo>
                  <a:pt x="102726" y="482498"/>
                </a:lnTo>
                <a:cubicBezTo>
                  <a:pt x="101280" y="481924"/>
                  <a:pt x="99779" y="481637"/>
                  <a:pt x="98224" y="481637"/>
                </a:cubicBezTo>
                <a:cubicBezTo>
                  <a:pt x="94635" y="481637"/>
                  <a:pt x="90749" y="483164"/>
                  <a:pt x="86566" y="486217"/>
                </a:cubicBezTo>
                <a:cubicBezTo>
                  <a:pt x="77306" y="490735"/>
                  <a:pt x="48451" y="529879"/>
                  <a:pt x="0" y="603647"/>
                </a:cubicBezTo>
                <a:lnTo>
                  <a:pt x="175602" y="729229"/>
                </a:lnTo>
                <a:lnTo>
                  <a:pt x="198777" y="698370"/>
                </a:lnTo>
                <a:lnTo>
                  <a:pt x="199261" y="698564"/>
                </a:lnTo>
                <a:cubicBezTo>
                  <a:pt x="193803" y="715380"/>
                  <a:pt x="189961" y="729187"/>
                  <a:pt x="187734" y="739986"/>
                </a:cubicBezTo>
                <a:cubicBezTo>
                  <a:pt x="181931" y="784320"/>
                  <a:pt x="176694" y="815377"/>
                  <a:pt x="172024" y="833160"/>
                </a:cubicBezTo>
                <a:lnTo>
                  <a:pt x="156987" y="895902"/>
                </a:lnTo>
                <a:cubicBezTo>
                  <a:pt x="139290" y="904119"/>
                  <a:pt x="126272" y="914538"/>
                  <a:pt x="117932" y="927157"/>
                </a:cubicBezTo>
                <a:lnTo>
                  <a:pt x="97260" y="960979"/>
                </a:lnTo>
                <a:lnTo>
                  <a:pt x="106221" y="966207"/>
                </a:lnTo>
                <a:cubicBezTo>
                  <a:pt x="91472" y="976580"/>
                  <a:pt x="80345" y="982464"/>
                  <a:pt x="72841" y="983859"/>
                </a:cubicBezTo>
                <a:cubicBezTo>
                  <a:pt x="71925" y="984400"/>
                  <a:pt x="70322" y="984672"/>
                  <a:pt x="68034" y="984672"/>
                </a:cubicBezTo>
                <a:cubicBezTo>
                  <a:pt x="62635" y="984672"/>
                  <a:pt x="53417" y="983168"/>
                  <a:pt x="40381" y="980161"/>
                </a:cubicBezTo>
                <a:cubicBezTo>
                  <a:pt x="39541" y="980096"/>
                  <a:pt x="38706" y="980063"/>
                  <a:pt x="37873" y="980063"/>
                </a:cubicBezTo>
                <a:cubicBezTo>
                  <a:pt x="35165" y="980063"/>
                  <a:pt x="32498" y="980418"/>
                  <a:pt x="29870" y="981127"/>
                </a:cubicBezTo>
                <a:cubicBezTo>
                  <a:pt x="23041" y="982832"/>
                  <a:pt x="20081" y="986425"/>
                  <a:pt x="20992" y="991905"/>
                </a:cubicBezTo>
                <a:cubicBezTo>
                  <a:pt x="25403" y="1000748"/>
                  <a:pt x="43976" y="1009608"/>
                  <a:pt x="76709" y="1018483"/>
                </a:cubicBezTo>
                <a:cubicBezTo>
                  <a:pt x="90249" y="1022563"/>
                  <a:pt x="111563" y="1024603"/>
                  <a:pt x="140652" y="1024603"/>
                </a:cubicBezTo>
                <a:cubicBezTo>
                  <a:pt x="142835" y="1024603"/>
                  <a:pt x="145058" y="1024590"/>
                  <a:pt x="147324" y="1024564"/>
                </a:cubicBezTo>
                <a:cubicBezTo>
                  <a:pt x="148309" y="1024590"/>
                  <a:pt x="148935" y="1025049"/>
                  <a:pt x="149203" y="1025940"/>
                </a:cubicBezTo>
                <a:cubicBezTo>
                  <a:pt x="144929" y="1030239"/>
                  <a:pt x="143641" y="1032388"/>
                  <a:pt x="145339" y="1032388"/>
                </a:cubicBezTo>
                <a:cubicBezTo>
                  <a:pt x="145426" y="1032388"/>
                  <a:pt x="145520" y="1032382"/>
                  <a:pt x="145620" y="1032368"/>
                </a:cubicBezTo>
                <a:lnTo>
                  <a:pt x="187598" y="1032320"/>
                </a:lnTo>
                <a:cubicBezTo>
                  <a:pt x="192075" y="1020364"/>
                  <a:pt x="193225" y="1010156"/>
                  <a:pt x="191050" y="1001694"/>
                </a:cubicBezTo>
                <a:lnTo>
                  <a:pt x="198089" y="999776"/>
                </a:lnTo>
                <a:lnTo>
                  <a:pt x="236204" y="880342"/>
                </a:lnTo>
                <a:cubicBezTo>
                  <a:pt x="250308" y="858422"/>
                  <a:pt x="261397" y="839506"/>
                  <a:pt x="269468" y="823593"/>
                </a:cubicBezTo>
                <a:cubicBezTo>
                  <a:pt x="297305" y="761929"/>
                  <a:pt x="312651" y="729238"/>
                  <a:pt x="315504" y="725521"/>
                </a:cubicBezTo>
                <a:cubicBezTo>
                  <a:pt x="323805" y="709887"/>
                  <a:pt x="336140" y="688979"/>
                  <a:pt x="352510" y="662797"/>
                </a:cubicBezTo>
                <a:cubicBezTo>
                  <a:pt x="491060" y="844432"/>
                  <a:pt x="561428" y="942419"/>
                  <a:pt x="563613" y="956757"/>
                </a:cubicBezTo>
                <a:cubicBezTo>
                  <a:pt x="566601" y="962998"/>
                  <a:pt x="567802" y="969283"/>
                  <a:pt x="567215" y="975608"/>
                </a:cubicBezTo>
                <a:cubicBezTo>
                  <a:pt x="560811" y="981308"/>
                  <a:pt x="558112" y="988822"/>
                  <a:pt x="559115" y="998150"/>
                </a:cubicBezTo>
                <a:cubicBezTo>
                  <a:pt x="550817" y="1003855"/>
                  <a:pt x="535300" y="1007283"/>
                  <a:pt x="512562" y="1008433"/>
                </a:cubicBezTo>
                <a:cubicBezTo>
                  <a:pt x="506578" y="1011880"/>
                  <a:pt x="505881" y="1016504"/>
                  <a:pt x="510471" y="1022307"/>
                </a:cubicBezTo>
                <a:cubicBezTo>
                  <a:pt x="520666" y="1027640"/>
                  <a:pt x="532595" y="1030305"/>
                  <a:pt x="546257" y="1030305"/>
                </a:cubicBezTo>
                <a:cubicBezTo>
                  <a:pt x="555594" y="1030305"/>
                  <a:pt x="565743" y="1029058"/>
                  <a:pt x="576703" y="1026566"/>
                </a:cubicBezTo>
                <a:cubicBezTo>
                  <a:pt x="591776" y="1022293"/>
                  <a:pt x="606463" y="1011066"/>
                  <a:pt x="620764" y="992882"/>
                </a:cubicBezTo>
                <a:lnTo>
                  <a:pt x="627566" y="999669"/>
                </a:lnTo>
                <a:lnTo>
                  <a:pt x="669254" y="975666"/>
                </a:lnTo>
                <a:cubicBezTo>
                  <a:pt x="667511" y="966274"/>
                  <a:pt x="663841" y="956646"/>
                  <a:pt x="658245" y="946783"/>
                </a:cubicBezTo>
                <a:lnTo>
                  <a:pt x="596790" y="853086"/>
                </a:lnTo>
                <a:lnTo>
                  <a:pt x="494955" y="704499"/>
                </a:lnTo>
                <a:lnTo>
                  <a:pt x="471528" y="676370"/>
                </a:lnTo>
                <a:cubicBezTo>
                  <a:pt x="469901" y="673976"/>
                  <a:pt x="468219" y="670045"/>
                  <a:pt x="466483" y="664578"/>
                </a:cubicBezTo>
                <a:lnTo>
                  <a:pt x="455033" y="623621"/>
                </a:lnTo>
                <a:cubicBezTo>
                  <a:pt x="452116" y="615481"/>
                  <a:pt x="447620" y="605643"/>
                  <a:pt x="441546" y="594109"/>
                </a:cubicBezTo>
                <a:lnTo>
                  <a:pt x="442863" y="590749"/>
                </a:lnTo>
                <a:cubicBezTo>
                  <a:pt x="458913" y="589032"/>
                  <a:pt x="468911" y="585758"/>
                  <a:pt x="472858" y="580931"/>
                </a:cubicBezTo>
                <a:cubicBezTo>
                  <a:pt x="457144" y="492247"/>
                  <a:pt x="449313" y="443186"/>
                  <a:pt x="449364" y="433748"/>
                </a:cubicBezTo>
                <a:cubicBezTo>
                  <a:pt x="447015" y="415190"/>
                  <a:pt x="447423" y="388357"/>
                  <a:pt x="450589" y="353247"/>
                </a:cubicBezTo>
                <a:lnTo>
                  <a:pt x="444959" y="329429"/>
                </a:lnTo>
                <a:cubicBezTo>
                  <a:pt x="444894" y="294526"/>
                  <a:pt x="443595" y="270492"/>
                  <a:pt x="441061" y="257323"/>
                </a:cubicBezTo>
                <a:cubicBezTo>
                  <a:pt x="436982" y="230915"/>
                  <a:pt x="428240" y="207119"/>
                  <a:pt x="414836" y="185934"/>
                </a:cubicBezTo>
                <a:cubicBezTo>
                  <a:pt x="404993" y="169713"/>
                  <a:pt x="389919" y="156715"/>
                  <a:pt x="369615" y="146942"/>
                </a:cubicBezTo>
                <a:cubicBezTo>
                  <a:pt x="366719" y="138408"/>
                  <a:pt x="361922" y="131956"/>
                  <a:pt x="355221" y="127585"/>
                </a:cubicBezTo>
                <a:lnTo>
                  <a:pt x="346313" y="109798"/>
                </a:lnTo>
                <a:cubicBezTo>
                  <a:pt x="356529" y="68190"/>
                  <a:pt x="358288" y="42357"/>
                  <a:pt x="351591" y="32300"/>
                </a:cubicBezTo>
                <a:cubicBezTo>
                  <a:pt x="337299" y="10767"/>
                  <a:pt x="319690" y="0"/>
                  <a:pt x="298763" y="0"/>
                </a:cubicBezTo>
                <a:close/>
              </a:path>
            </a:pathLst>
          </a:custGeom>
          <a:solidFill>
            <a:srgbClr val="F2C34D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8A1154A7-7690-5A56-3FD8-78AEEA71667D}"/>
              </a:ext>
            </a:extLst>
          </p:cNvPr>
          <p:cNvSpPr/>
          <p:nvPr/>
        </p:nvSpPr>
        <p:spPr>
          <a:xfrm>
            <a:off x="2201526" y="3492419"/>
            <a:ext cx="7427874" cy="77841"/>
          </a:xfrm>
          <a:custGeom>
            <a:avLst/>
            <a:gdLst>
              <a:gd name="connsiteX0" fmla="*/ 4092555 w 4092554"/>
              <a:gd name="connsiteY0" fmla="*/ 21461 h 42888"/>
              <a:gd name="connsiteX1" fmla="*/ 4073875 w 4092554"/>
              <a:gd name="connsiteY1" fmla="*/ 24374 h 42888"/>
              <a:gd name="connsiteX2" fmla="*/ 3296696 w 4092554"/>
              <a:gd name="connsiteY2" fmla="*/ 38453 h 42888"/>
              <a:gd name="connsiteX3" fmla="*/ 1768610 w 4092554"/>
              <a:gd name="connsiteY3" fmla="*/ 42730 h 42888"/>
              <a:gd name="connsiteX4" fmla="*/ 426368 w 4092554"/>
              <a:gd name="connsiteY4" fmla="*/ 34578 h 42888"/>
              <a:gd name="connsiteX5" fmla="*/ 160807 w 4092554"/>
              <a:gd name="connsiteY5" fmla="*/ 29817 h 42888"/>
              <a:gd name="connsiteX6" fmla="*/ 73095 w 4092554"/>
              <a:gd name="connsiteY6" fmla="*/ 27168 h 42888"/>
              <a:gd name="connsiteX7" fmla="*/ 0 w 4092554"/>
              <a:gd name="connsiteY7" fmla="*/ 21461 h 42888"/>
              <a:gd name="connsiteX8" fmla="*/ 599341 w 4092554"/>
              <a:gd name="connsiteY8" fmla="*/ 6286 h 42888"/>
              <a:gd name="connsiteX9" fmla="*/ 2046277 w 4092554"/>
              <a:gd name="connsiteY9" fmla="*/ 0 h 42888"/>
              <a:gd name="connsiteX10" fmla="*/ 3493214 w 4092554"/>
              <a:gd name="connsiteY10" fmla="*/ 6286 h 42888"/>
              <a:gd name="connsiteX11" fmla="*/ 4092555 w 4092554"/>
              <a:gd name="connsiteY11" fmla="*/ 21461 h 42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092554" h="42888">
                <a:moveTo>
                  <a:pt x="4092555" y="21461"/>
                </a:moveTo>
                <a:lnTo>
                  <a:pt x="4073875" y="24374"/>
                </a:lnTo>
                <a:cubicBezTo>
                  <a:pt x="3985337" y="30242"/>
                  <a:pt x="3726278" y="34935"/>
                  <a:pt x="3296696" y="38453"/>
                </a:cubicBezTo>
                <a:cubicBezTo>
                  <a:pt x="2864142" y="41970"/>
                  <a:pt x="2354780" y="43395"/>
                  <a:pt x="1768610" y="42730"/>
                </a:cubicBezTo>
                <a:cubicBezTo>
                  <a:pt x="1209186" y="41801"/>
                  <a:pt x="761772" y="39084"/>
                  <a:pt x="426368" y="34578"/>
                </a:cubicBezTo>
                <a:cubicBezTo>
                  <a:pt x="318900" y="33122"/>
                  <a:pt x="230380" y="31535"/>
                  <a:pt x="160807" y="29817"/>
                </a:cubicBezTo>
                <a:lnTo>
                  <a:pt x="73095" y="27168"/>
                </a:lnTo>
                <a:cubicBezTo>
                  <a:pt x="24907" y="25346"/>
                  <a:pt x="542" y="23444"/>
                  <a:pt x="0" y="21461"/>
                </a:cubicBezTo>
                <a:cubicBezTo>
                  <a:pt x="14628" y="15383"/>
                  <a:pt x="214409" y="10324"/>
                  <a:pt x="599341" y="6286"/>
                </a:cubicBezTo>
                <a:cubicBezTo>
                  <a:pt x="984273" y="2249"/>
                  <a:pt x="1466585" y="153"/>
                  <a:pt x="2046277" y="0"/>
                </a:cubicBezTo>
                <a:cubicBezTo>
                  <a:pt x="2625970" y="153"/>
                  <a:pt x="3108282" y="2249"/>
                  <a:pt x="3493214" y="6286"/>
                </a:cubicBezTo>
                <a:cubicBezTo>
                  <a:pt x="3878146" y="10324"/>
                  <a:pt x="4077926" y="15383"/>
                  <a:pt x="4092555" y="21461"/>
                </a:cubicBezTo>
              </a:path>
            </a:pathLst>
          </a:custGeom>
          <a:solidFill>
            <a:srgbClr val="0000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0" name="文本框 69">
            <a:extLst>
              <a:ext uri="{FF2B5EF4-FFF2-40B4-BE49-F238E27FC236}">
                <a16:creationId xmlns:a16="http://schemas.microsoft.com/office/drawing/2014/main" id="{88934E63-2017-5A12-8D25-487E0C80910C}"/>
              </a:ext>
            </a:extLst>
          </p:cNvPr>
          <p:cNvSpPr txBox="1"/>
          <p:nvPr/>
        </p:nvSpPr>
        <p:spPr>
          <a:xfrm>
            <a:off x="1343023" y="3957873"/>
            <a:ext cx="9505952" cy="620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75000"/>
                  </a:schemeClr>
                </a:solidFill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</a:rPr>
              <a:t>200</a:t>
            </a:r>
            <a:r>
              <a:rPr lang="zh-CN" altLang="en-US" sz="1200" dirty="0">
                <a:solidFill>
                  <a:schemeClr val="bg1">
                    <a:lumMod val="75000"/>
                  </a:schemeClr>
                </a:solidFill>
              </a:rPr>
              <a:t>字以内，据统计每页幻灯片的最好控制在</a:t>
            </a:r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</a:rPr>
              <a:t>5</a:t>
            </a:r>
            <a:r>
              <a:rPr lang="zh-CN" altLang="en-US" sz="1200" dirty="0">
                <a:solidFill>
                  <a:schemeClr val="bg1">
                    <a:lumMod val="75000"/>
                  </a:schemeClr>
                </a:solidFill>
              </a:rPr>
              <a:t>分钟之内。此处添加详细文本描述，建议与标题相关并符合整体语言风格，语言描述尽量简洁生动。</a:t>
            </a:r>
          </a:p>
        </p:txBody>
      </p:sp>
      <p:sp>
        <p:nvSpPr>
          <p:cNvPr id="71" name="文本框 70">
            <a:extLst>
              <a:ext uri="{FF2B5EF4-FFF2-40B4-BE49-F238E27FC236}">
                <a16:creationId xmlns:a16="http://schemas.microsoft.com/office/drawing/2014/main" id="{B929F58B-BD33-A218-EF94-3FA18F5B3C3F}"/>
              </a:ext>
            </a:extLst>
          </p:cNvPr>
          <p:cNvSpPr txBox="1"/>
          <p:nvPr/>
        </p:nvSpPr>
        <p:spPr>
          <a:xfrm>
            <a:off x="1343023" y="4733151"/>
            <a:ext cx="9505952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75000"/>
                  </a:schemeClr>
                </a:solidFill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</a:rPr>
              <a:t>200</a:t>
            </a:r>
            <a:r>
              <a:rPr lang="zh-CN" altLang="en-US" sz="1200" dirty="0">
                <a:solidFill>
                  <a:schemeClr val="bg1">
                    <a:lumMod val="75000"/>
                  </a:schemeClr>
                </a:solidFill>
              </a:rPr>
              <a:t>字以内，据统计每页幻灯片的最好控制在</a:t>
            </a:r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</a:rPr>
              <a:t>5</a:t>
            </a:r>
            <a:r>
              <a:rPr lang="zh-CN" altLang="en-US" sz="1200" dirty="0">
                <a:solidFill>
                  <a:schemeClr val="bg1">
                    <a:lumMod val="75000"/>
                  </a:schemeClr>
                </a:solidFill>
              </a:rPr>
              <a:t>分钟之内。</a:t>
            </a:r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</a:rPr>
              <a:t>51PPT</a:t>
            </a:r>
            <a:r>
              <a:rPr lang="zh-CN" altLang="en-US" sz="1200" dirty="0">
                <a:solidFill>
                  <a:schemeClr val="bg1">
                    <a:lumMod val="75000"/>
                  </a:schemeClr>
                </a:solidFill>
              </a:rPr>
              <a:t>模板网，幻灯 片演示模板及素材免费下载！</a:t>
            </a:r>
          </a:p>
          <a:p>
            <a:pPr algn="ctr">
              <a:lnSpc>
                <a:spcPct val="150000"/>
              </a:lnSpc>
            </a:pPr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</a:rPr>
              <a:t>51PPT</a:t>
            </a:r>
            <a:r>
              <a:rPr lang="zh-CN" altLang="en-US" sz="1200" dirty="0">
                <a:solidFill>
                  <a:schemeClr val="bg1">
                    <a:lumMod val="75000"/>
                  </a:schemeClr>
                </a:solidFill>
              </a:rPr>
              <a:t>模板网 唯一访问网址：</a:t>
            </a:r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</a:rPr>
              <a:t>www.51pptm oban.com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4151022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>
            <a:extLst>
              <a:ext uri="{FF2B5EF4-FFF2-40B4-BE49-F238E27FC236}">
                <a16:creationId xmlns:a16="http://schemas.microsoft.com/office/drawing/2014/main" id="{3C4513D7-2F5D-77D2-294F-804E9C86B03F}"/>
              </a:ext>
            </a:extLst>
          </p:cNvPr>
          <p:cNvSpPr txBox="1"/>
          <p:nvPr/>
        </p:nvSpPr>
        <p:spPr>
          <a:xfrm>
            <a:off x="1403872" y="248487"/>
            <a:ext cx="159530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职业规划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75E5CDA-BB54-5843-4313-E499341476F4}"/>
              </a:ext>
            </a:extLst>
          </p:cNvPr>
          <p:cNvSpPr txBox="1"/>
          <p:nvPr/>
        </p:nvSpPr>
        <p:spPr>
          <a:xfrm>
            <a:off x="480878" y="156154"/>
            <a:ext cx="86214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Sans Semibold" panose="00000700000000000000" pitchFamily="2" charset="-122"/>
                <a:ea typeface="MiSans Semibold" panose="00000700000000000000" pitchFamily="2" charset="-122"/>
                <a:cs typeface="+mn-ea"/>
                <a:sym typeface="+mn-lt"/>
              </a:rPr>
              <a:t>04</a:t>
            </a:r>
            <a:endParaRPr kumimoji="0" lang="zh-CN" altLang="en-US" sz="40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MiSans Semibold" panose="00000700000000000000" pitchFamily="2" charset="-122"/>
              <a:ea typeface="MiSans Semibold" panose="00000700000000000000" pitchFamily="2" charset="-122"/>
              <a:cs typeface="+mn-ea"/>
              <a:sym typeface="+mn-lt"/>
            </a:endParaRPr>
          </a:p>
        </p:txBody>
      </p:sp>
      <p:cxnSp>
        <p:nvCxnSpPr>
          <p:cNvPr id="2" name="Straight Connector 5">
            <a:extLst>
              <a:ext uri="{FF2B5EF4-FFF2-40B4-BE49-F238E27FC236}">
                <a16:creationId xmlns:a16="http://schemas.microsoft.com/office/drawing/2014/main" id="{C2DED9CA-189A-61A3-49F8-3D9B9250E7CC}"/>
              </a:ext>
            </a:extLst>
          </p:cNvPr>
          <p:cNvCxnSpPr/>
          <p:nvPr/>
        </p:nvCxnSpPr>
        <p:spPr>
          <a:xfrm>
            <a:off x="885371" y="3429000"/>
            <a:ext cx="10348686" cy="0"/>
          </a:xfrm>
          <a:prstGeom prst="line">
            <a:avLst/>
          </a:prstGeom>
          <a:ln w="38100" cap="rnd">
            <a:solidFill>
              <a:schemeClr val="bg1">
                <a:lumMod val="8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Straight Connector 6">
            <a:extLst>
              <a:ext uri="{FF2B5EF4-FFF2-40B4-BE49-F238E27FC236}">
                <a16:creationId xmlns:a16="http://schemas.microsoft.com/office/drawing/2014/main" id="{17C71F1C-000D-C1BB-F1C6-97B6BEC7642C}"/>
              </a:ext>
            </a:extLst>
          </p:cNvPr>
          <p:cNvCxnSpPr/>
          <p:nvPr/>
        </p:nvCxnSpPr>
        <p:spPr>
          <a:xfrm flipV="1">
            <a:off x="1785256" y="2880360"/>
            <a:ext cx="0" cy="548640"/>
          </a:xfrm>
          <a:prstGeom prst="line">
            <a:avLst/>
          </a:prstGeom>
          <a:ln w="38100" cap="rnd">
            <a:solidFill>
              <a:schemeClr val="bg1">
                <a:lumMod val="85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Oval 9">
            <a:extLst>
              <a:ext uri="{FF2B5EF4-FFF2-40B4-BE49-F238E27FC236}">
                <a16:creationId xmlns:a16="http://schemas.microsoft.com/office/drawing/2014/main" id="{0479E9A9-8382-1E57-25EB-155D665A5400}"/>
              </a:ext>
            </a:extLst>
          </p:cNvPr>
          <p:cNvSpPr/>
          <p:nvPr/>
        </p:nvSpPr>
        <p:spPr>
          <a:xfrm>
            <a:off x="1074055" y="1457957"/>
            <a:ext cx="1422402" cy="1422402"/>
          </a:xfrm>
          <a:prstGeom prst="ellipse">
            <a:avLst/>
          </a:prstGeom>
          <a:blipFill>
            <a:blip r:embed="rId4"/>
            <a:stretch>
              <a:fillRect l="-20000" r="-20000"/>
            </a:stretch>
          </a:blip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chemeClr val="tx1"/>
              </a:solidFill>
              <a:sym typeface="+mn-lt"/>
            </a:endParaRPr>
          </a:p>
        </p:txBody>
      </p:sp>
      <p:sp>
        <p:nvSpPr>
          <p:cNvPr id="5" name="Oval 11">
            <a:extLst>
              <a:ext uri="{FF2B5EF4-FFF2-40B4-BE49-F238E27FC236}">
                <a16:creationId xmlns:a16="http://schemas.microsoft.com/office/drawing/2014/main" id="{C94C9F32-743E-F48A-402B-FB8A70619A08}"/>
              </a:ext>
            </a:extLst>
          </p:cNvPr>
          <p:cNvSpPr/>
          <p:nvPr/>
        </p:nvSpPr>
        <p:spPr>
          <a:xfrm flipV="1">
            <a:off x="1553026" y="3196770"/>
            <a:ext cx="464460" cy="464460"/>
          </a:xfrm>
          <a:prstGeom prst="ellipse">
            <a:avLst/>
          </a:prstGeom>
          <a:solidFill>
            <a:srgbClr val="F2C34D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chemeClr val="tx1"/>
              </a:solidFill>
              <a:sym typeface="+mn-lt"/>
            </a:endParaRPr>
          </a:p>
        </p:txBody>
      </p:sp>
      <p:cxnSp>
        <p:nvCxnSpPr>
          <p:cNvPr id="7" name="Straight Connector 13">
            <a:extLst>
              <a:ext uri="{FF2B5EF4-FFF2-40B4-BE49-F238E27FC236}">
                <a16:creationId xmlns:a16="http://schemas.microsoft.com/office/drawing/2014/main" id="{8AF820DF-0394-D837-5F41-FE721337B4C1}"/>
              </a:ext>
            </a:extLst>
          </p:cNvPr>
          <p:cNvCxnSpPr/>
          <p:nvPr/>
        </p:nvCxnSpPr>
        <p:spPr>
          <a:xfrm flipV="1">
            <a:off x="3940628" y="3429000"/>
            <a:ext cx="0" cy="548640"/>
          </a:xfrm>
          <a:prstGeom prst="line">
            <a:avLst/>
          </a:prstGeom>
          <a:ln w="38100" cap="rnd">
            <a:solidFill>
              <a:schemeClr val="bg1">
                <a:lumMod val="85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Oval 14">
            <a:extLst>
              <a:ext uri="{FF2B5EF4-FFF2-40B4-BE49-F238E27FC236}">
                <a16:creationId xmlns:a16="http://schemas.microsoft.com/office/drawing/2014/main" id="{4EA9775A-F5D0-7EB9-0099-C0C14895B789}"/>
              </a:ext>
            </a:extLst>
          </p:cNvPr>
          <p:cNvSpPr/>
          <p:nvPr/>
        </p:nvSpPr>
        <p:spPr>
          <a:xfrm>
            <a:off x="3229427" y="3977640"/>
            <a:ext cx="1422402" cy="1422402"/>
          </a:xfrm>
          <a:prstGeom prst="ellipse">
            <a:avLst/>
          </a:prstGeom>
          <a:blipFill>
            <a:blip r:embed="rId5"/>
            <a:stretch>
              <a:fillRect l="-20000" r="-20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0" name="Oval 12">
            <a:extLst>
              <a:ext uri="{FF2B5EF4-FFF2-40B4-BE49-F238E27FC236}">
                <a16:creationId xmlns:a16="http://schemas.microsoft.com/office/drawing/2014/main" id="{6DBEAD54-5D09-1945-A25D-B9BB1BFE57BD}"/>
              </a:ext>
            </a:extLst>
          </p:cNvPr>
          <p:cNvSpPr/>
          <p:nvPr/>
        </p:nvSpPr>
        <p:spPr>
          <a:xfrm flipV="1">
            <a:off x="3708398" y="3196770"/>
            <a:ext cx="464460" cy="464460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cxnSp>
        <p:nvCxnSpPr>
          <p:cNvPr id="11" name="Straight Connector 28">
            <a:extLst>
              <a:ext uri="{FF2B5EF4-FFF2-40B4-BE49-F238E27FC236}">
                <a16:creationId xmlns:a16="http://schemas.microsoft.com/office/drawing/2014/main" id="{3CD93FD1-D16F-6FFA-BEAB-7E018A0AAE49}"/>
              </a:ext>
            </a:extLst>
          </p:cNvPr>
          <p:cNvCxnSpPr/>
          <p:nvPr/>
        </p:nvCxnSpPr>
        <p:spPr>
          <a:xfrm flipV="1">
            <a:off x="8265883" y="3429000"/>
            <a:ext cx="0" cy="548640"/>
          </a:xfrm>
          <a:prstGeom prst="line">
            <a:avLst/>
          </a:prstGeom>
          <a:ln w="38100" cap="rnd">
            <a:solidFill>
              <a:schemeClr val="bg1">
                <a:lumMod val="85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Oval 29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B07A45DD-8BF2-593F-EA67-2F4A41121116}"/>
              </a:ext>
            </a:extLst>
          </p:cNvPr>
          <p:cNvSpPr/>
          <p:nvPr/>
        </p:nvSpPr>
        <p:spPr>
          <a:xfrm>
            <a:off x="7554682" y="3977640"/>
            <a:ext cx="1422402" cy="1422402"/>
          </a:xfrm>
          <a:prstGeom prst="ellipse">
            <a:avLst/>
          </a:prstGeom>
          <a:blipFill>
            <a:blip r:embed="rId6"/>
            <a:stretch>
              <a:fillRect l="-20000" r="-20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3" name="Oval 30">
            <a:extLst>
              <a:ext uri="{FF2B5EF4-FFF2-40B4-BE49-F238E27FC236}">
                <a16:creationId xmlns:a16="http://schemas.microsoft.com/office/drawing/2014/main" id="{0DDDB0EE-1DB2-CE00-2EB2-49BA01E19E67}"/>
              </a:ext>
            </a:extLst>
          </p:cNvPr>
          <p:cNvSpPr/>
          <p:nvPr/>
        </p:nvSpPr>
        <p:spPr>
          <a:xfrm flipV="1">
            <a:off x="8033653" y="3196770"/>
            <a:ext cx="464460" cy="464460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cxnSp>
        <p:nvCxnSpPr>
          <p:cNvPr id="14" name="Straight Connector 35">
            <a:extLst>
              <a:ext uri="{FF2B5EF4-FFF2-40B4-BE49-F238E27FC236}">
                <a16:creationId xmlns:a16="http://schemas.microsoft.com/office/drawing/2014/main" id="{5FCE6FFC-F698-1FF0-A0B4-7391DAB850D5}"/>
              </a:ext>
            </a:extLst>
          </p:cNvPr>
          <p:cNvCxnSpPr/>
          <p:nvPr/>
        </p:nvCxnSpPr>
        <p:spPr>
          <a:xfrm flipV="1">
            <a:off x="10435766" y="2880360"/>
            <a:ext cx="0" cy="548640"/>
          </a:xfrm>
          <a:prstGeom prst="line">
            <a:avLst/>
          </a:prstGeom>
          <a:ln w="38100" cap="rnd">
            <a:solidFill>
              <a:schemeClr val="bg1">
                <a:lumMod val="85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Oval 36">
            <a:extLst>
              <a:ext uri="{FF2B5EF4-FFF2-40B4-BE49-F238E27FC236}">
                <a16:creationId xmlns:a16="http://schemas.microsoft.com/office/drawing/2014/main" id="{2FE9EFD6-D7C2-57A9-8D1F-C5BF06B475D3}"/>
              </a:ext>
            </a:extLst>
          </p:cNvPr>
          <p:cNvSpPr/>
          <p:nvPr/>
        </p:nvSpPr>
        <p:spPr>
          <a:xfrm>
            <a:off x="9724565" y="1457957"/>
            <a:ext cx="1422402" cy="1422402"/>
          </a:xfrm>
          <a:prstGeom prst="ellipse">
            <a:avLst/>
          </a:prstGeom>
          <a:blipFill>
            <a:blip r:embed="rId7"/>
            <a:stretch>
              <a:fillRect l="-20000" r="-20000"/>
            </a:stretch>
          </a:blip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chemeClr val="tx1"/>
              </a:solidFill>
              <a:sym typeface="+mn-lt"/>
            </a:endParaRPr>
          </a:p>
        </p:txBody>
      </p:sp>
      <p:sp>
        <p:nvSpPr>
          <p:cNvPr id="16" name="Oval 37">
            <a:extLst>
              <a:ext uri="{FF2B5EF4-FFF2-40B4-BE49-F238E27FC236}">
                <a16:creationId xmlns:a16="http://schemas.microsoft.com/office/drawing/2014/main" id="{42D0CD19-B9F1-497C-9CEF-17051672D4BC}"/>
              </a:ext>
            </a:extLst>
          </p:cNvPr>
          <p:cNvSpPr/>
          <p:nvPr/>
        </p:nvSpPr>
        <p:spPr>
          <a:xfrm flipV="1">
            <a:off x="10203536" y="3196770"/>
            <a:ext cx="464460" cy="464460"/>
          </a:xfrm>
          <a:prstGeom prst="ellipse">
            <a:avLst/>
          </a:prstGeom>
          <a:solidFill>
            <a:srgbClr val="F2C34D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chemeClr val="tx1"/>
              </a:solidFill>
              <a:sym typeface="+mn-lt"/>
            </a:endParaRPr>
          </a:p>
        </p:txBody>
      </p:sp>
      <p:cxnSp>
        <p:nvCxnSpPr>
          <p:cNvPr id="17" name="Straight Connector 38">
            <a:extLst>
              <a:ext uri="{FF2B5EF4-FFF2-40B4-BE49-F238E27FC236}">
                <a16:creationId xmlns:a16="http://schemas.microsoft.com/office/drawing/2014/main" id="{290405CE-A8A5-CBFE-0AA0-DFEB38A047B8}"/>
              </a:ext>
            </a:extLst>
          </p:cNvPr>
          <p:cNvCxnSpPr/>
          <p:nvPr/>
        </p:nvCxnSpPr>
        <p:spPr>
          <a:xfrm flipV="1">
            <a:off x="6110510" y="2880360"/>
            <a:ext cx="0" cy="548640"/>
          </a:xfrm>
          <a:prstGeom prst="line">
            <a:avLst/>
          </a:prstGeom>
          <a:ln w="38100" cap="rnd">
            <a:solidFill>
              <a:schemeClr val="bg1">
                <a:lumMod val="85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Oval 39">
            <a:extLst>
              <a:ext uri="{FF2B5EF4-FFF2-40B4-BE49-F238E27FC236}">
                <a16:creationId xmlns:a16="http://schemas.microsoft.com/office/drawing/2014/main" id="{BB68CDE0-B0B1-3763-E2C3-5E9AF594C462}"/>
              </a:ext>
            </a:extLst>
          </p:cNvPr>
          <p:cNvSpPr/>
          <p:nvPr/>
        </p:nvSpPr>
        <p:spPr>
          <a:xfrm>
            <a:off x="5399309" y="1457957"/>
            <a:ext cx="1422402" cy="1422402"/>
          </a:xfrm>
          <a:prstGeom prst="ellipse">
            <a:avLst/>
          </a:prstGeom>
          <a:blipFill>
            <a:blip r:embed="rId8"/>
            <a:stretch>
              <a:fillRect l="-20000" r="-20000"/>
            </a:stretch>
          </a:blip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chemeClr val="tx1"/>
              </a:solidFill>
              <a:sym typeface="+mn-lt"/>
            </a:endParaRPr>
          </a:p>
        </p:txBody>
      </p:sp>
      <p:sp>
        <p:nvSpPr>
          <p:cNvPr id="19" name="Oval 40">
            <a:extLst>
              <a:ext uri="{FF2B5EF4-FFF2-40B4-BE49-F238E27FC236}">
                <a16:creationId xmlns:a16="http://schemas.microsoft.com/office/drawing/2014/main" id="{0CDB5968-1D57-0202-8E3C-7F6A9E10DC8B}"/>
              </a:ext>
            </a:extLst>
          </p:cNvPr>
          <p:cNvSpPr/>
          <p:nvPr/>
        </p:nvSpPr>
        <p:spPr>
          <a:xfrm flipV="1">
            <a:off x="5878280" y="3196770"/>
            <a:ext cx="464460" cy="46446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22" name="TextBox 43">
            <a:extLst>
              <a:ext uri="{FF2B5EF4-FFF2-40B4-BE49-F238E27FC236}">
                <a16:creationId xmlns:a16="http://schemas.microsoft.com/office/drawing/2014/main" id="{18A01326-CC3D-58C5-4C79-A431A1433A79}"/>
              </a:ext>
            </a:extLst>
          </p:cNvPr>
          <p:cNvSpPr txBox="1"/>
          <p:nvPr/>
        </p:nvSpPr>
        <p:spPr>
          <a:xfrm>
            <a:off x="2793999" y="2683889"/>
            <a:ext cx="2282762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 rtl="1"/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STEP 2</a:t>
            </a:r>
          </a:p>
        </p:txBody>
      </p:sp>
      <p:sp>
        <p:nvSpPr>
          <p:cNvPr id="28" name="TextBox 49">
            <a:extLst>
              <a:ext uri="{FF2B5EF4-FFF2-40B4-BE49-F238E27FC236}">
                <a16:creationId xmlns:a16="http://schemas.microsoft.com/office/drawing/2014/main" id="{A96CD1ED-CDD1-5CBE-C703-628A8AAFB1E2}"/>
              </a:ext>
            </a:extLst>
          </p:cNvPr>
          <p:cNvSpPr txBox="1"/>
          <p:nvPr/>
        </p:nvSpPr>
        <p:spPr>
          <a:xfrm>
            <a:off x="7117242" y="2683889"/>
            <a:ext cx="2282762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 rtl="1"/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STEP 4</a:t>
            </a:r>
          </a:p>
        </p:txBody>
      </p:sp>
      <p:sp>
        <p:nvSpPr>
          <p:cNvPr id="30" name="TextBox 51">
            <a:extLst>
              <a:ext uri="{FF2B5EF4-FFF2-40B4-BE49-F238E27FC236}">
                <a16:creationId xmlns:a16="http://schemas.microsoft.com/office/drawing/2014/main" id="{D72228E4-36E2-86AB-64F2-BAC3A60A84EB}"/>
              </a:ext>
            </a:extLst>
          </p:cNvPr>
          <p:cNvSpPr txBox="1"/>
          <p:nvPr/>
        </p:nvSpPr>
        <p:spPr>
          <a:xfrm>
            <a:off x="4961873" y="3808362"/>
            <a:ext cx="2282762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 rtl="1"/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STEP 3</a:t>
            </a:r>
          </a:p>
        </p:txBody>
      </p:sp>
      <p:sp>
        <p:nvSpPr>
          <p:cNvPr id="32" name="TextBox 53">
            <a:extLst>
              <a:ext uri="{FF2B5EF4-FFF2-40B4-BE49-F238E27FC236}">
                <a16:creationId xmlns:a16="http://schemas.microsoft.com/office/drawing/2014/main" id="{F5F3B0E0-C962-BAA1-9D4C-96DCB141CB5F}"/>
              </a:ext>
            </a:extLst>
          </p:cNvPr>
          <p:cNvSpPr txBox="1"/>
          <p:nvPr/>
        </p:nvSpPr>
        <p:spPr>
          <a:xfrm>
            <a:off x="605581" y="3808362"/>
            <a:ext cx="2282762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 rtl="1"/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STEP 1</a:t>
            </a:r>
          </a:p>
        </p:txBody>
      </p:sp>
      <p:sp>
        <p:nvSpPr>
          <p:cNvPr id="34" name="TextBox 55">
            <a:extLst>
              <a:ext uri="{FF2B5EF4-FFF2-40B4-BE49-F238E27FC236}">
                <a16:creationId xmlns:a16="http://schemas.microsoft.com/office/drawing/2014/main" id="{EF7B7F6A-E30B-B5FA-F279-A318BC5BF57A}"/>
              </a:ext>
            </a:extLst>
          </p:cNvPr>
          <p:cNvSpPr txBox="1"/>
          <p:nvPr/>
        </p:nvSpPr>
        <p:spPr>
          <a:xfrm>
            <a:off x="9327044" y="3808362"/>
            <a:ext cx="2282762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 rtl="1"/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STEP 5</a:t>
            </a: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DFD3ACE6-30F4-20A7-52EB-1A695C2340A1}"/>
              </a:ext>
            </a:extLst>
          </p:cNvPr>
          <p:cNvGrpSpPr/>
          <p:nvPr/>
        </p:nvGrpSpPr>
        <p:grpSpPr>
          <a:xfrm>
            <a:off x="717173" y="4197392"/>
            <a:ext cx="2059578" cy="962080"/>
            <a:chOff x="444501" y="1886576"/>
            <a:chExt cx="2059578" cy="962080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FA32DBEF-C5B4-600F-C3E5-3B02109BE0C8}"/>
                </a:ext>
              </a:extLst>
            </p:cNvPr>
            <p:cNvSpPr txBox="1"/>
            <p:nvPr/>
          </p:nvSpPr>
          <p:spPr>
            <a:xfrm>
              <a:off x="444501" y="2152503"/>
              <a:ext cx="2059578" cy="6961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52308CA9-E417-B817-303B-EA749F11AFED}"/>
                </a:ext>
              </a:extLst>
            </p:cNvPr>
            <p:cNvSpPr txBox="1"/>
            <p:nvPr/>
          </p:nvSpPr>
          <p:spPr>
            <a:xfrm>
              <a:off x="460528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gradFill>
                    <a:gsLst>
                      <a:gs pos="0">
                        <a:srgbClr val="5E9783"/>
                      </a:gs>
                      <a:gs pos="100000">
                        <a:srgbClr val="4C7867"/>
                      </a:gs>
                    </a:gsLst>
                    <a:lin ang="13500000" scaled="1"/>
                  </a:gra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E4CA86B4-34A0-628D-B307-DF19C28AE7AC}"/>
              </a:ext>
            </a:extLst>
          </p:cNvPr>
          <p:cNvGrpSpPr/>
          <p:nvPr/>
        </p:nvGrpSpPr>
        <p:grpSpPr>
          <a:xfrm>
            <a:off x="5125590" y="4197392"/>
            <a:ext cx="2059578" cy="962080"/>
            <a:chOff x="444501" y="1886576"/>
            <a:chExt cx="2059578" cy="962080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D6FA9898-E2B4-D67E-47D6-6E36FCE4C52C}"/>
                </a:ext>
              </a:extLst>
            </p:cNvPr>
            <p:cNvSpPr txBox="1"/>
            <p:nvPr/>
          </p:nvSpPr>
          <p:spPr>
            <a:xfrm>
              <a:off x="444501" y="2152503"/>
              <a:ext cx="2059578" cy="6961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CCF9F3C3-0BF4-AF24-D35C-F66969636036}"/>
                </a:ext>
              </a:extLst>
            </p:cNvPr>
            <p:cNvSpPr txBox="1"/>
            <p:nvPr/>
          </p:nvSpPr>
          <p:spPr>
            <a:xfrm>
              <a:off x="460528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gradFill>
                    <a:gsLst>
                      <a:gs pos="0">
                        <a:srgbClr val="5E9783"/>
                      </a:gs>
                      <a:gs pos="100000">
                        <a:srgbClr val="4C7867"/>
                      </a:gs>
                    </a:gsLst>
                    <a:lin ang="13500000" scaled="1"/>
                  </a:gra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D9FC95F8-794E-9D01-5DFF-7A1259F8682B}"/>
              </a:ext>
            </a:extLst>
          </p:cNvPr>
          <p:cNvGrpSpPr/>
          <p:nvPr/>
        </p:nvGrpSpPr>
        <p:grpSpPr>
          <a:xfrm>
            <a:off x="9399222" y="4197392"/>
            <a:ext cx="2059578" cy="962080"/>
            <a:chOff x="444501" y="1886576"/>
            <a:chExt cx="2059578" cy="962080"/>
          </a:xfrm>
        </p:grpSpPr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629D9519-825E-A693-9363-2F72C3B4D2C0}"/>
                </a:ext>
              </a:extLst>
            </p:cNvPr>
            <p:cNvSpPr txBox="1"/>
            <p:nvPr/>
          </p:nvSpPr>
          <p:spPr>
            <a:xfrm>
              <a:off x="444501" y="2152503"/>
              <a:ext cx="2059578" cy="6961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10ED9B69-D0CC-1567-877D-11AF8CA0EA21}"/>
                </a:ext>
              </a:extLst>
            </p:cNvPr>
            <p:cNvSpPr txBox="1"/>
            <p:nvPr/>
          </p:nvSpPr>
          <p:spPr>
            <a:xfrm>
              <a:off x="460528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gradFill>
                    <a:gsLst>
                      <a:gs pos="0">
                        <a:srgbClr val="5E9783"/>
                      </a:gs>
                      <a:gs pos="100000">
                        <a:srgbClr val="4C7867"/>
                      </a:gs>
                    </a:gsLst>
                    <a:lin ang="13500000" scaled="1"/>
                  </a:gra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0BF3E2DC-6B1E-35C8-68EE-12343B602DF3}"/>
              </a:ext>
            </a:extLst>
          </p:cNvPr>
          <p:cNvGrpSpPr/>
          <p:nvPr/>
        </p:nvGrpSpPr>
        <p:grpSpPr>
          <a:xfrm>
            <a:off x="7185168" y="1660687"/>
            <a:ext cx="2059578" cy="962080"/>
            <a:chOff x="444501" y="1886576"/>
            <a:chExt cx="2059578" cy="962080"/>
          </a:xfrm>
        </p:grpSpPr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036542A8-5040-5E97-47CB-7A0021EBD3B2}"/>
                </a:ext>
              </a:extLst>
            </p:cNvPr>
            <p:cNvSpPr txBox="1"/>
            <p:nvPr/>
          </p:nvSpPr>
          <p:spPr>
            <a:xfrm>
              <a:off x="444501" y="2152503"/>
              <a:ext cx="2059578" cy="6961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191C75E4-8629-740E-D420-779551ACDAAD}"/>
                </a:ext>
              </a:extLst>
            </p:cNvPr>
            <p:cNvSpPr txBox="1"/>
            <p:nvPr/>
          </p:nvSpPr>
          <p:spPr>
            <a:xfrm>
              <a:off x="460528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gradFill>
                    <a:gsLst>
                      <a:gs pos="0">
                        <a:srgbClr val="5E9783"/>
                      </a:gs>
                      <a:gs pos="100000">
                        <a:srgbClr val="4C7867"/>
                      </a:gs>
                    </a:gsLst>
                    <a:lin ang="13500000" scaled="1"/>
                  </a:gra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C40342AF-DE97-422D-C87C-A5D649698597}"/>
              </a:ext>
            </a:extLst>
          </p:cNvPr>
          <p:cNvGrpSpPr/>
          <p:nvPr/>
        </p:nvGrpSpPr>
        <p:grpSpPr>
          <a:xfrm>
            <a:off x="3017183" y="1660687"/>
            <a:ext cx="2059578" cy="962080"/>
            <a:chOff x="444501" y="1886576"/>
            <a:chExt cx="2059578" cy="962080"/>
          </a:xfrm>
        </p:grpSpPr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C9847D88-220A-F7C8-ABA3-1D0C7CD68ECC}"/>
                </a:ext>
              </a:extLst>
            </p:cNvPr>
            <p:cNvSpPr txBox="1"/>
            <p:nvPr/>
          </p:nvSpPr>
          <p:spPr>
            <a:xfrm>
              <a:off x="444501" y="2152503"/>
              <a:ext cx="2059578" cy="6961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F84B7E32-28CD-BD4B-DFF3-FDE1E1CCB88E}"/>
                </a:ext>
              </a:extLst>
            </p:cNvPr>
            <p:cNvSpPr txBox="1"/>
            <p:nvPr/>
          </p:nvSpPr>
          <p:spPr>
            <a:xfrm>
              <a:off x="460528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gradFill>
                    <a:gsLst>
                      <a:gs pos="0">
                        <a:srgbClr val="5E9783"/>
                      </a:gs>
                      <a:gs pos="100000">
                        <a:srgbClr val="4C7867"/>
                      </a:gs>
                    </a:gsLst>
                    <a:lin ang="13500000" scaled="1"/>
                  </a:gra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1274404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缺角矩形 2">
            <a:extLst>
              <a:ext uri="{FF2B5EF4-FFF2-40B4-BE49-F238E27FC236}">
                <a16:creationId xmlns:a16="http://schemas.microsoft.com/office/drawing/2014/main" id="{2CCA8C3A-D3DE-D05C-30ED-A227108700C0}"/>
              </a:ext>
            </a:extLst>
          </p:cNvPr>
          <p:cNvSpPr/>
          <p:nvPr/>
        </p:nvSpPr>
        <p:spPr>
          <a:xfrm>
            <a:off x="8803093" y="994529"/>
            <a:ext cx="914400" cy="914400"/>
          </a:xfrm>
          <a:prstGeom prst="plaque">
            <a:avLst>
              <a:gd name="adj" fmla="val 50000"/>
            </a:avLst>
          </a:prstGeom>
          <a:solidFill>
            <a:srgbClr val="F2C3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文本框 35"/>
          <p:cNvSpPr txBox="1"/>
          <p:nvPr/>
        </p:nvSpPr>
        <p:spPr>
          <a:xfrm>
            <a:off x="424381" y="1850677"/>
            <a:ext cx="641332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8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庞门正道标题体3.0" panose="02010600030101010101" pitchFamily="2" charset="-122"/>
                <a:ea typeface="庞门正道标题体3.0" panose="02010600030101010101" pitchFamily="2" charset="-122"/>
                <a:cs typeface="+mn-ea"/>
                <a:sym typeface="+mn-lt"/>
              </a:rPr>
              <a:t>期待回复</a:t>
            </a:r>
          </a:p>
        </p:txBody>
      </p:sp>
      <p:sp>
        <p:nvSpPr>
          <p:cNvPr id="24" name="椭圆 23">
            <a:extLst>
              <a:ext uri="{FF2B5EF4-FFF2-40B4-BE49-F238E27FC236}">
                <a16:creationId xmlns:a16="http://schemas.microsoft.com/office/drawing/2014/main" id="{44874198-3B42-63AD-A169-6ABE76CB3457}"/>
              </a:ext>
            </a:extLst>
          </p:cNvPr>
          <p:cNvSpPr/>
          <p:nvPr/>
        </p:nvSpPr>
        <p:spPr>
          <a:xfrm>
            <a:off x="7074456" y="1891416"/>
            <a:ext cx="2565400" cy="2565400"/>
          </a:xfrm>
          <a:prstGeom prst="ellipse">
            <a:avLst/>
          </a:prstGeom>
          <a:solidFill>
            <a:srgbClr val="F2C34D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53EE0282-E6DF-9039-8588-200DD1B041DD}"/>
              </a:ext>
            </a:extLst>
          </p:cNvPr>
          <p:cNvSpPr/>
          <p:nvPr/>
        </p:nvSpPr>
        <p:spPr>
          <a:xfrm>
            <a:off x="7264956" y="2081916"/>
            <a:ext cx="2184400" cy="2184400"/>
          </a:xfrm>
          <a:prstGeom prst="ellipse">
            <a:avLst/>
          </a:prstGeom>
          <a:blipFill dpi="0" rotWithShape="1">
            <a:blip r:embed="rId4"/>
            <a:srcRect/>
            <a:tile tx="-44450" ty="-34925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缺角矩形 18">
            <a:extLst>
              <a:ext uri="{FF2B5EF4-FFF2-40B4-BE49-F238E27FC236}">
                <a16:creationId xmlns:a16="http://schemas.microsoft.com/office/drawing/2014/main" id="{B1C5FF4C-C0E6-9FE5-9951-90F74518923D}"/>
              </a:ext>
            </a:extLst>
          </p:cNvPr>
          <p:cNvSpPr/>
          <p:nvPr/>
        </p:nvSpPr>
        <p:spPr>
          <a:xfrm>
            <a:off x="6844608" y="4103767"/>
            <a:ext cx="325098" cy="325098"/>
          </a:xfrm>
          <a:prstGeom prst="plaque">
            <a:avLst>
              <a:gd name="adj" fmla="val 50000"/>
            </a:avLst>
          </a:prstGeom>
          <a:solidFill>
            <a:srgbClr val="F2C3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2B01BA4C-EEA7-21BA-8462-1045882E2DF9}"/>
              </a:ext>
            </a:extLst>
          </p:cNvPr>
          <p:cNvSpPr txBox="1"/>
          <p:nvPr/>
        </p:nvSpPr>
        <p:spPr>
          <a:xfrm>
            <a:off x="1616205" y="1611132"/>
            <a:ext cx="173193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My resume</a:t>
            </a:r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id="{26E0326A-3565-F9B0-65F8-DFC5667C1BC0}"/>
              </a:ext>
            </a:extLst>
          </p:cNvPr>
          <p:cNvSpPr/>
          <p:nvPr/>
        </p:nvSpPr>
        <p:spPr>
          <a:xfrm>
            <a:off x="6728221" y="1980464"/>
            <a:ext cx="459098" cy="459098"/>
          </a:xfrm>
          <a:prstGeom prst="ellipse">
            <a:avLst/>
          </a:prstGeom>
          <a:solidFill>
            <a:srgbClr val="F2C3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id="{102D2310-7E31-D6C0-6B76-1B3D1843C7EA}"/>
              </a:ext>
            </a:extLst>
          </p:cNvPr>
          <p:cNvSpPr/>
          <p:nvPr/>
        </p:nvSpPr>
        <p:spPr>
          <a:xfrm>
            <a:off x="9753045" y="4045974"/>
            <a:ext cx="154621" cy="154621"/>
          </a:xfrm>
          <a:prstGeom prst="ellipse">
            <a:avLst/>
          </a:prstGeom>
          <a:solidFill>
            <a:srgbClr val="F2C3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弧形 3">
            <a:extLst>
              <a:ext uri="{FF2B5EF4-FFF2-40B4-BE49-F238E27FC236}">
                <a16:creationId xmlns:a16="http://schemas.microsoft.com/office/drawing/2014/main" id="{6FE4F807-EF45-AEB1-5608-DA4B563D06F9}"/>
              </a:ext>
            </a:extLst>
          </p:cNvPr>
          <p:cNvSpPr/>
          <p:nvPr/>
        </p:nvSpPr>
        <p:spPr>
          <a:xfrm rot="19600001">
            <a:off x="5766423" y="3386469"/>
            <a:ext cx="5181467" cy="427187"/>
          </a:xfrm>
          <a:prstGeom prst="arc">
            <a:avLst>
              <a:gd name="adj1" fmla="val 21289107"/>
              <a:gd name="adj2" fmla="val 11136920"/>
            </a:avLst>
          </a:prstGeom>
          <a:ln w="38100" cap="rnd">
            <a:solidFill>
              <a:schemeClr val="tx1">
                <a:lumMod val="65000"/>
                <a:lumOff val="3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57A2287B-2E16-2605-54B0-0AF3C61CF8E4}"/>
              </a:ext>
            </a:extLst>
          </p:cNvPr>
          <p:cNvSpPr/>
          <p:nvPr/>
        </p:nvSpPr>
        <p:spPr>
          <a:xfrm>
            <a:off x="0" y="1692178"/>
            <a:ext cx="1294516" cy="1294516"/>
          </a:xfrm>
          <a:prstGeom prst="rect">
            <a:avLst/>
          </a:prstGeom>
          <a:solidFill>
            <a:srgbClr val="F2C3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user_273955">
            <a:extLst>
              <a:ext uri="{FF2B5EF4-FFF2-40B4-BE49-F238E27FC236}">
                <a16:creationId xmlns:a16="http://schemas.microsoft.com/office/drawing/2014/main" id="{8C380847-1666-097B-81A6-0D83C62F9535}"/>
              </a:ext>
            </a:extLst>
          </p:cNvPr>
          <p:cNvSpPr/>
          <p:nvPr/>
        </p:nvSpPr>
        <p:spPr>
          <a:xfrm>
            <a:off x="342607" y="2035054"/>
            <a:ext cx="609685" cy="608764"/>
          </a:xfrm>
          <a:custGeom>
            <a:avLst/>
            <a:gdLst>
              <a:gd name="connsiteX0" fmla="*/ 544336 w 607639"/>
              <a:gd name="connsiteY0" fmla="*/ 353886 h 606722"/>
              <a:gd name="connsiteX1" fmla="*/ 556973 w 607639"/>
              <a:gd name="connsiteY1" fmla="*/ 366511 h 606722"/>
              <a:gd name="connsiteX2" fmla="*/ 556973 w 607639"/>
              <a:gd name="connsiteY2" fmla="*/ 417100 h 606722"/>
              <a:gd name="connsiteX3" fmla="*/ 544336 w 607639"/>
              <a:gd name="connsiteY3" fmla="*/ 429814 h 606722"/>
              <a:gd name="connsiteX4" fmla="*/ 493700 w 607639"/>
              <a:gd name="connsiteY4" fmla="*/ 429814 h 606722"/>
              <a:gd name="connsiteX5" fmla="*/ 480974 w 607639"/>
              <a:gd name="connsiteY5" fmla="*/ 417100 h 606722"/>
              <a:gd name="connsiteX6" fmla="*/ 493700 w 607639"/>
              <a:gd name="connsiteY6" fmla="*/ 404475 h 606722"/>
              <a:gd name="connsiteX7" fmla="*/ 531610 w 607639"/>
              <a:gd name="connsiteY7" fmla="*/ 404475 h 606722"/>
              <a:gd name="connsiteX8" fmla="*/ 531610 w 607639"/>
              <a:gd name="connsiteY8" fmla="*/ 366511 h 606722"/>
              <a:gd name="connsiteX9" fmla="*/ 544336 w 607639"/>
              <a:gd name="connsiteY9" fmla="*/ 353886 h 606722"/>
              <a:gd name="connsiteX10" fmla="*/ 63306 w 607639"/>
              <a:gd name="connsiteY10" fmla="*/ 353886 h 606722"/>
              <a:gd name="connsiteX11" fmla="*/ 75946 w 607639"/>
              <a:gd name="connsiteY11" fmla="*/ 366511 h 606722"/>
              <a:gd name="connsiteX12" fmla="*/ 75946 w 607639"/>
              <a:gd name="connsiteY12" fmla="*/ 404475 h 606722"/>
              <a:gd name="connsiteX13" fmla="*/ 113954 w 607639"/>
              <a:gd name="connsiteY13" fmla="*/ 404475 h 606722"/>
              <a:gd name="connsiteX14" fmla="*/ 126594 w 607639"/>
              <a:gd name="connsiteY14" fmla="*/ 417100 h 606722"/>
              <a:gd name="connsiteX15" fmla="*/ 113954 w 607639"/>
              <a:gd name="connsiteY15" fmla="*/ 429814 h 606722"/>
              <a:gd name="connsiteX16" fmla="*/ 63306 w 607639"/>
              <a:gd name="connsiteY16" fmla="*/ 429814 h 606722"/>
              <a:gd name="connsiteX17" fmla="*/ 50666 w 607639"/>
              <a:gd name="connsiteY17" fmla="*/ 417100 h 606722"/>
              <a:gd name="connsiteX18" fmla="*/ 50666 w 607639"/>
              <a:gd name="connsiteY18" fmla="*/ 366511 h 606722"/>
              <a:gd name="connsiteX19" fmla="*/ 63306 w 607639"/>
              <a:gd name="connsiteY19" fmla="*/ 353886 h 606722"/>
              <a:gd name="connsiteX20" fmla="*/ 493700 w 607639"/>
              <a:gd name="connsiteY20" fmla="*/ 0 h 606722"/>
              <a:gd name="connsiteX21" fmla="*/ 544336 w 607639"/>
              <a:gd name="connsiteY21" fmla="*/ 0 h 606722"/>
              <a:gd name="connsiteX22" fmla="*/ 556973 w 607639"/>
              <a:gd name="connsiteY22" fmla="*/ 12617 h 606722"/>
              <a:gd name="connsiteX23" fmla="*/ 556973 w 607639"/>
              <a:gd name="connsiteY23" fmla="*/ 63171 h 606722"/>
              <a:gd name="connsiteX24" fmla="*/ 544336 w 607639"/>
              <a:gd name="connsiteY24" fmla="*/ 75787 h 606722"/>
              <a:gd name="connsiteX25" fmla="*/ 531610 w 607639"/>
              <a:gd name="connsiteY25" fmla="*/ 63171 h 606722"/>
              <a:gd name="connsiteX26" fmla="*/ 531610 w 607639"/>
              <a:gd name="connsiteY26" fmla="*/ 25233 h 606722"/>
              <a:gd name="connsiteX27" fmla="*/ 493700 w 607639"/>
              <a:gd name="connsiteY27" fmla="*/ 25233 h 606722"/>
              <a:gd name="connsiteX28" fmla="*/ 480974 w 607639"/>
              <a:gd name="connsiteY28" fmla="*/ 12617 h 606722"/>
              <a:gd name="connsiteX29" fmla="*/ 493700 w 607639"/>
              <a:gd name="connsiteY29" fmla="*/ 0 h 606722"/>
              <a:gd name="connsiteX30" fmla="*/ 370440 w 607639"/>
              <a:gd name="connsiteY30" fmla="*/ 0 h 606722"/>
              <a:gd name="connsiteX31" fmla="*/ 466299 w 607639"/>
              <a:gd name="connsiteY31" fmla="*/ 43636 h 606722"/>
              <a:gd name="connsiteX32" fmla="*/ 464964 w 607639"/>
              <a:gd name="connsiteY32" fmla="*/ 122376 h 606722"/>
              <a:gd name="connsiteX33" fmla="*/ 455440 w 607639"/>
              <a:gd name="connsiteY33" fmla="*/ 131885 h 606722"/>
              <a:gd name="connsiteX34" fmla="*/ 453126 w 607639"/>
              <a:gd name="connsiteY34" fmla="*/ 179431 h 606722"/>
              <a:gd name="connsiteX35" fmla="*/ 468346 w 607639"/>
              <a:gd name="connsiteY35" fmla="*/ 190006 h 606722"/>
              <a:gd name="connsiteX36" fmla="*/ 477335 w 607639"/>
              <a:gd name="connsiteY36" fmla="*/ 219600 h 606722"/>
              <a:gd name="connsiteX37" fmla="*/ 471016 w 607639"/>
              <a:gd name="connsiteY37" fmla="*/ 270168 h 606722"/>
              <a:gd name="connsiteX38" fmla="*/ 443602 w 607639"/>
              <a:gd name="connsiteY38" fmla="*/ 301895 h 606722"/>
              <a:gd name="connsiteX39" fmla="*/ 394560 w 607639"/>
              <a:gd name="connsiteY39" fmla="*/ 399031 h 606722"/>
              <a:gd name="connsiteX40" fmla="*/ 402838 w 607639"/>
              <a:gd name="connsiteY40" fmla="*/ 432002 h 606722"/>
              <a:gd name="connsiteX41" fmla="*/ 499854 w 607639"/>
              <a:gd name="connsiteY41" fmla="*/ 456175 h 606722"/>
              <a:gd name="connsiteX42" fmla="*/ 607639 w 607639"/>
              <a:gd name="connsiteY42" fmla="*/ 594014 h 606722"/>
              <a:gd name="connsiteX43" fmla="*/ 594911 w 607639"/>
              <a:gd name="connsiteY43" fmla="*/ 606722 h 606722"/>
              <a:gd name="connsiteX44" fmla="*/ 12639 w 607639"/>
              <a:gd name="connsiteY44" fmla="*/ 606722 h 606722"/>
              <a:gd name="connsiteX45" fmla="*/ 0 w 607639"/>
              <a:gd name="connsiteY45" fmla="*/ 594014 h 606722"/>
              <a:gd name="connsiteX46" fmla="*/ 107785 w 607639"/>
              <a:gd name="connsiteY46" fmla="*/ 456175 h 606722"/>
              <a:gd name="connsiteX47" fmla="*/ 204801 w 607639"/>
              <a:gd name="connsiteY47" fmla="*/ 432002 h 606722"/>
              <a:gd name="connsiteX48" fmla="*/ 213613 w 607639"/>
              <a:gd name="connsiteY48" fmla="*/ 396720 h 606722"/>
              <a:gd name="connsiteX49" fmla="*/ 166974 w 607639"/>
              <a:gd name="connsiteY49" fmla="*/ 302695 h 606722"/>
              <a:gd name="connsiteX50" fmla="*/ 136623 w 607639"/>
              <a:gd name="connsiteY50" fmla="*/ 270168 h 606722"/>
              <a:gd name="connsiteX51" fmla="*/ 130215 w 607639"/>
              <a:gd name="connsiteY51" fmla="*/ 219600 h 606722"/>
              <a:gd name="connsiteX52" fmla="*/ 139471 w 607639"/>
              <a:gd name="connsiteY52" fmla="*/ 189740 h 606722"/>
              <a:gd name="connsiteX53" fmla="*/ 156471 w 607639"/>
              <a:gd name="connsiteY53" fmla="*/ 178720 h 606722"/>
              <a:gd name="connsiteX54" fmla="*/ 151932 w 607639"/>
              <a:gd name="connsiteY54" fmla="*/ 126375 h 606722"/>
              <a:gd name="connsiteX55" fmla="*/ 274403 w 607639"/>
              <a:gd name="connsiteY55" fmla="*/ 25328 h 606722"/>
              <a:gd name="connsiteX56" fmla="*/ 370440 w 607639"/>
              <a:gd name="connsiteY56" fmla="*/ 0 h 606722"/>
              <a:gd name="connsiteX57" fmla="*/ 63306 w 607639"/>
              <a:gd name="connsiteY57" fmla="*/ 0 h 606722"/>
              <a:gd name="connsiteX58" fmla="*/ 113954 w 607639"/>
              <a:gd name="connsiteY58" fmla="*/ 0 h 606722"/>
              <a:gd name="connsiteX59" fmla="*/ 126594 w 607639"/>
              <a:gd name="connsiteY59" fmla="*/ 12617 h 606722"/>
              <a:gd name="connsiteX60" fmla="*/ 113954 w 607639"/>
              <a:gd name="connsiteY60" fmla="*/ 25233 h 606722"/>
              <a:gd name="connsiteX61" fmla="*/ 75946 w 607639"/>
              <a:gd name="connsiteY61" fmla="*/ 25233 h 606722"/>
              <a:gd name="connsiteX62" fmla="*/ 75946 w 607639"/>
              <a:gd name="connsiteY62" fmla="*/ 63171 h 606722"/>
              <a:gd name="connsiteX63" fmla="*/ 63306 w 607639"/>
              <a:gd name="connsiteY63" fmla="*/ 75787 h 606722"/>
              <a:gd name="connsiteX64" fmla="*/ 50666 w 607639"/>
              <a:gd name="connsiteY64" fmla="*/ 63171 h 606722"/>
              <a:gd name="connsiteX65" fmla="*/ 50666 w 607639"/>
              <a:gd name="connsiteY65" fmla="*/ 12617 h 606722"/>
              <a:gd name="connsiteX66" fmla="*/ 63306 w 607639"/>
              <a:gd name="connsiteY66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</a:cxnLst>
            <a:rect l="l" t="t" r="r" b="b"/>
            <a:pathLst>
              <a:path w="607639" h="606722">
                <a:moveTo>
                  <a:pt x="544336" y="353886"/>
                </a:moveTo>
                <a:cubicBezTo>
                  <a:pt x="551278" y="353886"/>
                  <a:pt x="556973" y="359576"/>
                  <a:pt x="556973" y="366511"/>
                </a:cubicBezTo>
                <a:lnTo>
                  <a:pt x="556973" y="417100"/>
                </a:lnTo>
                <a:cubicBezTo>
                  <a:pt x="556973" y="424124"/>
                  <a:pt x="551278" y="429814"/>
                  <a:pt x="544336" y="429814"/>
                </a:cubicBezTo>
                <a:lnTo>
                  <a:pt x="493700" y="429814"/>
                </a:lnTo>
                <a:cubicBezTo>
                  <a:pt x="486669" y="429814"/>
                  <a:pt x="480974" y="424124"/>
                  <a:pt x="480974" y="417100"/>
                </a:cubicBezTo>
                <a:cubicBezTo>
                  <a:pt x="480974" y="410165"/>
                  <a:pt x="486669" y="404475"/>
                  <a:pt x="493700" y="404475"/>
                </a:cubicBezTo>
                <a:lnTo>
                  <a:pt x="531610" y="404475"/>
                </a:lnTo>
                <a:lnTo>
                  <a:pt x="531610" y="366511"/>
                </a:lnTo>
                <a:cubicBezTo>
                  <a:pt x="531610" y="359576"/>
                  <a:pt x="537306" y="353886"/>
                  <a:pt x="544336" y="353886"/>
                </a:cubicBezTo>
                <a:close/>
                <a:moveTo>
                  <a:pt x="63306" y="353886"/>
                </a:moveTo>
                <a:cubicBezTo>
                  <a:pt x="70338" y="353886"/>
                  <a:pt x="75946" y="359576"/>
                  <a:pt x="75946" y="366511"/>
                </a:cubicBezTo>
                <a:lnTo>
                  <a:pt x="75946" y="404475"/>
                </a:lnTo>
                <a:lnTo>
                  <a:pt x="113954" y="404475"/>
                </a:lnTo>
                <a:cubicBezTo>
                  <a:pt x="120986" y="404475"/>
                  <a:pt x="126594" y="410165"/>
                  <a:pt x="126594" y="417100"/>
                </a:cubicBezTo>
                <a:cubicBezTo>
                  <a:pt x="126594" y="424124"/>
                  <a:pt x="120986" y="429814"/>
                  <a:pt x="113954" y="429814"/>
                </a:cubicBezTo>
                <a:lnTo>
                  <a:pt x="63306" y="429814"/>
                </a:lnTo>
                <a:cubicBezTo>
                  <a:pt x="56363" y="429814"/>
                  <a:pt x="50666" y="424124"/>
                  <a:pt x="50666" y="417100"/>
                </a:cubicBezTo>
                <a:lnTo>
                  <a:pt x="50666" y="366511"/>
                </a:lnTo>
                <a:cubicBezTo>
                  <a:pt x="50666" y="359576"/>
                  <a:pt x="56363" y="353886"/>
                  <a:pt x="63306" y="353886"/>
                </a:cubicBezTo>
                <a:close/>
                <a:moveTo>
                  <a:pt x="493700" y="0"/>
                </a:moveTo>
                <a:lnTo>
                  <a:pt x="544336" y="0"/>
                </a:lnTo>
                <a:cubicBezTo>
                  <a:pt x="551278" y="0"/>
                  <a:pt x="556973" y="5686"/>
                  <a:pt x="556973" y="12617"/>
                </a:cubicBezTo>
                <a:lnTo>
                  <a:pt x="556973" y="63171"/>
                </a:lnTo>
                <a:cubicBezTo>
                  <a:pt x="556973" y="70190"/>
                  <a:pt x="551278" y="75787"/>
                  <a:pt x="544336" y="75787"/>
                </a:cubicBezTo>
                <a:cubicBezTo>
                  <a:pt x="537306" y="75787"/>
                  <a:pt x="531610" y="70190"/>
                  <a:pt x="531610" y="63171"/>
                </a:cubicBezTo>
                <a:lnTo>
                  <a:pt x="531610" y="25233"/>
                </a:lnTo>
                <a:lnTo>
                  <a:pt x="493700" y="25233"/>
                </a:lnTo>
                <a:cubicBezTo>
                  <a:pt x="486669" y="25233"/>
                  <a:pt x="480974" y="19636"/>
                  <a:pt x="480974" y="12617"/>
                </a:cubicBezTo>
                <a:cubicBezTo>
                  <a:pt x="480974" y="5686"/>
                  <a:pt x="486669" y="0"/>
                  <a:pt x="493700" y="0"/>
                </a:cubicBezTo>
                <a:close/>
                <a:moveTo>
                  <a:pt x="370440" y="0"/>
                </a:moveTo>
                <a:cubicBezTo>
                  <a:pt x="415032" y="0"/>
                  <a:pt x="447340" y="14664"/>
                  <a:pt x="466299" y="43636"/>
                </a:cubicBezTo>
                <a:cubicBezTo>
                  <a:pt x="491042" y="81228"/>
                  <a:pt x="479204" y="107267"/>
                  <a:pt x="464964" y="122376"/>
                </a:cubicBezTo>
                <a:lnTo>
                  <a:pt x="455440" y="131885"/>
                </a:lnTo>
                <a:lnTo>
                  <a:pt x="453126" y="179431"/>
                </a:lnTo>
                <a:cubicBezTo>
                  <a:pt x="459000" y="181652"/>
                  <a:pt x="464252" y="185296"/>
                  <a:pt x="468346" y="190006"/>
                </a:cubicBezTo>
                <a:cubicBezTo>
                  <a:pt x="475466" y="198094"/>
                  <a:pt x="478759" y="208936"/>
                  <a:pt x="477335" y="219600"/>
                </a:cubicBezTo>
                <a:lnTo>
                  <a:pt x="471016" y="270168"/>
                </a:lnTo>
                <a:cubicBezTo>
                  <a:pt x="469147" y="285543"/>
                  <a:pt x="458021" y="297896"/>
                  <a:pt x="443602" y="301895"/>
                </a:cubicBezTo>
                <a:cubicBezTo>
                  <a:pt x="438351" y="338065"/>
                  <a:pt x="420550" y="373347"/>
                  <a:pt x="394560" y="399031"/>
                </a:cubicBezTo>
                <a:lnTo>
                  <a:pt x="402838" y="432002"/>
                </a:lnTo>
                <a:lnTo>
                  <a:pt x="499854" y="456175"/>
                </a:lnTo>
                <a:cubicBezTo>
                  <a:pt x="563314" y="471994"/>
                  <a:pt x="607639" y="528694"/>
                  <a:pt x="607639" y="594014"/>
                </a:cubicBezTo>
                <a:cubicBezTo>
                  <a:pt x="607639" y="600946"/>
                  <a:pt x="601943" y="606722"/>
                  <a:pt x="594911" y="606722"/>
                </a:cubicBezTo>
                <a:lnTo>
                  <a:pt x="12639" y="606722"/>
                </a:lnTo>
                <a:cubicBezTo>
                  <a:pt x="5696" y="606722"/>
                  <a:pt x="0" y="601034"/>
                  <a:pt x="0" y="594014"/>
                </a:cubicBezTo>
                <a:cubicBezTo>
                  <a:pt x="0" y="528694"/>
                  <a:pt x="44325" y="471994"/>
                  <a:pt x="107785" y="456175"/>
                </a:cubicBezTo>
                <a:lnTo>
                  <a:pt x="204801" y="432002"/>
                </a:lnTo>
                <a:lnTo>
                  <a:pt x="213613" y="396720"/>
                </a:lnTo>
                <a:cubicBezTo>
                  <a:pt x="189136" y="371481"/>
                  <a:pt x="172314" y="337354"/>
                  <a:pt x="166974" y="302695"/>
                </a:cubicBezTo>
                <a:cubicBezTo>
                  <a:pt x="151220" y="299584"/>
                  <a:pt x="138670" y="286609"/>
                  <a:pt x="136623" y="270168"/>
                </a:cubicBezTo>
                <a:lnTo>
                  <a:pt x="130215" y="219600"/>
                </a:lnTo>
                <a:cubicBezTo>
                  <a:pt x="128880" y="208758"/>
                  <a:pt x="132262" y="197916"/>
                  <a:pt x="139471" y="189740"/>
                </a:cubicBezTo>
                <a:cubicBezTo>
                  <a:pt x="144100" y="184496"/>
                  <a:pt x="149974" y="180764"/>
                  <a:pt x="156471" y="178720"/>
                </a:cubicBezTo>
                <a:cubicBezTo>
                  <a:pt x="154691" y="163345"/>
                  <a:pt x="151932" y="137750"/>
                  <a:pt x="151932" y="126375"/>
                </a:cubicBezTo>
                <a:cubicBezTo>
                  <a:pt x="151932" y="77585"/>
                  <a:pt x="166529" y="27550"/>
                  <a:pt x="274403" y="25328"/>
                </a:cubicBezTo>
                <a:cubicBezTo>
                  <a:pt x="312230" y="0"/>
                  <a:pt x="352817" y="0"/>
                  <a:pt x="370440" y="0"/>
                </a:cubicBezTo>
                <a:close/>
                <a:moveTo>
                  <a:pt x="63306" y="0"/>
                </a:moveTo>
                <a:lnTo>
                  <a:pt x="113954" y="0"/>
                </a:lnTo>
                <a:cubicBezTo>
                  <a:pt x="120986" y="0"/>
                  <a:pt x="126594" y="5686"/>
                  <a:pt x="126594" y="12617"/>
                </a:cubicBezTo>
                <a:cubicBezTo>
                  <a:pt x="126594" y="19636"/>
                  <a:pt x="120986" y="25233"/>
                  <a:pt x="113954" y="25233"/>
                </a:cubicBezTo>
                <a:lnTo>
                  <a:pt x="75946" y="25233"/>
                </a:lnTo>
                <a:lnTo>
                  <a:pt x="75946" y="63171"/>
                </a:lnTo>
                <a:cubicBezTo>
                  <a:pt x="75946" y="70190"/>
                  <a:pt x="70338" y="75787"/>
                  <a:pt x="63306" y="75787"/>
                </a:cubicBezTo>
                <a:cubicBezTo>
                  <a:pt x="56363" y="75787"/>
                  <a:pt x="50666" y="70190"/>
                  <a:pt x="50666" y="63171"/>
                </a:cubicBezTo>
                <a:lnTo>
                  <a:pt x="50666" y="12617"/>
                </a:lnTo>
                <a:cubicBezTo>
                  <a:pt x="50666" y="5686"/>
                  <a:pt x="56363" y="0"/>
                  <a:pt x="6330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73C32AB0-59FE-8490-4F9D-4630D139496C}"/>
              </a:ext>
            </a:extLst>
          </p:cNvPr>
          <p:cNvSpPr/>
          <p:nvPr/>
        </p:nvSpPr>
        <p:spPr>
          <a:xfrm>
            <a:off x="11988800" y="4554890"/>
            <a:ext cx="203200" cy="1294516"/>
          </a:xfrm>
          <a:prstGeom prst="rect">
            <a:avLst/>
          </a:prstGeom>
          <a:pattFill prst="wdUpDiag">
            <a:fgClr>
              <a:srgbClr val="F2C34D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D2CC02CE-13A8-9EE3-F4A7-DEB68CD59E73}"/>
              </a:ext>
            </a:extLst>
          </p:cNvPr>
          <p:cNvGrpSpPr/>
          <p:nvPr/>
        </p:nvGrpSpPr>
        <p:grpSpPr>
          <a:xfrm>
            <a:off x="816105" y="5339737"/>
            <a:ext cx="3171437" cy="565484"/>
            <a:chOff x="4950995" y="5243762"/>
            <a:chExt cx="3171437" cy="565484"/>
          </a:xfrm>
        </p:grpSpPr>
        <p:sp>
          <p:nvSpPr>
            <p:cNvPr id="35" name="矩形 34">
              <a:extLst>
                <a:ext uri="{FF2B5EF4-FFF2-40B4-BE49-F238E27FC236}">
                  <a16:creationId xmlns:a16="http://schemas.microsoft.com/office/drawing/2014/main" id="{2849EBCF-5365-9CBA-C741-9CEF21BD7462}"/>
                </a:ext>
              </a:extLst>
            </p:cNvPr>
            <p:cNvSpPr/>
            <p:nvPr/>
          </p:nvSpPr>
          <p:spPr>
            <a:xfrm>
              <a:off x="5575711" y="5326449"/>
              <a:ext cx="2546721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+mn-ea"/>
                  <a:cs typeface="+mn-ea"/>
                  <a:sym typeface="+mn-lt"/>
                </a:rPr>
                <a:t>求职者：</a:t>
              </a:r>
              <a:r>
                <a:rPr lang="en-US" altLang="zh-CN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+mn-ea"/>
                  <a:cs typeface="+mn-ea"/>
                  <a:sym typeface="+mn-lt"/>
                </a:rPr>
                <a:t>51PPT</a:t>
              </a:r>
              <a:r>
                <a:rPr lang="zh-CN" altLang="en-US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+mn-ea"/>
                  <a:cs typeface="+mn-ea"/>
                  <a:sym typeface="+mn-lt"/>
                </a:rPr>
                <a:t>模板网</a:t>
              </a:r>
              <a:endPara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ea"/>
                <a:sym typeface="+mn-lt"/>
              </a:endParaRPr>
            </a:p>
          </p:txBody>
        </p:sp>
        <p:pic>
          <p:nvPicPr>
            <p:cNvPr id="37" name="图形 36">
              <a:extLst>
                <a:ext uri="{FF2B5EF4-FFF2-40B4-BE49-F238E27FC236}">
                  <a16:creationId xmlns:a16="http://schemas.microsoft.com/office/drawing/2014/main" id="{E6424B2B-9FBC-1A98-DD41-6363B19AAA5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4950995" y="5243762"/>
              <a:ext cx="565484" cy="565484"/>
            </a:xfrm>
            <a:prstGeom prst="rect">
              <a:avLst/>
            </a:prstGeom>
          </p:spPr>
        </p:pic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0571F3E7-4DDB-7868-96BC-D612BEE3EEE6}"/>
              </a:ext>
            </a:extLst>
          </p:cNvPr>
          <p:cNvGrpSpPr/>
          <p:nvPr/>
        </p:nvGrpSpPr>
        <p:grpSpPr>
          <a:xfrm>
            <a:off x="4152785" y="5339879"/>
            <a:ext cx="3112171" cy="565200"/>
            <a:chOff x="7631361" y="5243904"/>
            <a:chExt cx="3112171" cy="565200"/>
          </a:xfrm>
        </p:grpSpPr>
        <p:sp>
          <p:nvSpPr>
            <p:cNvPr id="31" name="矩形 30">
              <a:extLst>
                <a:ext uri="{FF2B5EF4-FFF2-40B4-BE49-F238E27FC236}">
                  <a16:creationId xmlns:a16="http://schemas.microsoft.com/office/drawing/2014/main" id="{76E0EAF0-84E8-38A2-A0B6-A3F10D7C87A6}"/>
                </a:ext>
              </a:extLst>
            </p:cNvPr>
            <p:cNvSpPr/>
            <p:nvPr/>
          </p:nvSpPr>
          <p:spPr>
            <a:xfrm>
              <a:off x="8258941" y="5326449"/>
              <a:ext cx="2484591" cy="36830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应聘职位：自媒体运营</a:t>
              </a:r>
            </a:p>
          </p:txBody>
        </p:sp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id="{F32F62F9-C527-9192-CA4B-8515A4512DE2}"/>
                </a:ext>
              </a:extLst>
            </p:cNvPr>
            <p:cNvGrpSpPr/>
            <p:nvPr/>
          </p:nvGrpSpPr>
          <p:grpSpPr>
            <a:xfrm>
              <a:off x="7631361" y="5243904"/>
              <a:ext cx="565200" cy="565200"/>
              <a:chOff x="7823867" y="4604083"/>
              <a:chExt cx="565200" cy="565200"/>
            </a:xfrm>
          </p:grpSpPr>
          <p:sp>
            <p:nvSpPr>
              <p:cNvPr id="33" name="椭圆 32">
                <a:extLst>
                  <a:ext uri="{FF2B5EF4-FFF2-40B4-BE49-F238E27FC236}">
                    <a16:creationId xmlns:a16="http://schemas.microsoft.com/office/drawing/2014/main" id="{94AA0961-78B8-40C7-66F5-46A417ECD75D}"/>
                  </a:ext>
                </a:extLst>
              </p:cNvPr>
              <p:cNvSpPr/>
              <p:nvPr/>
            </p:nvSpPr>
            <p:spPr>
              <a:xfrm>
                <a:off x="7823867" y="4604083"/>
                <a:ext cx="565200" cy="565200"/>
              </a:xfrm>
              <a:prstGeom prst="ellipse">
                <a:avLst/>
              </a:prstGeom>
              <a:solidFill>
                <a:srgbClr val="F2C34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ym typeface="+mn-lt"/>
                </a:endParaRPr>
              </a:p>
            </p:txBody>
          </p:sp>
          <p:pic>
            <p:nvPicPr>
              <p:cNvPr id="34" name="图形 33">
                <a:extLst>
                  <a:ext uri="{FF2B5EF4-FFF2-40B4-BE49-F238E27FC236}">
                    <a16:creationId xmlns:a16="http://schemas.microsoft.com/office/drawing/2014/main" id="{54409A07-63D4-A948-EB7E-A6E1C2FF28A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screen">
                <a:extLs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/>
              </a:stretch>
            </p:blipFill>
            <p:spPr>
              <a:xfrm>
                <a:off x="7952063" y="4732279"/>
                <a:ext cx="308809" cy="308809"/>
              </a:xfrm>
              <a:prstGeom prst="rect">
                <a:avLst/>
              </a:prstGeom>
            </p:spPr>
          </p:pic>
        </p:grpSp>
      </p:grpSp>
      <p:sp>
        <p:nvSpPr>
          <p:cNvPr id="46" name="文本框 45">
            <a:extLst>
              <a:ext uri="{FF2B5EF4-FFF2-40B4-BE49-F238E27FC236}">
                <a16:creationId xmlns:a16="http://schemas.microsoft.com/office/drawing/2014/main" id="{73F49874-A4C0-AFCE-D60A-A5272842B3CC}"/>
              </a:ext>
            </a:extLst>
          </p:cNvPr>
          <p:cNvSpPr txBox="1"/>
          <p:nvPr/>
        </p:nvSpPr>
        <p:spPr>
          <a:xfrm>
            <a:off x="1552945" y="3054163"/>
            <a:ext cx="4444676" cy="5719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100" dirty="0">
                <a:solidFill>
                  <a:schemeClr val="bg1">
                    <a:lumMod val="65000"/>
                  </a:schemeClr>
                </a:solidFill>
              </a:rPr>
              <a:t>Your content to play here, or through paste in this box, and select only the text. Your content to play here</a:t>
            </a:r>
            <a:endParaRPr lang="zh-CN" altLang="en-US" sz="11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65" name="任意多边形: 形状 64">
            <a:extLst>
              <a:ext uri="{FF2B5EF4-FFF2-40B4-BE49-F238E27FC236}">
                <a16:creationId xmlns:a16="http://schemas.microsoft.com/office/drawing/2014/main" id="{271C4283-088C-687B-1D7C-D759378C2DEB}"/>
              </a:ext>
            </a:extLst>
          </p:cNvPr>
          <p:cNvSpPr/>
          <p:nvPr/>
        </p:nvSpPr>
        <p:spPr>
          <a:xfrm>
            <a:off x="7204820" y="0"/>
            <a:ext cx="4987181" cy="259975"/>
          </a:xfrm>
          <a:custGeom>
            <a:avLst/>
            <a:gdLst>
              <a:gd name="connsiteX0" fmla="*/ 0 w 4987181"/>
              <a:gd name="connsiteY0" fmla="*/ 0 h 259975"/>
              <a:gd name="connsiteX1" fmla="*/ 4987181 w 4987181"/>
              <a:gd name="connsiteY1" fmla="*/ 0 h 259975"/>
              <a:gd name="connsiteX2" fmla="*/ 4987181 w 4987181"/>
              <a:gd name="connsiteY2" fmla="*/ 259975 h 259975"/>
              <a:gd name="connsiteX3" fmla="*/ 259975 w 4987181"/>
              <a:gd name="connsiteY3" fmla="*/ 259975 h 259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87181" h="259975">
                <a:moveTo>
                  <a:pt x="0" y="0"/>
                </a:moveTo>
                <a:lnTo>
                  <a:pt x="4987181" y="0"/>
                </a:lnTo>
                <a:lnTo>
                  <a:pt x="4987181" y="259975"/>
                </a:lnTo>
                <a:lnTo>
                  <a:pt x="259975" y="259975"/>
                </a:lnTo>
                <a:close/>
              </a:path>
            </a:pathLst>
          </a:custGeom>
          <a:pattFill prst="pct90">
            <a:fgClr>
              <a:srgbClr val="F2C34D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7" name="任意多边形: 形状 66">
            <a:extLst>
              <a:ext uri="{FF2B5EF4-FFF2-40B4-BE49-F238E27FC236}">
                <a16:creationId xmlns:a16="http://schemas.microsoft.com/office/drawing/2014/main" id="{B8334831-7278-625F-528A-CB5A5525F29F}"/>
              </a:ext>
            </a:extLst>
          </p:cNvPr>
          <p:cNvSpPr/>
          <p:nvPr/>
        </p:nvSpPr>
        <p:spPr>
          <a:xfrm>
            <a:off x="0" y="6467662"/>
            <a:ext cx="5117544" cy="390338"/>
          </a:xfrm>
          <a:custGeom>
            <a:avLst/>
            <a:gdLst>
              <a:gd name="connsiteX0" fmla="*/ 0 w 5117544"/>
              <a:gd name="connsiteY0" fmla="*/ 0 h 390338"/>
              <a:gd name="connsiteX1" fmla="*/ 4727207 w 5117544"/>
              <a:gd name="connsiteY1" fmla="*/ 0 h 390338"/>
              <a:gd name="connsiteX2" fmla="*/ 5117544 w 5117544"/>
              <a:gd name="connsiteY2" fmla="*/ 390338 h 390338"/>
              <a:gd name="connsiteX3" fmla="*/ 0 w 5117544"/>
              <a:gd name="connsiteY3" fmla="*/ 390338 h 3903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17544" h="390338">
                <a:moveTo>
                  <a:pt x="0" y="0"/>
                </a:moveTo>
                <a:lnTo>
                  <a:pt x="4727207" y="0"/>
                </a:lnTo>
                <a:lnTo>
                  <a:pt x="5117544" y="390338"/>
                </a:lnTo>
                <a:lnTo>
                  <a:pt x="0" y="390338"/>
                </a:lnTo>
                <a:close/>
              </a:path>
            </a:pathLst>
          </a:custGeom>
          <a:pattFill prst="pct90">
            <a:fgClr>
              <a:srgbClr val="F2C34D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AD25A628-4EDF-3EAB-1261-D5AE9515B402}"/>
              </a:ext>
            </a:extLst>
          </p:cNvPr>
          <p:cNvGrpSpPr/>
          <p:nvPr/>
        </p:nvGrpSpPr>
        <p:grpSpPr>
          <a:xfrm>
            <a:off x="10470478" y="5997773"/>
            <a:ext cx="1540302" cy="707588"/>
            <a:chOff x="10470478" y="5997773"/>
            <a:chExt cx="1540302" cy="707588"/>
          </a:xfrm>
        </p:grpSpPr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87C4CBED-0573-9FCA-9924-E3E8A476AAC9}"/>
                </a:ext>
              </a:extLst>
            </p:cNvPr>
            <p:cNvGrpSpPr/>
            <p:nvPr/>
          </p:nvGrpSpPr>
          <p:grpSpPr>
            <a:xfrm rot="10800000">
              <a:off x="11253787" y="5997773"/>
              <a:ext cx="756993" cy="707588"/>
              <a:chOff x="16119" y="1004397"/>
              <a:chExt cx="756993" cy="707588"/>
            </a:xfrm>
          </p:grpSpPr>
          <p:sp>
            <p:nvSpPr>
              <p:cNvPr id="17" name="缺角矩形 16">
                <a:extLst>
                  <a:ext uri="{FF2B5EF4-FFF2-40B4-BE49-F238E27FC236}">
                    <a16:creationId xmlns:a16="http://schemas.microsoft.com/office/drawing/2014/main" id="{2E92AA37-A9F4-64B9-A141-5E0297BEE6D2}"/>
                  </a:ext>
                </a:extLst>
              </p:cNvPr>
              <p:cNvSpPr/>
              <p:nvPr/>
            </p:nvSpPr>
            <p:spPr>
              <a:xfrm>
                <a:off x="16119" y="1004397"/>
                <a:ext cx="230838" cy="230838"/>
              </a:xfrm>
              <a:prstGeom prst="plaque">
                <a:avLst>
                  <a:gd name="adj" fmla="val 50000"/>
                </a:avLst>
              </a:prstGeom>
              <a:solidFill>
                <a:srgbClr val="F2C34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缺角矩形 17">
                <a:extLst>
                  <a:ext uri="{FF2B5EF4-FFF2-40B4-BE49-F238E27FC236}">
                    <a16:creationId xmlns:a16="http://schemas.microsoft.com/office/drawing/2014/main" id="{2C33B933-8F2B-83A1-231C-A534B7D0BD29}"/>
                  </a:ext>
                </a:extLst>
              </p:cNvPr>
              <p:cNvSpPr/>
              <p:nvPr/>
            </p:nvSpPr>
            <p:spPr>
              <a:xfrm>
                <a:off x="279197" y="1004397"/>
                <a:ext cx="230838" cy="230838"/>
              </a:xfrm>
              <a:prstGeom prst="plaque">
                <a:avLst>
                  <a:gd name="adj" fmla="val 50000"/>
                </a:avLst>
              </a:prstGeom>
              <a:solidFill>
                <a:srgbClr val="F2C34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缺角矩形 19">
                <a:extLst>
                  <a:ext uri="{FF2B5EF4-FFF2-40B4-BE49-F238E27FC236}">
                    <a16:creationId xmlns:a16="http://schemas.microsoft.com/office/drawing/2014/main" id="{CC3A5FC5-56A2-AF5F-7F8B-5FB8DAEFC6F8}"/>
                  </a:ext>
                </a:extLst>
              </p:cNvPr>
              <p:cNvSpPr/>
              <p:nvPr/>
            </p:nvSpPr>
            <p:spPr>
              <a:xfrm>
                <a:off x="542274" y="1004397"/>
                <a:ext cx="230838" cy="230838"/>
              </a:xfrm>
              <a:prstGeom prst="plaque">
                <a:avLst>
                  <a:gd name="adj" fmla="val 50000"/>
                </a:avLst>
              </a:prstGeom>
              <a:solidFill>
                <a:srgbClr val="F2C34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缺角矩形 27">
                <a:extLst>
                  <a:ext uri="{FF2B5EF4-FFF2-40B4-BE49-F238E27FC236}">
                    <a16:creationId xmlns:a16="http://schemas.microsoft.com/office/drawing/2014/main" id="{9558C837-B70C-E45F-B7AF-4701D7E08F8C}"/>
                  </a:ext>
                </a:extLst>
              </p:cNvPr>
              <p:cNvSpPr/>
              <p:nvPr/>
            </p:nvSpPr>
            <p:spPr>
              <a:xfrm>
                <a:off x="16119" y="1242772"/>
                <a:ext cx="230838" cy="230838"/>
              </a:xfrm>
              <a:prstGeom prst="plaque">
                <a:avLst>
                  <a:gd name="adj" fmla="val 50000"/>
                </a:avLst>
              </a:prstGeom>
              <a:solidFill>
                <a:srgbClr val="F2C34D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缺角矩形 37">
                <a:extLst>
                  <a:ext uri="{FF2B5EF4-FFF2-40B4-BE49-F238E27FC236}">
                    <a16:creationId xmlns:a16="http://schemas.microsoft.com/office/drawing/2014/main" id="{5C020088-E3D1-1321-9454-955A7E8070FF}"/>
                  </a:ext>
                </a:extLst>
              </p:cNvPr>
              <p:cNvSpPr/>
              <p:nvPr/>
            </p:nvSpPr>
            <p:spPr>
              <a:xfrm>
                <a:off x="279197" y="1242772"/>
                <a:ext cx="230838" cy="230838"/>
              </a:xfrm>
              <a:prstGeom prst="plaque">
                <a:avLst>
                  <a:gd name="adj" fmla="val 50000"/>
                </a:avLst>
              </a:prstGeom>
              <a:solidFill>
                <a:srgbClr val="F2C34D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缺角矩形 38">
                <a:extLst>
                  <a:ext uri="{FF2B5EF4-FFF2-40B4-BE49-F238E27FC236}">
                    <a16:creationId xmlns:a16="http://schemas.microsoft.com/office/drawing/2014/main" id="{E257F1CB-D198-BBCC-F945-82081A20076E}"/>
                  </a:ext>
                </a:extLst>
              </p:cNvPr>
              <p:cNvSpPr/>
              <p:nvPr/>
            </p:nvSpPr>
            <p:spPr>
              <a:xfrm>
                <a:off x="542274" y="1242772"/>
                <a:ext cx="230838" cy="230838"/>
              </a:xfrm>
              <a:prstGeom prst="plaque">
                <a:avLst>
                  <a:gd name="adj" fmla="val 50000"/>
                </a:avLst>
              </a:prstGeom>
              <a:solidFill>
                <a:srgbClr val="F2C34D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缺角矩形 39">
                <a:extLst>
                  <a:ext uri="{FF2B5EF4-FFF2-40B4-BE49-F238E27FC236}">
                    <a16:creationId xmlns:a16="http://schemas.microsoft.com/office/drawing/2014/main" id="{36FE4A4B-29CF-B81B-E4B5-E2AFECEF17BE}"/>
                  </a:ext>
                </a:extLst>
              </p:cNvPr>
              <p:cNvSpPr/>
              <p:nvPr/>
            </p:nvSpPr>
            <p:spPr>
              <a:xfrm>
                <a:off x="16119" y="1481147"/>
                <a:ext cx="230838" cy="230838"/>
              </a:xfrm>
              <a:prstGeom prst="plaque">
                <a:avLst>
                  <a:gd name="adj" fmla="val 50000"/>
                </a:avLst>
              </a:prstGeom>
              <a:solidFill>
                <a:srgbClr val="F2C34D">
                  <a:alpha val="2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缺角矩形 40">
                <a:extLst>
                  <a:ext uri="{FF2B5EF4-FFF2-40B4-BE49-F238E27FC236}">
                    <a16:creationId xmlns:a16="http://schemas.microsoft.com/office/drawing/2014/main" id="{4FAA7D7A-7907-3536-044A-7A38B92CCDCC}"/>
                  </a:ext>
                </a:extLst>
              </p:cNvPr>
              <p:cNvSpPr/>
              <p:nvPr/>
            </p:nvSpPr>
            <p:spPr>
              <a:xfrm>
                <a:off x="279197" y="1481147"/>
                <a:ext cx="230838" cy="230838"/>
              </a:xfrm>
              <a:prstGeom prst="plaque">
                <a:avLst>
                  <a:gd name="adj" fmla="val 50000"/>
                </a:avLst>
              </a:prstGeom>
              <a:solidFill>
                <a:srgbClr val="F2C34D">
                  <a:alpha val="2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缺角矩形 41">
                <a:extLst>
                  <a:ext uri="{FF2B5EF4-FFF2-40B4-BE49-F238E27FC236}">
                    <a16:creationId xmlns:a16="http://schemas.microsoft.com/office/drawing/2014/main" id="{A0E22840-51C1-AB27-867C-8A84204D2147}"/>
                  </a:ext>
                </a:extLst>
              </p:cNvPr>
              <p:cNvSpPr/>
              <p:nvPr/>
            </p:nvSpPr>
            <p:spPr>
              <a:xfrm>
                <a:off x="542274" y="1481147"/>
                <a:ext cx="230838" cy="230838"/>
              </a:xfrm>
              <a:prstGeom prst="plaque">
                <a:avLst>
                  <a:gd name="adj" fmla="val 50000"/>
                </a:avLst>
              </a:prstGeom>
              <a:solidFill>
                <a:srgbClr val="F2C34D">
                  <a:alpha val="2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7002844A-0117-F694-E355-C75B7734817B}"/>
                </a:ext>
              </a:extLst>
            </p:cNvPr>
            <p:cNvGrpSpPr/>
            <p:nvPr/>
          </p:nvGrpSpPr>
          <p:grpSpPr>
            <a:xfrm rot="10800000">
              <a:off x="10470478" y="5997773"/>
              <a:ext cx="756993" cy="707588"/>
              <a:chOff x="16119" y="1004397"/>
              <a:chExt cx="756993" cy="707588"/>
            </a:xfrm>
          </p:grpSpPr>
          <p:sp>
            <p:nvSpPr>
              <p:cNvPr id="8" name="缺角矩形 7">
                <a:extLst>
                  <a:ext uri="{FF2B5EF4-FFF2-40B4-BE49-F238E27FC236}">
                    <a16:creationId xmlns:a16="http://schemas.microsoft.com/office/drawing/2014/main" id="{5E1DC8C3-89B7-4710-D40E-A008451DAC59}"/>
                  </a:ext>
                </a:extLst>
              </p:cNvPr>
              <p:cNvSpPr/>
              <p:nvPr/>
            </p:nvSpPr>
            <p:spPr>
              <a:xfrm>
                <a:off x="16119" y="1004397"/>
                <a:ext cx="230838" cy="230838"/>
              </a:xfrm>
              <a:prstGeom prst="plaque">
                <a:avLst>
                  <a:gd name="adj" fmla="val 50000"/>
                </a:avLst>
              </a:prstGeom>
              <a:solidFill>
                <a:srgbClr val="F2C34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缺角矩形 8">
                <a:extLst>
                  <a:ext uri="{FF2B5EF4-FFF2-40B4-BE49-F238E27FC236}">
                    <a16:creationId xmlns:a16="http://schemas.microsoft.com/office/drawing/2014/main" id="{349198E1-E871-EDE4-1307-61D8F25A14DA}"/>
                  </a:ext>
                </a:extLst>
              </p:cNvPr>
              <p:cNvSpPr/>
              <p:nvPr/>
            </p:nvSpPr>
            <p:spPr>
              <a:xfrm>
                <a:off x="279197" y="1004397"/>
                <a:ext cx="230838" cy="230838"/>
              </a:xfrm>
              <a:prstGeom prst="plaque">
                <a:avLst>
                  <a:gd name="adj" fmla="val 50000"/>
                </a:avLst>
              </a:prstGeom>
              <a:solidFill>
                <a:srgbClr val="F2C34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缺角矩形 9">
                <a:extLst>
                  <a:ext uri="{FF2B5EF4-FFF2-40B4-BE49-F238E27FC236}">
                    <a16:creationId xmlns:a16="http://schemas.microsoft.com/office/drawing/2014/main" id="{1D804A6C-395D-46E6-7708-1AF2B584CC4A}"/>
                  </a:ext>
                </a:extLst>
              </p:cNvPr>
              <p:cNvSpPr/>
              <p:nvPr/>
            </p:nvSpPr>
            <p:spPr>
              <a:xfrm>
                <a:off x="542274" y="1004397"/>
                <a:ext cx="230838" cy="230838"/>
              </a:xfrm>
              <a:prstGeom prst="plaque">
                <a:avLst>
                  <a:gd name="adj" fmla="val 50000"/>
                </a:avLst>
              </a:prstGeom>
              <a:solidFill>
                <a:srgbClr val="F2C34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缺角矩形 10">
                <a:extLst>
                  <a:ext uri="{FF2B5EF4-FFF2-40B4-BE49-F238E27FC236}">
                    <a16:creationId xmlns:a16="http://schemas.microsoft.com/office/drawing/2014/main" id="{35DCBB75-6F4F-C581-2DD6-6771920FE567}"/>
                  </a:ext>
                </a:extLst>
              </p:cNvPr>
              <p:cNvSpPr/>
              <p:nvPr/>
            </p:nvSpPr>
            <p:spPr>
              <a:xfrm>
                <a:off x="16119" y="1242772"/>
                <a:ext cx="230838" cy="230838"/>
              </a:xfrm>
              <a:prstGeom prst="plaque">
                <a:avLst>
                  <a:gd name="adj" fmla="val 50000"/>
                </a:avLst>
              </a:prstGeom>
              <a:solidFill>
                <a:srgbClr val="F2C34D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缺角矩形 11">
                <a:extLst>
                  <a:ext uri="{FF2B5EF4-FFF2-40B4-BE49-F238E27FC236}">
                    <a16:creationId xmlns:a16="http://schemas.microsoft.com/office/drawing/2014/main" id="{DEDF37A1-8DF8-3E98-9645-ED51C0128A5E}"/>
                  </a:ext>
                </a:extLst>
              </p:cNvPr>
              <p:cNvSpPr/>
              <p:nvPr/>
            </p:nvSpPr>
            <p:spPr>
              <a:xfrm>
                <a:off x="279197" y="1242772"/>
                <a:ext cx="230838" cy="230838"/>
              </a:xfrm>
              <a:prstGeom prst="plaque">
                <a:avLst>
                  <a:gd name="adj" fmla="val 50000"/>
                </a:avLst>
              </a:prstGeom>
              <a:solidFill>
                <a:srgbClr val="F2C34D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缺角矩形 12">
                <a:extLst>
                  <a:ext uri="{FF2B5EF4-FFF2-40B4-BE49-F238E27FC236}">
                    <a16:creationId xmlns:a16="http://schemas.microsoft.com/office/drawing/2014/main" id="{FBFD8F1A-7C01-7CED-CBDF-44311CB83F90}"/>
                  </a:ext>
                </a:extLst>
              </p:cNvPr>
              <p:cNvSpPr/>
              <p:nvPr/>
            </p:nvSpPr>
            <p:spPr>
              <a:xfrm>
                <a:off x="542274" y="1242772"/>
                <a:ext cx="230838" cy="230838"/>
              </a:xfrm>
              <a:prstGeom prst="plaque">
                <a:avLst>
                  <a:gd name="adj" fmla="val 50000"/>
                </a:avLst>
              </a:prstGeom>
              <a:solidFill>
                <a:srgbClr val="F2C34D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缺角矩形 13">
                <a:extLst>
                  <a:ext uri="{FF2B5EF4-FFF2-40B4-BE49-F238E27FC236}">
                    <a16:creationId xmlns:a16="http://schemas.microsoft.com/office/drawing/2014/main" id="{9084B237-95BA-ED7F-662A-C24DC12EB0A5}"/>
                  </a:ext>
                </a:extLst>
              </p:cNvPr>
              <p:cNvSpPr/>
              <p:nvPr/>
            </p:nvSpPr>
            <p:spPr>
              <a:xfrm>
                <a:off x="16119" y="1481147"/>
                <a:ext cx="230838" cy="230838"/>
              </a:xfrm>
              <a:prstGeom prst="plaque">
                <a:avLst>
                  <a:gd name="adj" fmla="val 50000"/>
                </a:avLst>
              </a:prstGeom>
              <a:solidFill>
                <a:srgbClr val="F2C34D">
                  <a:alpha val="2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缺角矩形 14">
                <a:extLst>
                  <a:ext uri="{FF2B5EF4-FFF2-40B4-BE49-F238E27FC236}">
                    <a16:creationId xmlns:a16="http://schemas.microsoft.com/office/drawing/2014/main" id="{560D4FAA-B337-6242-6B91-A73ED718EC6B}"/>
                  </a:ext>
                </a:extLst>
              </p:cNvPr>
              <p:cNvSpPr/>
              <p:nvPr/>
            </p:nvSpPr>
            <p:spPr>
              <a:xfrm>
                <a:off x="279197" y="1481147"/>
                <a:ext cx="230838" cy="230838"/>
              </a:xfrm>
              <a:prstGeom prst="plaque">
                <a:avLst>
                  <a:gd name="adj" fmla="val 50000"/>
                </a:avLst>
              </a:prstGeom>
              <a:solidFill>
                <a:srgbClr val="F2C34D">
                  <a:alpha val="2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缺角矩形 15">
                <a:extLst>
                  <a:ext uri="{FF2B5EF4-FFF2-40B4-BE49-F238E27FC236}">
                    <a16:creationId xmlns:a16="http://schemas.microsoft.com/office/drawing/2014/main" id="{D66DD057-C018-0D8D-1697-23A0C34EBC36}"/>
                  </a:ext>
                </a:extLst>
              </p:cNvPr>
              <p:cNvSpPr/>
              <p:nvPr/>
            </p:nvSpPr>
            <p:spPr>
              <a:xfrm>
                <a:off x="542274" y="1481147"/>
                <a:ext cx="230838" cy="230838"/>
              </a:xfrm>
              <a:prstGeom prst="plaque">
                <a:avLst>
                  <a:gd name="adj" fmla="val 50000"/>
                </a:avLst>
              </a:prstGeom>
              <a:solidFill>
                <a:srgbClr val="F2C34D">
                  <a:alpha val="2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019F8C97-940D-03AE-0FE6-CCFED665CFA7}"/>
              </a:ext>
            </a:extLst>
          </p:cNvPr>
          <p:cNvGrpSpPr/>
          <p:nvPr/>
        </p:nvGrpSpPr>
        <p:grpSpPr>
          <a:xfrm>
            <a:off x="195299" y="244656"/>
            <a:ext cx="756993" cy="707588"/>
            <a:chOff x="16119" y="1004397"/>
            <a:chExt cx="756993" cy="707588"/>
          </a:xfrm>
        </p:grpSpPr>
        <p:sp>
          <p:nvSpPr>
            <p:cNvPr id="44" name="缺角矩形 43">
              <a:extLst>
                <a:ext uri="{FF2B5EF4-FFF2-40B4-BE49-F238E27FC236}">
                  <a16:creationId xmlns:a16="http://schemas.microsoft.com/office/drawing/2014/main" id="{12EC08BD-427B-9A47-FCC2-4A711BEEBF4B}"/>
                </a:ext>
              </a:extLst>
            </p:cNvPr>
            <p:cNvSpPr/>
            <p:nvPr/>
          </p:nvSpPr>
          <p:spPr>
            <a:xfrm>
              <a:off x="16119" y="1004397"/>
              <a:ext cx="230838" cy="230838"/>
            </a:xfrm>
            <a:prstGeom prst="plaque">
              <a:avLst>
                <a:gd name="adj" fmla="val 50000"/>
              </a:avLst>
            </a:prstGeom>
            <a:solidFill>
              <a:srgbClr val="F2C3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缺角矩形 44">
              <a:extLst>
                <a:ext uri="{FF2B5EF4-FFF2-40B4-BE49-F238E27FC236}">
                  <a16:creationId xmlns:a16="http://schemas.microsoft.com/office/drawing/2014/main" id="{CFE431D2-2E22-7596-E661-607CB1960983}"/>
                </a:ext>
              </a:extLst>
            </p:cNvPr>
            <p:cNvSpPr/>
            <p:nvPr/>
          </p:nvSpPr>
          <p:spPr>
            <a:xfrm>
              <a:off x="279197" y="1004397"/>
              <a:ext cx="230838" cy="230838"/>
            </a:xfrm>
            <a:prstGeom prst="plaque">
              <a:avLst>
                <a:gd name="adj" fmla="val 50000"/>
              </a:avLst>
            </a:prstGeom>
            <a:solidFill>
              <a:srgbClr val="F2C3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缺角矩形 46">
              <a:extLst>
                <a:ext uri="{FF2B5EF4-FFF2-40B4-BE49-F238E27FC236}">
                  <a16:creationId xmlns:a16="http://schemas.microsoft.com/office/drawing/2014/main" id="{6A650170-73F1-BE5C-08F5-0C872CEE5DEC}"/>
                </a:ext>
              </a:extLst>
            </p:cNvPr>
            <p:cNvSpPr/>
            <p:nvPr/>
          </p:nvSpPr>
          <p:spPr>
            <a:xfrm>
              <a:off x="542274" y="1004397"/>
              <a:ext cx="230838" cy="230838"/>
            </a:xfrm>
            <a:prstGeom prst="plaque">
              <a:avLst>
                <a:gd name="adj" fmla="val 50000"/>
              </a:avLst>
            </a:prstGeom>
            <a:solidFill>
              <a:srgbClr val="F2C3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缺角矩形 47">
              <a:extLst>
                <a:ext uri="{FF2B5EF4-FFF2-40B4-BE49-F238E27FC236}">
                  <a16:creationId xmlns:a16="http://schemas.microsoft.com/office/drawing/2014/main" id="{1F8592AB-C2DD-52C0-E315-9A75A9C21281}"/>
                </a:ext>
              </a:extLst>
            </p:cNvPr>
            <p:cNvSpPr/>
            <p:nvPr/>
          </p:nvSpPr>
          <p:spPr>
            <a:xfrm>
              <a:off x="16119" y="1242772"/>
              <a:ext cx="230838" cy="230838"/>
            </a:xfrm>
            <a:prstGeom prst="plaque">
              <a:avLst>
                <a:gd name="adj" fmla="val 50000"/>
              </a:avLst>
            </a:prstGeom>
            <a:solidFill>
              <a:srgbClr val="F2C34D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缺角矩形 48">
              <a:extLst>
                <a:ext uri="{FF2B5EF4-FFF2-40B4-BE49-F238E27FC236}">
                  <a16:creationId xmlns:a16="http://schemas.microsoft.com/office/drawing/2014/main" id="{91BCE7B3-FB2C-3E08-C809-EA52A11874BA}"/>
                </a:ext>
              </a:extLst>
            </p:cNvPr>
            <p:cNvSpPr/>
            <p:nvPr/>
          </p:nvSpPr>
          <p:spPr>
            <a:xfrm>
              <a:off x="279197" y="1242772"/>
              <a:ext cx="230838" cy="230838"/>
            </a:xfrm>
            <a:prstGeom prst="plaque">
              <a:avLst>
                <a:gd name="adj" fmla="val 50000"/>
              </a:avLst>
            </a:prstGeom>
            <a:solidFill>
              <a:srgbClr val="F2C34D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缺角矩形 49">
              <a:extLst>
                <a:ext uri="{FF2B5EF4-FFF2-40B4-BE49-F238E27FC236}">
                  <a16:creationId xmlns:a16="http://schemas.microsoft.com/office/drawing/2014/main" id="{601C387D-B0BB-E33F-CE28-BD4BF6607247}"/>
                </a:ext>
              </a:extLst>
            </p:cNvPr>
            <p:cNvSpPr/>
            <p:nvPr/>
          </p:nvSpPr>
          <p:spPr>
            <a:xfrm>
              <a:off x="542274" y="1242772"/>
              <a:ext cx="230838" cy="230838"/>
            </a:xfrm>
            <a:prstGeom prst="plaque">
              <a:avLst>
                <a:gd name="adj" fmla="val 50000"/>
              </a:avLst>
            </a:prstGeom>
            <a:solidFill>
              <a:srgbClr val="F2C34D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缺角矩形 50">
              <a:extLst>
                <a:ext uri="{FF2B5EF4-FFF2-40B4-BE49-F238E27FC236}">
                  <a16:creationId xmlns:a16="http://schemas.microsoft.com/office/drawing/2014/main" id="{BC77A7C1-E95F-DC21-B9AF-42010B37C4C2}"/>
                </a:ext>
              </a:extLst>
            </p:cNvPr>
            <p:cNvSpPr/>
            <p:nvPr/>
          </p:nvSpPr>
          <p:spPr>
            <a:xfrm>
              <a:off x="16119" y="1481147"/>
              <a:ext cx="230838" cy="230838"/>
            </a:xfrm>
            <a:prstGeom prst="plaque">
              <a:avLst>
                <a:gd name="adj" fmla="val 50000"/>
              </a:avLst>
            </a:prstGeom>
            <a:solidFill>
              <a:srgbClr val="F2C34D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缺角矩形 51">
              <a:extLst>
                <a:ext uri="{FF2B5EF4-FFF2-40B4-BE49-F238E27FC236}">
                  <a16:creationId xmlns:a16="http://schemas.microsoft.com/office/drawing/2014/main" id="{A6A13F4E-C70C-D464-D857-47E6E9C15B45}"/>
                </a:ext>
              </a:extLst>
            </p:cNvPr>
            <p:cNvSpPr/>
            <p:nvPr/>
          </p:nvSpPr>
          <p:spPr>
            <a:xfrm>
              <a:off x="279197" y="1481147"/>
              <a:ext cx="230838" cy="230838"/>
            </a:xfrm>
            <a:prstGeom prst="plaque">
              <a:avLst>
                <a:gd name="adj" fmla="val 50000"/>
              </a:avLst>
            </a:prstGeom>
            <a:solidFill>
              <a:srgbClr val="F2C34D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缺角矩形 52">
              <a:extLst>
                <a:ext uri="{FF2B5EF4-FFF2-40B4-BE49-F238E27FC236}">
                  <a16:creationId xmlns:a16="http://schemas.microsoft.com/office/drawing/2014/main" id="{77805D4C-21F8-396F-54A4-FF10E38B15EB}"/>
                </a:ext>
              </a:extLst>
            </p:cNvPr>
            <p:cNvSpPr/>
            <p:nvPr/>
          </p:nvSpPr>
          <p:spPr>
            <a:xfrm>
              <a:off x="542274" y="1481147"/>
              <a:ext cx="230838" cy="230838"/>
            </a:xfrm>
            <a:prstGeom prst="plaque">
              <a:avLst>
                <a:gd name="adj" fmla="val 50000"/>
              </a:avLst>
            </a:prstGeom>
            <a:solidFill>
              <a:srgbClr val="F2C34D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19270517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DC2546A6-03B4-B4A9-0FCF-ABA076415249}"/>
              </a:ext>
            </a:extLst>
          </p:cNvPr>
          <p:cNvSpPr txBox="1"/>
          <p:nvPr/>
        </p:nvSpPr>
        <p:spPr>
          <a:xfrm>
            <a:off x="993792" y="1003917"/>
            <a:ext cx="10734029" cy="12926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6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</a:t>
            </a:r>
            <a:r>
              <a:rPr lang="zh-CN" altLang="en-US" sz="26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   </a:t>
            </a:r>
            <a:r>
              <a:rPr lang="en-US" altLang="zh-CN" sz="26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www.51pptmoban.com  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原创作品</a:t>
            </a:r>
            <a:endParaRPr lang="en-US" altLang="zh-CN" sz="26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sz="26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仅供学习参考之用！未经许可禁止在</a:t>
            </a:r>
            <a:r>
              <a:rPr lang="en-US" altLang="zh-CN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6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sz="26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993792" y="4799615"/>
            <a:ext cx="9927083" cy="14203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3200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</p:spTree>
    <p:extLst>
      <p:ext uri="{BB962C8B-B14F-4D97-AF65-F5344CB8AC3E}">
        <p14:creationId xmlns:p14="http://schemas.microsoft.com/office/powerpoint/2010/main" val="838385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06A0504D-D841-E6C9-55E7-1E9C3E556377}"/>
              </a:ext>
            </a:extLst>
          </p:cNvPr>
          <p:cNvGrpSpPr/>
          <p:nvPr/>
        </p:nvGrpSpPr>
        <p:grpSpPr>
          <a:xfrm>
            <a:off x="6273800" y="1144329"/>
            <a:ext cx="5181467" cy="3462287"/>
            <a:chOff x="6724574" y="1283103"/>
            <a:chExt cx="5181467" cy="3462287"/>
          </a:xfrm>
        </p:grpSpPr>
        <p:sp>
          <p:nvSpPr>
            <p:cNvPr id="3" name="缺角矩形 2">
              <a:extLst>
                <a:ext uri="{FF2B5EF4-FFF2-40B4-BE49-F238E27FC236}">
                  <a16:creationId xmlns:a16="http://schemas.microsoft.com/office/drawing/2014/main" id="{2CCA8C3A-D3DE-D05C-30ED-A227108700C0}"/>
                </a:ext>
              </a:extLst>
            </p:cNvPr>
            <p:cNvSpPr/>
            <p:nvPr/>
          </p:nvSpPr>
          <p:spPr>
            <a:xfrm>
              <a:off x="9761244" y="1283103"/>
              <a:ext cx="914400" cy="914400"/>
            </a:xfrm>
            <a:prstGeom prst="plaque">
              <a:avLst>
                <a:gd name="adj" fmla="val 50000"/>
              </a:avLst>
            </a:prstGeom>
            <a:solidFill>
              <a:srgbClr val="F2C3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44874198-3B42-63AD-A169-6ABE76CB3457}"/>
                </a:ext>
              </a:extLst>
            </p:cNvPr>
            <p:cNvSpPr/>
            <p:nvPr/>
          </p:nvSpPr>
          <p:spPr>
            <a:xfrm>
              <a:off x="8032607" y="2179990"/>
              <a:ext cx="2565400" cy="2565400"/>
            </a:xfrm>
            <a:prstGeom prst="ellipse">
              <a:avLst/>
            </a:prstGeom>
            <a:solidFill>
              <a:srgbClr val="F2C34D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椭圆 4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53EE0282-E6DF-9039-8588-200DD1B041DD}"/>
                </a:ext>
              </a:extLst>
            </p:cNvPr>
            <p:cNvSpPr/>
            <p:nvPr/>
          </p:nvSpPr>
          <p:spPr>
            <a:xfrm>
              <a:off x="8223107" y="2370490"/>
              <a:ext cx="2184400" cy="2184400"/>
            </a:xfrm>
            <a:prstGeom prst="ellipse">
              <a:avLst/>
            </a:prstGeom>
            <a:blipFill dpi="0" rotWithShape="1">
              <a:blip r:embed="rId4"/>
              <a:srcRect/>
              <a:tile tx="-44450" ty="-34925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缺角矩形 18">
              <a:extLst>
                <a:ext uri="{FF2B5EF4-FFF2-40B4-BE49-F238E27FC236}">
                  <a16:creationId xmlns:a16="http://schemas.microsoft.com/office/drawing/2014/main" id="{B1C5FF4C-C0E6-9FE5-9951-90F74518923D}"/>
                </a:ext>
              </a:extLst>
            </p:cNvPr>
            <p:cNvSpPr/>
            <p:nvPr/>
          </p:nvSpPr>
          <p:spPr>
            <a:xfrm>
              <a:off x="7802759" y="4392341"/>
              <a:ext cx="325098" cy="325098"/>
            </a:xfrm>
            <a:prstGeom prst="plaque">
              <a:avLst>
                <a:gd name="adj" fmla="val 50000"/>
              </a:avLst>
            </a:prstGeom>
            <a:solidFill>
              <a:srgbClr val="F2C3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21">
              <a:extLst>
                <a:ext uri="{FF2B5EF4-FFF2-40B4-BE49-F238E27FC236}">
                  <a16:creationId xmlns:a16="http://schemas.microsoft.com/office/drawing/2014/main" id="{26E0326A-3565-F9B0-65F8-DFC5667C1BC0}"/>
                </a:ext>
              </a:extLst>
            </p:cNvPr>
            <p:cNvSpPr/>
            <p:nvPr/>
          </p:nvSpPr>
          <p:spPr>
            <a:xfrm>
              <a:off x="7686372" y="2269038"/>
              <a:ext cx="459098" cy="459098"/>
            </a:xfrm>
            <a:prstGeom prst="ellipse">
              <a:avLst/>
            </a:prstGeom>
            <a:solidFill>
              <a:srgbClr val="F2C3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102D2310-7E31-D6C0-6B76-1B3D1843C7EA}"/>
                </a:ext>
              </a:extLst>
            </p:cNvPr>
            <p:cNvSpPr/>
            <p:nvPr/>
          </p:nvSpPr>
          <p:spPr>
            <a:xfrm>
              <a:off x="10711196" y="4334548"/>
              <a:ext cx="154621" cy="154621"/>
            </a:xfrm>
            <a:prstGeom prst="ellipse">
              <a:avLst/>
            </a:prstGeom>
            <a:solidFill>
              <a:srgbClr val="F2C3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弧形 3">
              <a:extLst>
                <a:ext uri="{FF2B5EF4-FFF2-40B4-BE49-F238E27FC236}">
                  <a16:creationId xmlns:a16="http://schemas.microsoft.com/office/drawing/2014/main" id="{6FE4F807-EF45-AEB1-5608-DA4B563D06F9}"/>
                </a:ext>
              </a:extLst>
            </p:cNvPr>
            <p:cNvSpPr/>
            <p:nvPr/>
          </p:nvSpPr>
          <p:spPr>
            <a:xfrm rot="19600001">
              <a:off x="6724574" y="3675043"/>
              <a:ext cx="5181467" cy="427187"/>
            </a:xfrm>
            <a:prstGeom prst="arc">
              <a:avLst>
                <a:gd name="adj1" fmla="val 21289107"/>
                <a:gd name="adj2" fmla="val 11136920"/>
              </a:avLst>
            </a:prstGeom>
            <a:ln w="38100" cap="rnd">
              <a:solidFill>
                <a:schemeClr val="tx1">
                  <a:lumMod val="65000"/>
                  <a:lumOff val="3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7" name="矩形 26">
            <a:extLst>
              <a:ext uri="{FF2B5EF4-FFF2-40B4-BE49-F238E27FC236}">
                <a16:creationId xmlns:a16="http://schemas.microsoft.com/office/drawing/2014/main" id="{73C32AB0-59FE-8490-4F9D-4630D139496C}"/>
              </a:ext>
            </a:extLst>
          </p:cNvPr>
          <p:cNvSpPr/>
          <p:nvPr/>
        </p:nvSpPr>
        <p:spPr>
          <a:xfrm>
            <a:off x="11988800" y="4554890"/>
            <a:ext cx="203200" cy="1294516"/>
          </a:xfrm>
          <a:prstGeom prst="rect">
            <a:avLst/>
          </a:prstGeom>
          <a:pattFill prst="wdUpDiag">
            <a:fgClr>
              <a:srgbClr val="F2C34D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任意多边形: 形状 64">
            <a:extLst>
              <a:ext uri="{FF2B5EF4-FFF2-40B4-BE49-F238E27FC236}">
                <a16:creationId xmlns:a16="http://schemas.microsoft.com/office/drawing/2014/main" id="{271C4283-088C-687B-1D7C-D759378C2DEB}"/>
              </a:ext>
            </a:extLst>
          </p:cNvPr>
          <p:cNvSpPr/>
          <p:nvPr/>
        </p:nvSpPr>
        <p:spPr>
          <a:xfrm>
            <a:off x="7204820" y="0"/>
            <a:ext cx="4987181" cy="259975"/>
          </a:xfrm>
          <a:custGeom>
            <a:avLst/>
            <a:gdLst>
              <a:gd name="connsiteX0" fmla="*/ 0 w 4987181"/>
              <a:gd name="connsiteY0" fmla="*/ 0 h 259975"/>
              <a:gd name="connsiteX1" fmla="*/ 4987181 w 4987181"/>
              <a:gd name="connsiteY1" fmla="*/ 0 h 259975"/>
              <a:gd name="connsiteX2" fmla="*/ 4987181 w 4987181"/>
              <a:gd name="connsiteY2" fmla="*/ 259975 h 259975"/>
              <a:gd name="connsiteX3" fmla="*/ 259975 w 4987181"/>
              <a:gd name="connsiteY3" fmla="*/ 259975 h 259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87181" h="259975">
                <a:moveTo>
                  <a:pt x="0" y="0"/>
                </a:moveTo>
                <a:lnTo>
                  <a:pt x="4987181" y="0"/>
                </a:lnTo>
                <a:lnTo>
                  <a:pt x="4987181" y="259975"/>
                </a:lnTo>
                <a:lnTo>
                  <a:pt x="259975" y="259975"/>
                </a:lnTo>
                <a:close/>
              </a:path>
            </a:pathLst>
          </a:custGeom>
          <a:pattFill prst="pct90">
            <a:fgClr>
              <a:srgbClr val="F2C34D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7" name="任意多边形: 形状 66">
            <a:extLst>
              <a:ext uri="{FF2B5EF4-FFF2-40B4-BE49-F238E27FC236}">
                <a16:creationId xmlns:a16="http://schemas.microsoft.com/office/drawing/2014/main" id="{B8334831-7278-625F-528A-CB5A5525F29F}"/>
              </a:ext>
            </a:extLst>
          </p:cNvPr>
          <p:cNvSpPr/>
          <p:nvPr/>
        </p:nvSpPr>
        <p:spPr>
          <a:xfrm>
            <a:off x="0" y="6467662"/>
            <a:ext cx="5117544" cy="390338"/>
          </a:xfrm>
          <a:custGeom>
            <a:avLst/>
            <a:gdLst>
              <a:gd name="connsiteX0" fmla="*/ 0 w 5117544"/>
              <a:gd name="connsiteY0" fmla="*/ 0 h 390338"/>
              <a:gd name="connsiteX1" fmla="*/ 4727207 w 5117544"/>
              <a:gd name="connsiteY1" fmla="*/ 0 h 390338"/>
              <a:gd name="connsiteX2" fmla="*/ 5117544 w 5117544"/>
              <a:gd name="connsiteY2" fmla="*/ 390338 h 390338"/>
              <a:gd name="connsiteX3" fmla="*/ 0 w 5117544"/>
              <a:gd name="connsiteY3" fmla="*/ 390338 h 3903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17544" h="390338">
                <a:moveTo>
                  <a:pt x="0" y="0"/>
                </a:moveTo>
                <a:lnTo>
                  <a:pt x="4727207" y="0"/>
                </a:lnTo>
                <a:lnTo>
                  <a:pt x="5117544" y="390338"/>
                </a:lnTo>
                <a:lnTo>
                  <a:pt x="0" y="390338"/>
                </a:lnTo>
                <a:close/>
              </a:path>
            </a:pathLst>
          </a:custGeom>
          <a:pattFill prst="pct90">
            <a:fgClr>
              <a:srgbClr val="F2C34D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3C4513D7-2F5D-77D2-294F-804E9C86B03F}"/>
              </a:ext>
            </a:extLst>
          </p:cNvPr>
          <p:cNvSpPr txBox="1"/>
          <p:nvPr/>
        </p:nvSpPr>
        <p:spPr>
          <a:xfrm>
            <a:off x="2074101" y="2231769"/>
            <a:ext cx="159530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个人简介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B1F4F9F2-2EE1-6275-A6B7-0B18A08DB6F0}"/>
              </a:ext>
            </a:extLst>
          </p:cNvPr>
          <p:cNvSpPr txBox="1"/>
          <p:nvPr/>
        </p:nvSpPr>
        <p:spPr>
          <a:xfrm>
            <a:off x="1331841" y="2147777"/>
            <a:ext cx="11936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0" i="0" u="none" strike="noStrike" kern="1200" cap="none" spc="0" normalizeH="0" baseline="0" noProof="0" dirty="0">
                <a:ln>
                  <a:noFill/>
                </a:ln>
                <a:solidFill>
                  <a:srgbClr val="F2C34D"/>
                </a:solidFill>
                <a:effectLst/>
                <a:uLnTx/>
                <a:uFillTx/>
                <a:latin typeface="MiSans Semibold" panose="00000700000000000000" pitchFamily="2" charset="-122"/>
                <a:ea typeface="MiSans Semibold" panose="00000700000000000000" pitchFamily="2" charset="-122"/>
                <a:cs typeface="+mn-ea"/>
                <a:sym typeface="+mn-lt"/>
              </a:rPr>
              <a:t>01</a:t>
            </a:r>
            <a:endParaRPr kumimoji="0" lang="zh-CN" altLang="en-US" sz="4000" b="0" i="0" u="none" strike="noStrike" kern="1200" cap="none" spc="0" normalizeH="0" baseline="0" noProof="0" dirty="0">
              <a:ln>
                <a:noFill/>
              </a:ln>
              <a:solidFill>
                <a:srgbClr val="F2C34D"/>
              </a:solidFill>
              <a:effectLst/>
              <a:uLnTx/>
              <a:uFillTx/>
              <a:latin typeface="MiSans Semibold" panose="00000700000000000000" pitchFamily="2" charset="-122"/>
              <a:ea typeface="MiSans Semibold" panose="00000700000000000000" pitchFamily="2" charset="-122"/>
              <a:cs typeface="+mn-ea"/>
              <a:sym typeface="+mn-lt"/>
            </a:endParaRPr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B10A6B2C-C15E-6746-7EE8-3C56C7AD31C0}"/>
              </a:ext>
            </a:extLst>
          </p:cNvPr>
          <p:cNvCxnSpPr/>
          <p:nvPr/>
        </p:nvCxnSpPr>
        <p:spPr>
          <a:xfrm>
            <a:off x="1331841" y="2855663"/>
            <a:ext cx="2337569" cy="0"/>
          </a:xfrm>
          <a:prstGeom prst="line">
            <a:avLst/>
          </a:prstGeom>
          <a:ln w="38100">
            <a:solidFill>
              <a:schemeClr val="tx1">
                <a:lumMod val="65000"/>
                <a:lumOff val="3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>
            <a:extLst>
              <a:ext uri="{FF2B5EF4-FFF2-40B4-BE49-F238E27FC236}">
                <a16:creationId xmlns:a16="http://schemas.microsoft.com/office/drawing/2014/main" id="{DB5688FC-34B7-6487-C4C9-8160ADA56C8E}"/>
              </a:ext>
            </a:extLst>
          </p:cNvPr>
          <p:cNvSpPr txBox="1"/>
          <p:nvPr/>
        </p:nvSpPr>
        <p:spPr>
          <a:xfrm>
            <a:off x="1280047" y="3101337"/>
            <a:ext cx="4993753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75000"/>
                  </a:schemeClr>
                </a:solidFill>
              </a:rPr>
              <a:t>此处添加详细文本描述，建议与标题相关并符合整体语言风格，语言描述尽量简洁生动。</a:t>
            </a:r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</a:rPr>
              <a:t>51PPT</a:t>
            </a:r>
            <a:r>
              <a:rPr lang="zh-CN" altLang="en-US" sz="1200" dirty="0">
                <a:solidFill>
                  <a:schemeClr val="bg1">
                    <a:lumMod val="75000"/>
                  </a:schemeClr>
                </a:solidFill>
              </a:rPr>
              <a:t>模 板网，幻灯片演示模 板及素材免费下载！</a:t>
            </a:r>
          </a:p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</a:rPr>
              <a:t>51PPT</a:t>
            </a:r>
            <a:r>
              <a:rPr lang="zh-CN" altLang="en-US" sz="1200" dirty="0">
                <a:solidFill>
                  <a:schemeClr val="bg1">
                    <a:lumMod val="75000"/>
                  </a:schemeClr>
                </a:solidFill>
              </a:rPr>
              <a:t>模板网 唯一访问网址：</a:t>
            </a:r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</a:rPr>
              <a:t>www.51ppt moban.com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73CF0CC2-B4A8-6A5D-1D24-F371661945A3}"/>
              </a:ext>
            </a:extLst>
          </p:cNvPr>
          <p:cNvSpPr/>
          <p:nvPr/>
        </p:nvSpPr>
        <p:spPr>
          <a:xfrm>
            <a:off x="0" y="2247157"/>
            <a:ext cx="1015663" cy="1015663"/>
          </a:xfrm>
          <a:prstGeom prst="rect">
            <a:avLst/>
          </a:prstGeom>
          <a:solidFill>
            <a:srgbClr val="F2C3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B03B0897-A4F8-971B-90D4-A87BEFBCA2C6}"/>
              </a:ext>
            </a:extLst>
          </p:cNvPr>
          <p:cNvGrpSpPr/>
          <p:nvPr/>
        </p:nvGrpSpPr>
        <p:grpSpPr>
          <a:xfrm>
            <a:off x="10470478" y="5997773"/>
            <a:ext cx="1540302" cy="707588"/>
            <a:chOff x="10470478" y="5997773"/>
            <a:chExt cx="1540302" cy="707588"/>
          </a:xfrm>
        </p:grpSpPr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DFE95CB2-F64D-0413-EC07-1784CCE934EA}"/>
                </a:ext>
              </a:extLst>
            </p:cNvPr>
            <p:cNvGrpSpPr/>
            <p:nvPr/>
          </p:nvGrpSpPr>
          <p:grpSpPr>
            <a:xfrm rot="10800000">
              <a:off x="11253787" y="5997773"/>
              <a:ext cx="756993" cy="707588"/>
              <a:chOff x="16119" y="1004397"/>
              <a:chExt cx="756993" cy="707588"/>
            </a:xfrm>
          </p:grpSpPr>
          <p:sp>
            <p:nvSpPr>
              <p:cNvPr id="28" name="缺角矩形 27">
                <a:extLst>
                  <a:ext uri="{FF2B5EF4-FFF2-40B4-BE49-F238E27FC236}">
                    <a16:creationId xmlns:a16="http://schemas.microsoft.com/office/drawing/2014/main" id="{C72CDB88-4B4E-8501-03E2-D28E4D05FEA5}"/>
                  </a:ext>
                </a:extLst>
              </p:cNvPr>
              <p:cNvSpPr/>
              <p:nvPr/>
            </p:nvSpPr>
            <p:spPr>
              <a:xfrm>
                <a:off x="16119" y="1004397"/>
                <a:ext cx="230838" cy="230838"/>
              </a:xfrm>
              <a:prstGeom prst="plaque">
                <a:avLst>
                  <a:gd name="adj" fmla="val 50000"/>
                </a:avLst>
              </a:prstGeom>
              <a:solidFill>
                <a:srgbClr val="F2C34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缺角矩形 28">
                <a:extLst>
                  <a:ext uri="{FF2B5EF4-FFF2-40B4-BE49-F238E27FC236}">
                    <a16:creationId xmlns:a16="http://schemas.microsoft.com/office/drawing/2014/main" id="{72F0CCD5-4718-B5A6-17D3-586F23958C92}"/>
                  </a:ext>
                </a:extLst>
              </p:cNvPr>
              <p:cNvSpPr/>
              <p:nvPr/>
            </p:nvSpPr>
            <p:spPr>
              <a:xfrm>
                <a:off x="279197" y="1004397"/>
                <a:ext cx="230838" cy="230838"/>
              </a:xfrm>
              <a:prstGeom prst="plaque">
                <a:avLst>
                  <a:gd name="adj" fmla="val 50000"/>
                </a:avLst>
              </a:prstGeom>
              <a:solidFill>
                <a:srgbClr val="F2C34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缺角矩形 29">
                <a:extLst>
                  <a:ext uri="{FF2B5EF4-FFF2-40B4-BE49-F238E27FC236}">
                    <a16:creationId xmlns:a16="http://schemas.microsoft.com/office/drawing/2014/main" id="{841E0187-0965-AEFC-7640-61A8A344DE5E}"/>
                  </a:ext>
                </a:extLst>
              </p:cNvPr>
              <p:cNvSpPr/>
              <p:nvPr/>
            </p:nvSpPr>
            <p:spPr>
              <a:xfrm>
                <a:off x="542274" y="1004397"/>
                <a:ext cx="230838" cy="230838"/>
              </a:xfrm>
              <a:prstGeom prst="plaque">
                <a:avLst>
                  <a:gd name="adj" fmla="val 50000"/>
                </a:avLst>
              </a:prstGeom>
              <a:solidFill>
                <a:srgbClr val="F2C34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缺角矩形 30">
                <a:extLst>
                  <a:ext uri="{FF2B5EF4-FFF2-40B4-BE49-F238E27FC236}">
                    <a16:creationId xmlns:a16="http://schemas.microsoft.com/office/drawing/2014/main" id="{D50F50D9-52A2-5CFB-EC76-B96EBB4BF7E7}"/>
                  </a:ext>
                </a:extLst>
              </p:cNvPr>
              <p:cNvSpPr/>
              <p:nvPr/>
            </p:nvSpPr>
            <p:spPr>
              <a:xfrm>
                <a:off x="16119" y="1242772"/>
                <a:ext cx="230838" cy="230838"/>
              </a:xfrm>
              <a:prstGeom prst="plaque">
                <a:avLst>
                  <a:gd name="adj" fmla="val 50000"/>
                </a:avLst>
              </a:prstGeom>
              <a:solidFill>
                <a:srgbClr val="F2C34D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缺角矩形 31">
                <a:extLst>
                  <a:ext uri="{FF2B5EF4-FFF2-40B4-BE49-F238E27FC236}">
                    <a16:creationId xmlns:a16="http://schemas.microsoft.com/office/drawing/2014/main" id="{7F8FD10B-C8D4-CCED-4A71-17ED6D1E4589}"/>
                  </a:ext>
                </a:extLst>
              </p:cNvPr>
              <p:cNvSpPr/>
              <p:nvPr/>
            </p:nvSpPr>
            <p:spPr>
              <a:xfrm>
                <a:off x="279197" y="1242772"/>
                <a:ext cx="230838" cy="230838"/>
              </a:xfrm>
              <a:prstGeom prst="plaque">
                <a:avLst>
                  <a:gd name="adj" fmla="val 50000"/>
                </a:avLst>
              </a:prstGeom>
              <a:solidFill>
                <a:srgbClr val="F2C34D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缺角矩形 32">
                <a:extLst>
                  <a:ext uri="{FF2B5EF4-FFF2-40B4-BE49-F238E27FC236}">
                    <a16:creationId xmlns:a16="http://schemas.microsoft.com/office/drawing/2014/main" id="{7BA2FD94-70BF-6ED0-E36E-C38F0CE2233B}"/>
                  </a:ext>
                </a:extLst>
              </p:cNvPr>
              <p:cNvSpPr/>
              <p:nvPr/>
            </p:nvSpPr>
            <p:spPr>
              <a:xfrm>
                <a:off x="542274" y="1242772"/>
                <a:ext cx="230838" cy="230838"/>
              </a:xfrm>
              <a:prstGeom prst="plaque">
                <a:avLst>
                  <a:gd name="adj" fmla="val 50000"/>
                </a:avLst>
              </a:prstGeom>
              <a:solidFill>
                <a:srgbClr val="F2C34D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缺角矩形 33">
                <a:extLst>
                  <a:ext uri="{FF2B5EF4-FFF2-40B4-BE49-F238E27FC236}">
                    <a16:creationId xmlns:a16="http://schemas.microsoft.com/office/drawing/2014/main" id="{FFDCAB5C-A977-9855-0AAC-85A38408DE9C}"/>
                  </a:ext>
                </a:extLst>
              </p:cNvPr>
              <p:cNvSpPr/>
              <p:nvPr/>
            </p:nvSpPr>
            <p:spPr>
              <a:xfrm>
                <a:off x="16119" y="1481147"/>
                <a:ext cx="230838" cy="230838"/>
              </a:xfrm>
              <a:prstGeom prst="plaque">
                <a:avLst>
                  <a:gd name="adj" fmla="val 50000"/>
                </a:avLst>
              </a:prstGeom>
              <a:solidFill>
                <a:srgbClr val="F2C34D">
                  <a:alpha val="2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缺角矩形 34">
                <a:extLst>
                  <a:ext uri="{FF2B5EF4-FFF2-40B4-BE49-F238E27FC236}">
                    <a16:creationId xmlns:a16="http://schemas.microsoft.com/office/drawing/2014/main" id="{879ACD4D-B63A-CE00-1EF9-BBADF332582B}"/>
                  </a:ext>
                </a:extLst>
              </p:cNvPr>
              <p:cNvSpPr/>
              <p:nvPr/>
            </p:nvSpPr>
            <p:spPr>
              <a:xfrm>
                <a:off x="279197" y="1481147"/>
                <a:ext cx="230838" cy="230838"/>
              </a:xfrm>
              <a:prstGeom prst="plaque">
                <a:avLst>
                  <a:gd name="adj" fmla="val 50000"/>
                </a:avLst>
              </a:prstGeom>
              <a:solidFill>
                <a:srgbClr val="F2C34D">
                  <a:alpha val="2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缺角矩形 35">
                <a:extLst>
                  <a:ext uri="{FF2B5EF4-FFF2-40B4-BE49-F238E27FC236}">
                    <a16:creationId xmlns:a16="http://schemas.microsoft.com/office/drawing/2014/main" id="{D99FCFB3-ABFF-12F8-7EF0-F241838B5365}"/>
                  </a:ext>
                </a:extLst>
              </p:cNvPr>
              <p:cNvSpPr/>
              <p:nvPr/>
            </p:nvSpPr>
            <p:spPr>
              <a:xfrm>
                <a:off x="542274" y="1481147"/>
                <a:ext cx="230838" cy="230838"/>
              </a:xfrm>
              <a:prstGeom prst="plaque">
                <a:avLst>
                  <a:gd name="adj" fmla="val 50000"/>
                </a:avLst>
              </a:prstGeom>
              <a:solidFill>
                <a:srgbClr val="F2C34D">
                  <a:alpha val="2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FFAE36DD-4366-F049-E7F6-46D6FA5217C0}"/>
                </a:ext>
              </a:extLst>
            </p:cNvPr>
            <p:cNvGrpSpPr/>
            <p:nvPr/>
          </p:nvGrpSpPr>
          <p:grpSpPr>
            <a:xfrm rot="10800000">
              <a:off x="10470478" y="5997773"/>
              <a:ext cx="756993" cy="707588"/>
              <a:chOff x="16119" y="1004397"/>
              <a:chExt cx="756993" cy="707588"/>
            </a:xfrm>
          </p:grpSpPr>
          <p:sp>
            <p:nvSpPr>
              <p:cNvPr id="14" name="缺角矩形 13">
                <a:extLst>
                  <a:ext uri="{FF2B5EF4-FFF2-40B4-BE49-F238E27FC236}">
                    <a16:creationId xmlns:a16="http://schemas.microsoft.com/office/drawing/2014/main" id="{29E8C1EB-E457-3CA3-A66F-85952C72C52B}"/>
                  </a:ext>
                </a:extLst>
              </p:cNvPr>
              <p:cNvSpPr/>
              <p:nvPr/>
            </p:nvSpPr>
            <p:spPr>
              <a:xfrm>
                <a:off x="16119" y="1004397"/>
                <a:ext cx="230838" cy="230838"/>
              </a:xfrm>
              <a:prstGeom prst="plaque">
                <a:avLst>
                  <a:gd name="adj" fmla="val 50000"/>
                </a:avLst>
              </a:prstGeom>
              <a:solidFill>
                <a:srgbClr val="F2C34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缺角矩形 14">
                <a:extLst>
                  <a:ext uri="{FF2B5EF4-FFF2-40B4-BE49-F238E27FC236}">
                    <a16:creationId xmlns:a16="http://schemas.microsoft.com/office/drawing/2014/main" id="{9248E215-A362-1B76-B7BB-8885E221EBDB}"/>
                  </a:ext>
                </a:extLst>
              </p:cNvPr>
              <p:cNvSpPr/>
              <p:nvPr/>
            </p:nvSpPr>
            <p:spPr>
              <a:xfrm>
                <a:off x="279197" y="1004397"/>
                <a:ext cx="230838" cy="230838"/>
              </a:xfrm>
              <a:prstGeom prst="plaque">
                <a:avLst>
                  <a:gd name="adj" fmla="val 50000"/>
                </a:avLst>
              </a:prstGeom>
              <a:solidFill>
                <a:srgbClr val="F2C34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缺角矩形 15">
                <a:extLst>
                  <a:ext uri="{FF2B5EF4-FFF2-40B4-BE49-F238E27FC236}">
                    <a16:creationId xmlns:a16="http://schemas.microsoft.com/office/drawing/2014/main" id="{0B0C1B3C-C51A-4FD0-E58F-A830270C77E2}"/>
                  </a:ext>
                </a:extLst>
              </p:cNvPr>
              <p:cNvSpPr/>
              <p:nvPr/>
            </p:nvSpPr>
            <p:spPr>
              <a:xfrm>
                <a:off x="542274" y="1004397"/>
                <a:ext cx="230838" cy="230838"/>
              </a:xfrm>
              <a:prstGeom prst="plaque">
                <a:avLst>
                  <a:gd name="adj" fmla="val 50000"/>
                </a:avLst>
              </a:prstGeom>
              <a:solidFill>
                <a:srgbClr val="F2C34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缺角矩形 16">
                <a:extLst>
                  <a:ext uri="{FF2B5EF4-FFF2-40B4-BE49-F238E27FC236}">
                    <a16:creationId xmlns:a16="http://schemas.microsoft.com/office/drawing/2014/main" id="{B4CA2CF6-52D1-1D1F-A0FF-BDD9DBFC8566}"/>
                  </a:ext>
                </a:extLst>
              </p:cNvPr>
              <p:cNvSpPr/>
              <p:nvPr/>
            </p:nvSpPr>
            <p:spPr>
              <a:xfrm>
                <a:off x="16119" y="1242772"/>
                <a:ext cx="230838" cy="230838"/>
              </a:xfrm>
              <a:prstGeom prst="plaque">
                <a:avLst>
                  <a:gd name="adj" fmla="val 50000"/>
                </a:avLst>
              </a:prstGeom>
              <a:solidFill>
                <a:srgbClr val="F2C34D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缺角矩形 17">
                <a:extLst>
                  <a:ext uri="{FF2B5EF4-FFF2-40B4-BE49-F238E27FC236}">
                    <a16:creationId xmlns:a16="http://schemas.microsoft.com/office/drawing/2014/main" id="{7314518E-F505-003D-8C57-AA02ADB5E310}"/>
                  </a:ext>
                </a:extLst>
              </p:cNvPr>
              <p:cNvSpPr/>
              <p:nvPr/>
            </p:nvSpPr>
            <p:spPr>
              <a:xfrm>
                <a:off x="279197" y="1242772"/>
                <a:ext cx="230838" cy="230838"/>
              </a:xfrm>
              <a:prstGeom prst="plaque">
                <a:avLst>
                  <a:gd name="adj" fmla="val 50000"/>
                </a:avLst>
              </a:prstGeom>
              <a:solidFill>
                <a:srgbClr val="F2C34D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缺角矩形 19">
                <a:extLst>
                  <a:ext uri="{FF2B5EF4-FFF2-40B4-BE49-F238E27FC236}">
                    <a16:creationId xmlns:a16="http://schemas.microsoft.com/office/drawing/2014/main" id="{6AF27BEF-D0E5-D755-A341-D1430C5B64A3}"/>
                  </a:ext>
                </a:extLst>
              </p:cNvPr>
              <p:cNvSpPr/>
              <p:nvPr/>
            </p:nvSpPr>
            <p:spPr>
              <a:xfrm>
                <a:off x="542274" y="1242772"/>
                <a:ext cx="230838" cy="230838"/>
              </a:xfrm>
              <a:prstGeom prst="plaque">
                <a:avLst>
                  <a:gd name="adj" fmla="val 50000"/>
                </a:avLst>
              </a:prstGeom>
              <a:solidFill>
                <a:srgbClr val="F2C34D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缺角矩形 20">
                <a:extLst>
                  <a:ext uri="{FF2B5EF4-FFF2-40B4-BE49-F238E27FC236}">
                    <a16:creationId xmlns:a16="http://schemas.microsoft.com/office/drawing/2014/main" id="{7F678F18-A961-5398-A1FF-AFD6058F3928}"/>
                  </a:ext>
                </a:extLst>
              </p:cNvPr>
              <p:cNvSpPr/>
              <p:nvPr/>
            </p:nvSpPr>
            <p:spPr>
              <a:xfrm>
                <a:off x="16119" y="1481147"/>
                <a:ext cx="230838" cy="230838"/>
              </a:xfrm>
              <a:prstGeom prst="plaque">
                <a:avLst>
                  <a:gd name="adj" fmla="val 50000"/>
                </a:avLst>
              </a:prstGeom>
              <a:solidFill>
                <a:srgbClr val="F2C34D">
                  <a:alpha val="2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缺角矩形 24">
                <a:extLst>
                  <a:ext uri="{FF2B5EF4-FFF2-40B4-BE49-F238E27FC236}">
                    <a16:creationId xmlns:a16="http://schemas.microsoft.com/office/drawing/2014/main" id="{9F1A0B30-126C-AF13-A927-B229448F690D}"/>
                  </a:ext>
                </a:extLst>
              </p:cNvPr>
              <p:cNvSpPr/>
              <p:nvPr/>
            </p:nvSpPr>
            <p:spPr>
              <a:xfrm>
                <a:off x="279197" y="1481147"/>
                <a:ext cx="230838" cy="230838"/>
              </a:xfrm>
              <a:prstGeom prst="plaque">
                <a:avLst>
                  <a:gd name="adj" fmla="val 50000"/>
                </a:avLst>
              </a:prstGeom>
              <a:solidFill>
                <a:srgbClr val="F2C34D">
                  <a:alpha val="2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缺角矩形 25">
                <a:extLst>
                  <a:ext uri="{FF2B5EF4-FFF2-40B4-BE49-F238E27FC236}">
                    <a16:creationId xmlns:a16="http://schemas.microsoft.com/office/drawing/2014/main" id="{2622A99A-423A-9040-625C-0D3DC76B8686}"/>
                  </a:ext>
                </a:extLst>
              </p:cNvPr>
              <p:cNvSpPr/>
              <p:nvPr/>
            </p:nvSpPr>
            <p:spPr>
              <a:xfrm>
                <a:off x="542274" y="1481147"/>
                <a:ext cx="230838" cy="230838"/>
              </a:xfrm>
              <a:prstGeom prst="plaque">
                <a:avLst>
                  <a:gd name="adj" fmla="val 50000"/>
                </a:avLst>
              </a:prstGeom>
              <a:solidFill>
                <a:srgbClr val="F2C34D">
                  <a:alpha val="2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0A269141-1EF2-824C-7163-7C3FE083C684}"/>
              </a:ext>
            </a:extLst>
          </p:cNvPr>
          <p:cNvGrpSpPr/>
          <p:nvPr/>
        </p:nvGrpSpPr>
        <p:grpSpPr>
          <a:xfrm>
            <a:off x="195299" y="244656"/>
            <a:ext cx="756993" cy="707588"/>
            <a:chOff x="16119" y="1004397"/>
            <a:chExt cx="756993" cy="707588"/>
          </a:xfrm>
        </p:grpSpPr>
        <p:sp>
          <p:nvSpPr>
            <p:cNvPr id="38" name="缺角矩形 37">
              <a:extLst>
                <a:ext uri="{FF2B5EF4-FFF2-40B4-BE49-F238E27FC236}">
                  <a16:creationId xmlns:a16="http://schemas.microsoft.com/office/drawing/2014/main" id="{4C218F99-E915-3B9D-C3FA-DF93E3E78D0E}"/>
                </a:ext>
              </a:extLst>
            </p:cNvPr>
            <p:cNvSpPr/>
            <p:nvPr/>
          </p:nvSpPr>
          <p:spPr>
            <a:xfrm>
              <a:off x="16119" y="1004397"/>
              <a:ext cx="230838" cy="230838"/>
            </a:xfrm>
            <a:prstGeom prst="plaque">
              <a:avLst>
                <a:gd name="adj" fmla="val 50000"/>
              </a:avLst>
            </a:prstGeom>
            <a:solidFill>
              <a:srgbClr val="F2C3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缺角矩形 38">
              <a:extLst>
                <a:ext uri="{FF2B5EF4-FFF2-40B4-BE49-F238E27FC236}">
                  <a16:creationId xmlns:a16="http://schemas.microsoft.com/office/drawing/2014/main" id="{8439B9CF-AFBA-A484-C7EE-DE0243182C54}"/>
                </a:ext>
              </a:extLst>
            </p:cNvPr>
            <p:cNvSpPr/>
            <p:nvPr/>
          </p:nvSpPr>
          <p:spPr>
            <a:xfrm>
              <a:off x="279197" y="1004397"/>
              <a:ext cx="230838" cy="230838"/>
            </a:xfrm>
            <a:prstGeom prst="plaque">
              <a:avLst>
                <a:gd name="adj" fmla="val 50000"/>
              </a:avLst>
            </a:prstGeom>
            <a:solidFill>
              <a:srgbClr val="F2C3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缺角矩形 39">
              <a:extLst>
                <a:ext uri="{FF2B5EF4-FFF2-40B4-BE49-F238E27FC236}">
                  <a16:creationId xmlns:a16="http://schemas.microsoft.com/office/drawing/2014/main" id="{72542508-22A7-8A16-23D1-D35E1FE5758C}"/>
                </a:ext>
              </a:extLst>
            </p:cNvPr>
            <p:cNvSpPr/>
            <p:nvPr/>
          </p:nvSpPr>
          <p:spPr>
            <a:xfrm>
              <a:off x="542274" y="1004397"/>
              <a:ext cx="230838" cy="230838"/>
            </a:xfrm>
            <a:prstGeom prst="plaque">
              <a:avLst>
                <a:gd name="adj" fmla="val 50000"/>
              </a:avLst>
            </a:prstGeom>
            <a:solidFill>
              <a:srgbClr val="F2C3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缺角矩形 40">
              <a:extLst>
                <a:ext uri="{FF2B5EF4-FFF2-40B4-BE49-F238E27FC236}">
                  <a16:creationId xmlns:a16="http://schemas.microsoft.com/office/drawing/2014/main" id="{4484FDE7-F0E9-275C-C458-8C08D0D9B0D1}"/>
                </a:ext>
              </a:extLst>
            </p:cNvPr>
            <p:cNvSpPr/>
            <p:nvPr/>
          </p:nvSpPr>
          <p:spPr>
            <a:xfrm>
              <a:off x="16119" y="1242772"/>
              <a:ext cx="230838" cy="230838"/>
            </a:xfrm>
            <a:prstGeom prst="plaque">
              <a:avLst>
                <a:gd name="adj" fmla="val 50000"/>
              </a:avLst>
            </a:prstGeom>
            <a:solidFill>
              <a:srgbClr val="F2C34D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缺角矩形 41">
              <a:extLst>
                <a:ext uri="{FF2B5EF4-FFF2-40B4-BE49-F238E27FC236}">
                  <a16:creationId xmlns:a16="http://schemas.microsoft.com/office/drawing/2014/main" id="{4E7C3893-F149-E970-2F50-8F07E2696650}"/>
                </a:ext>
              </a:extLst>
            </p:cNvPr>
            <p:cNvSpPr/>
            <p:nvPr/>
          </p:nvSpPr>
          <p:spPr>
            <a:xfrm>
              <a:off x="279197" y="1242772"/>
              <a:ext cx="230838" cy="230838"/>
            </a:xfrm>
            <a:prstGeom prst="plaque">
              <a:avLst>
                <a:gd name="adj" fmla="val 50000"/>
              </a:avLst>
            </a:prstGeom>
            <a:solidFill>
              <a:srgbClr val="F2C34D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缺角矩形 42">
              <a:extLst>
                <a:ext uri="{FF2B5EF4-FFF2-40B4-BE49-F238E27FC236}">
                  <a16:creationId xmlns:a16="http://schemas.microsoft.com/office/drawing/2014/main" id="{FD514FD4-9355-BA2E-DBB6-DC7844E659F2}"/>
                </a:ext>
              </a:extLst>
            </p:cNvPr>
            <p:cNvSpPr/>
            <p:nvPr/>
          </p:nvSpPr>
          <p:spPr>
            <a:xfrm>
              <a:off x="542274" y="1242772"/>
              <a:ext cx="230838" cy="230838"/>
            </a:xfrm>
            <a:prstGeom prst="plaque">
              <a:avLst>
                <a:gd name="adj" fmla="val 50000"/>
              </a:avLst>
            </a:prstGeom>
            <a:solidFill>
              <a:srgbClr val="F2C34D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缺角矩形 43">
              <a:extLst>
                <a:ext uri="{FF2B5EF4-FFF2-40B4-BE49-F238E27FC236}">
                  <a16:creationId xmlns:a16="http://schemas.microsoft.com/office/drawing/2014/main" id="{3CC074B4-FF2D-9491-3531-BCC79DE5F80E}"/>
                </a:ext>
              </a:extLst>
            </p:cNvPr>
            <p:cNvSpPr/>
            <p:nvPr/>
          </p:nvSpPr>
          <p:spPr>
            <a:xfrm>
              <a:off x="16119" y="1481147"/>
              <a:ext cx="230838" cy="230838"/>
            </a:xfrm>
            <a:prstGeom prst="plaque">
              <a:avLst>
                <a:gd name="adj" fmla="val 50000"/>
              </a:avLst>
            </a:prstGeom>
            <a:solidFill>
              <a:srgbClr val="F2C34D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缺角矩形 44">
              <a:extLst>
                <a:ext uri="{FF2B5EF4-FFF2-40B4-BE49-F238E27FC236}">
                  <a16:creationId xmlns:a16="http://schemas.microsoft.com/office/drawing/2014/main" id="{F336163B-5E5D-E72D-D350-CFE9A90DC2C8}"/>
                </a:ext>
              </a:extLst>
            </p:cNvPr>
            <p:cNvSpPr/>
            <p:nvPr/>
          </p:nvSpPr>
          <p:spPr>
            <a:xfrm>
              <a:off x="279197" y="1481147"/>
              <a:ext cx="230838" cy="230838"/>
            </a:xfrm>
            <a:prstGeom prst="plaque">
              <a:avLst>
                <a:gd name="adj" fmla="val 50000"/>
              </a:avLst>
            </a:prstGeom>
            <a:solidFill>
              <a:srgbClr val="F2C34D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缺角矩形 45">
              <a:extLst>
                <a:ext uri="{FF2B5EF4-FFF2-40B4-BE49-F238E27FC236}">
                  <a16:creationId xmlns:a16="http://schemas.microsoft.com/office/drawing/2014/main" id="{251EFE3B-ED31-CD8E-447A-4328DBB75342}"/>
                </a:ext>
              </a:extLst>
            </p:cNvPr>
            <p:cNvSpPr/>
            <p:nvPr/>
          </p:nvSpPr>
          <p:spPr>
            <a:xfrm>
              <a:off x="542274" y="1481147"/>
              <a:ext cx="230838" cy="230838"/>
            </a:xfrm>
            <a:prstGeom prst="plaque">
              <a:avLst>
                <a:gd name="adj" fmla="val 50000"/>
              </a:avLst>
            </a:prstGeom>
            <a:solidFill>
              <a:srgbClr val="F2C34D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76425010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>
            <a:extLst>
              <a:ext uri="{FF2B5EF4-FFF2-40B4-BE49-F238E27FC236}">
                <a16:creationId xmlns:a16="http://schemas.microsoft.com/office/drawing/2014/main" id="{3C4513D7-2F5D-77D2-294F-804E9C86B03F}"/>
              </a:ext>
            </a:extLst>
          </p:cNvPr>
          <p:cNvSpPr txBox="1"/>
          <p:nvPr/>
        </p:nvSpPr>
        <p:spPr>
          <a:xfrm>
            <a:off x="1403872" y="248487"/>
            <a:ext cx="159530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个人简介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75E5CDA-BB54-5843-4313-E499341476F4}"/>
              </a:ext>
            </a:extLst>
          </p:cNvPr>
          <p:cNvSpPr txBox="1"/>
          <p:nvPr/>
        </p:nvSpPr>
        <p:spPr>
          <a:xfrm>
            <a:off x="480878" y="156154"/>
            <a:ext cx="86214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Sans Semibold" panose="00000700000000000000" pitchFamily="2" charset="-122"/>
                <a:ea typeface="MiSans Semibold" panose="00000700000000000000" pitchFamily="2" charset="-122"/>
                <a:cs typeface="+mn-ea"/>
                <a:sym typeface="+mn-lt"/>
              </a:rPr>
              <a:t>01</a:t>
            </a:r>
            <a:endParaRPr kumimoji="0" lang="zh-CN" altLang="en-US" sz="40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MiSans Semibold" panose="00000700000000000000" pitchFamily="2" charset="-122"/>
              <a:ea typeface="MiSans Semibold" panose="00000700000000000000" pitchFamily="2" charset="-122"/>
              <a:cs typeface="+mn-ea"/>
              <a:sym typeface="+mn-lt"/>
            </a:endParaRP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9D74CC2D-DFC5-359C-E091-0FFA8AD65125}"/>
              </a:ext>
            </a:extLst>
          </p:cNvPr>
          <p:cNvSpPr txBox="1"/>
          <p:nvPr/>
        </p:nvSpPr>
        <p:spPr>
          <a:xfrm>
            <a:off x="1262819" y="2075569"/>
            <a:ext cx="2832827" cy="29723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  <a:defRPr/>
            </a:pPr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+mn-lt"/>
              </a:rPr>
              <a:t>姓名：</a:t>
            </a:r>
            <a:r>
              <a:rPr lang="en-US" altLang="zh-CN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+mn-lt"/>
              </a:rPr>
              <a:t>51PPT</a:t>
            </a:r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+mn-lt"/>
              </a:rPr>
              <a:t>模板网</a:t>
            </a:r>
            <a:endParaRPr lang="en-US" altLang="zh-CN" sz="1400" b="1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+mn-ea"/>
              <a:sym typeface="+mn-lt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  <a:defRPr/>
            </a:pPr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+mn-lt"/>
              </a:rPr>
              <a:t>年龄：</a:t>
            </a:r>
            <a:r>
              <a:rPr lang="en-US" altLang="zh-CN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+mn-lt"/>
              </a:rPr>
              <a:t>25</a:t>
            </a:r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+mn-lt"/>
              </a:rPr>
              <a:t>岁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  <a:defRPr/>
            </a:pPr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+mn-lt"/>
              </a:rPr>
              <a:t>现居地：西安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  <a:defRPr/>
            </a:pPr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+mn-lt"/>
              </a:rPr>
              <a:t>专业：自媒体运营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  <a:defRPr/>
            </a:pPr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+mn-lt"/>
              </a:rPr>
              <a:t>工作经验：</a:t>
            </a:r>
            <a:r>
              <a:rPr lang="en-US" altLang="zh-CN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+mn-lt"/>
              </a:rPr>
              <a:t>2</a:t>
            </a:r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+mn-lt"/>
              </a:rPr>
              <a:t>年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  <a:defRPr/>
            </a:pPr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+mn-lt"/>
              </a:rPr>
              <a:t>毕业院校：</a:t>
            </a:r>
            <a:r>
              <a:rPr lang="en-US" altLang="zh-CN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+mn-lt"/>
              </a:rPr>
              <a:t>XX</a:t>
            </a:r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+mn-lt"/>
              </a:rPr>
              <a:t>大学自媒体学院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  <a:defRPr/>
            </a:pPr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+mn-lt"/>
              </a:rPr>
              <a:t>电话：</a:t>
            </a:r>
            <a:r>
              <a:rPr lang="en-US" altLang="zh-CN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+mn-lt"/>
              </a:rPr>
              <a:t>13800138000</a:t>
            </a:r>
            <a:endParaRPr lang="zh-CN" altLang="en-US" sz="1400" b="1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+mn-ea"/>
              <a:sym typeface="+mn-lt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  <a:defRPr/>
            </a:pPr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+mn-lt"/>
              </a:rPr>
              <a:t>邮箱：</a:t>
            </a:r>
            <a:r>
              <a:rPr lang="en-US" altLang="zh-CN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+mn-lt"/>
              </a:rPr>
              <a:t>mymail@126.com</a:t>
            </a:r>
            <a:endParaRPr lang="zh-CN" altLang="en-US" sz="1400" b="1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+mn-ea"/>
              <a:sym typeface="+mn-lt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  <a:defRPr/>
            </a:pPr>
            <a:endParaRPr lang="zh-CN" altLang="en-US" sz="1400" b="1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+mn-ea"/>
              <a:sym typeface="+mn-lt"/>
            </a:endParaRPr>
          </a:p>
        </p:txBody>
      </p:sp>
      <p:grpSp>
        <p:nvGrpSpPr>
          <p:cNvPr id="83" name="组合 82">
            <a:extLst>
              <a:ext uri="{FF2B5EF4-FFF2-40B4-BE49-F238E27FC236}">
                <a16:creationId xmlns:a16="http://schemas.microsoft.com/office/drawing/2014/main" id="{8C59EC2D-314E-4B94-F91F-58FED6C483CA}"/>
              </a:ext>
            </a:extLst>
          </p:cNvPr>
          <p:cNvGrpSpPr/>
          <p:nvPr/>
        </p:nvGrpSpPr>
        <p:grpSpPr>
          <a:xfrm>
            <a:off x="6753533" y="1382158"/>
            <a:ext cx="2926663" cy="4012760"/>
            <a:chOff x="7198966" y="864040"/>
            <a:chExt cx="3533775" cy="4845173"/>
          </a:xfrm>
        </p:grpSpPr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BC4AF130-CDDC-8FDC-12CF-78A789C4C1CA}"/>
                </a:ext>
              </a:extLst>
            </p:cNvPr>
            <p:cNvSpPr/>
            <p:nvPr/>
          </p:nvSpPr>
          <p:spPr>
            <a:xfrm>
              <a:off x="7198966" y="864040"/>
              <a:ext cx="3238500" cy="4560427"/>
            </a:xfrm>
            <a:custGeom>
              <a:avLst/>
              <a:gdLst>
                <a:gd name="connsiteX0" fmla="*/ 1619250 w 3238500"/>
                <a:gd name="connsiteY0" fmla="*/ 0 h 4560427"/>
                <a:gd name="connsiteX1" fmla="*/ 3238500 w 3238500"/>
                <a:gd name="connsiteY1" fmla="*/ 1619250 h 4560427"/>
                <a:gd name="connsiteX2" fmla="*/ 3238500 w 3238500"/>
                <a:gd name="connsiteY2" fmla="*/ 4560427 h 4560427"/>
                <a:gd name="connsiteX3" fmla="*/ 0 w 3238500"/>
                <a:gd name="connsiteY3" fmla="*/ 4560427 h 4560427"/>
                <a:gd name="connsiteX4" fmla="*/ 0 w 3238500"/>
                <a:gd name="connsiteY4" fmla="*/ 1619250 h 4560427"/>
                <a:gd name="connsiteX5" fmla="*/ 1619250 w 3238500"/>
                <a:gd name="connsiteY5" fmla="*/ 0 h 4560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238500" h="4560427">
                  <a:moveTo>
                    <a:pt x="1619250" y="0"/>
                  </a:moveTo>
                  <a:cubicBezTo>
                    <a:pt x="2513537" y="0"/>
                    <a:pt x="3238500" y="724963"/>
                    <a:pt x="3238500" y="1619250"/>
                  </a:cubicBezTo>
                  <a:lnTo>
                    <a:pt x="3238500" y="4560427"/>
                  </a:lnTo>
                  <a:lnTo>
                    <a:pt x="0" y="4560427"/>
                  </a:lnTo>
                  <a:lnTo>
                    <a:pt x="0" y="1619250"/>
                  </a:lnTo>
                  <a:cubicBezTo>
                    <a:pt x="0" y="724963"/>
                    <a:pt x="724963" y="0"/>
                    <a:pt x="1619250" y="0"/>
                  </a:cubicBezTo>
                  <a:close/>
                </a:path>
              </a:pathLst>
            </a:custGeom>
            <a:blipFill dpi="0" rotWithShape="1">
              <a:blip r:embed="rId4"/>
              <a:srcRect/>
              <a:tile tx="-41910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8BA47582-F364-2A2F-41FF-8BF21BB9F240}"/>
                </a:ext>
              </a:extLst>
            </p:cNvPr>
            <p:cNvSpPr/>
            <p:nvPr/>
          </p:nvSpPr>
          <p:spPr>
            <a:xfrm>
              <a:off x="7494241" y="1148786"/>
              <a:ext cx="3238500" cy="4560427"/>
            </a:xfrm>
            <a:custGeom>
              <a:avLst/>
              <a:gdLst>
                <a:gd name="connsiteX0" fmla="*/ 1619250 w 3238500"/>
                <a:gd name="connsiteY0" fmla="*/ 0 h 4560427"/>
                <a:gd name="connsiteX1" fmla="*/ 3238500 w 3238500"/>
                <a:gd name="connsiteY1" fmla="*/ 1619250 h 4560427"/>
                <a:gd name="connsiteX2" fmla="*/ 3238500 w 3238500"/>
                <a:gd name="connsiteY2" fmla="*/ 4560427 h 4560427"/>
                <a:gd name="connsiteX3" fmla="*/ 0 w 3238500"/>
                <a:gd name="connsiteY3" fmla="*/ 4560427 h 4560427"/>
                <a:gd name="connsiteX4" fmla="*/ 0 w 3238500"/>
                <a:gd name="connsiteY4" fmla="*/ 1619250 h 4560427"/>
                <a:gd name="connsiteX5" fmla="*/ 1619250 w 3238500"/>
                <a:gd name="connsiteY5" fmla="*/ 0 h 4560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238500" h="4560427">
                  <a:moveTo>
                    <a:pt x="1619250" y="0"/>
                  </a:moveTo>
                  <a:cubicBezTo>
                    <a:pt x="2513537" y="0"/>
                    <a:pt x="3238500" y="724963"/>
                    <a:pt x="3238500" y="1619250"/>
                  </a:cubicBezTo>
                  <a:lnTo>
                    <a:pt x="3238500" y="4560427"/>
                  </a:lnTo>
                  <a:lnTo>
                    <a:pt x="0" y="4560427"/>
                  </a:lnTo>
                  <a:lnTo>
                    <a:pt x="0" y="1619250"/>
                  </a:lnTo>
                  <a:cubicBezTo>
                    <a:pt x="0" y="724963"/>
                    <a:pt x="724963" y="0"/>
                    <a:pt x="1619250" y="0"/>
                  </a:cubicBezTo>
                  <a:close/>
                </a:path>
              </a:pathLst>
            </a:custGeom>
            <a:ln w="25400" cap="rnd">
              <a:solidFill>
                <a:schemeClr val="tx1">
                  <a:lumMod val="65000"/>
                  <a:lumOff val="3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85" name="缺角矩形 84">
            <a:extLst>
              <a:ext uri="{FF2B5EF4-FFF2-40B4-BE49-F238E27FC236}">
                <a16:creationId xmlns:a16="http://schemas.microsoft.com/office/drawing/2014/main" id="{C88D27E5-14CC-1017-6135-5FBA39523CEC}"/>
              </a:ext>
            </a:extLst>
          </p:cNvPr>
          <p:cNvSpPr/>
          <p:nvPr/>
        </p:nvSpPr>
        <p:spPr>
          <a:xfrm>
            <a:off x="9367819" y="1184565"/>
            <a:ext cx="914400" cy="914400"/>
          </a:xfrm>
          <a:prstGeom prst="plaque">
            <a:avLst>
              <a:gd name="adj" fmla="val 50000"/>
            </a:avLst>
          </a:prstGeom>
          <a:solidFill>
            <a:srgbClr val="F2C3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缺角矩形 87">
            <a:extLst>
              <a:ext uri="{FF2B5EF4-FFF2-40B4-BE49-F238E27FC236}">
                <a16:creationId xmlns:a16="http://schemas.microsoft.com/office/drawing/2014/main" id="{7B9FF5CD-0448-96AF-1740-C268D12D22BA}"/>
              </a:ext>
            </a:extLst>
          </p:cNvPr>
          <p:cNvSpPr/>
          <p:nvPr/>
        </p:nvSpPr>
        <p:spPr>
          <a:xfrm>
            <a:off x="6466757" y="5371240"/>
            <a:ext cx="325098" cy="325098"/>
          </a:xfrm>
          <a:prstGeom prst="plaque">
            <a:avLst>
              <a:gd name="adj" fmla="val 50000"/>
            </a:avLst>
          </a:prstGeom>
          <a:solidFill>
            <a:srgbClr val="F2C3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椭圆 88">
            <a:extLst>
              <a:ext uri="{FF2B5EF4-FFF2-40B4-BE49-F238E27FC236}">
                <a16:creationId xmlns:a16="http://schemas.microsoft.com/office/drawing/2014/main" id="{0B41881E-924D-59B3-8BF1-BF26CF09D619}"/>
              </a:ext>
            </a:extLst>
          </p:cNvPr>
          <p:cNvSpPr/>
          <p:nvPr/>
        </p:nvSpPr>
        <p:spPr>
          <a:xfrm>
            <a:off x="6562306" y="1966401"/>
            <a:ext cx="459098" cy="459098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椭圆 89">
            <a:extLst>
              <a:ext uri="{FF2B5EF4-FFF2-40B4-BE49-F238E27FC236}">
                <a16:creationId xmlns:a16="http://schemas.microsoft.com/office/drawing/2014/main" id="{114EC9F7-28AE-8B6F-E8E8-D5A7FA123D40}"/>
              </a:ext>
            </a:extLst>
          </p:cNvPr>
          <p:cNvSpPr/>
          <p:nvPr/>
        </p:nvSpPr>
        <p:spPr>
          <a:xfrm>
            <a:off x="9195820" y="4844445"/>
            <a:ext cx="154621" cy="154621"/>
          </a:xfrm>
          <a:prstGeom prst="ellipse">
            <a:avLst/>
          </a:prstGeom>
          <a:solidFill>
            <a:srgbClr val="F2C3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0342731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>
            <a:extLst>
              <a:ext uri="{FF2B5EF4-FFF2-40B4-BE49-F238E27FC236}">
                <a16:creationId xmlns:a16="http://schemas.microsoft.com/office/drawing/2014/main" id="{3C4513D7-2F5D-77D2-294F-804E9C86B03F}"/>
              </a:ext>
            </a:extLst>
          </p:cNvPr>
          <p:cNvSpPr txBox="1"/>
          <p:nvPr/>
        </p:nvSpPr>
        <p:spPr>
          <a:xfrm>
            <a:off x="1403872" y="248487"/>
            <a:ext cx="159530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教育经历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75E5CDA-BB54-5843-4313-E499341476F4}"/>
              </a:ext>
            </a:extLst>
          </p:cNvPr>
          <p:cNvSpPr txBox="1"/>
          <p:nvPr/>
        </p:nvSpPr>
        <p:spPr>
          <a:xfrm>
            <a:off x="480878" y="156154"/>
            <a:ext cx="86214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Sans Semibold" panose="00000700000000000000" pitchFamily="2" charset="-122"/>
                <a:ea typeface="MiSans Semibold" panose="00000700000000000000" pitchFamily="2" charset="-122"/>
                <a:cs typeface="+mn-ea"/>
                <a:sym typeface="+mn-lt"/>
              </a:rPr>
              <a:t>01</a:t>
            </a:r>
            <a:endParaRPr kumimoji="0" lang="zh-CN" altLang="en-US" sz="40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MiSans Semibold" panose="00000700000000000000" pitchFamily="2" charset="-122"/>
              <a:ea typeface="MiSans Semibold" panose="00000700000000000000" pitchFamily="2" charset="-122"/>
              <a:cs typeface="+mn-ea"/>
              <a:sym typeface="+mn-lt"/>
            </a:endParaRPr>
          </a:p>
        </p:txBody>
      </p:sp>
      <p:sp>
        <p:nvSpPr>
          <p:cNvPr id="4" name="school-building_46763">
            <a:extLst>
              <a:ext uri="{FF2B5EF4-FFF2-40B4-BE49-F238E27FC236}">
                <a16:creationId xmlns:a16="http://schemas.microsoft.com/office/drawing/2014/main" id="{A4C1CAE4-13CF-8AB5-BC38-31CBD94FB7B1}"/>
              </a:ext>
            </a:extLst>
          </p:cNvPr>
          <p:cNvSpPr/>
          <p:nvPr/>
        </p:nvSpPr>
        <p:spPr>
          <a:xfrm>
            <a:off x="2087822" y="2846712"/>
            <a:ext cx="358259" cy="292308"/>
          </a:xfrm>
          <a:custGeom>
            <a:avLst/>
            <a:gdLst>
              <a:gd name="connsiteX0" fmla="*/ 508188 w 609120"/>
              <a:gd name="connsiteY0" fmla="*/ 388434 h 496992"/>
              <a:gd name="connsiteX1" fmla="*/ 508188 w 609120"/>
              <a:gd name="connsiteY1" fmla="*/ 438152 h 496992"/>
              <a:gd name="connsiteX2" fmla="*/ 557983 w 609120"/>
              <a:gd name="connsiteY2" fmla="*/ 438152 h 496992"/>
              <a:gd name="connsiteX3" fmla="*/ 557983 w 609120"/>
              <a:gd name="connsiteY3" fmla="*/ 388434 h 496992"/>
              <a:gd name="connsiteX4" fmla="*/ 51136 w 609120"/>
              <a:gd name="connsiteY4" fmla="*/ 388434 h 496992"/>
              <a:gd name="connsiteX5" fmla="*/ 51136 w 609120"/>
              <a:gd name="connsiteY5" fmla="*/ 438152 h 496992"/>
              <a:gd name="connsiteX6" fmla="*/ 100931 w 609120"/>
              <a:gd name="connsiteY6" fmla="*/ 438152 h 496992"/>
              <a:gd name="connsiteX7" fmla="*/ 100931 w 609120"/>
              <a:gd name="connsiteY7" fmla="*/ 388434 h 496992"/>
              <a:gd name="connsiteX8" fmla="*/ 508188 w 609120"/>
              <a:gd name="connsiteY8" fmla="*/ 314770 h 496992"/>
              <a:gd name="connsiteX9" fmla="*/ 508188 w 609120"/>
              <a:gd name="connsiteY9" fmla="*/ 364430 h 496992"/>
              <a:gd name="connsiteX10" fmla="*/ 557983 w 609120"/>
              <a:gd name="connsiteY10" fmla="*/ 364430 h 496992"/>
              <a:gd name="connsiteX11" fmla="*/ 557983 w 609120"/>
              <a:gd name="connsiteY11" fmla="*/ 314770 h 496992"/>
              <a:gd name="connsiteX12" fmla="*/ 51136 w 609120"/>
              <a:gd name="connsiteY12" fmla="*/ 314770 h 496992"/>
              <a:gd name="connsiteX13" fmla="*/ 51136 w 609120"/>
              <a:gd name="connsiteY13" fmla="*/ 364430 h 496992"/>
              <a:gd name="connsiteX14" fmla="*/ 100931 w 609120"/>
              <a:gd name="connsiteY14" fmla="*/ 364430 h 496992"/>
              <a:gd name="connsiteX15" fmla="*/ 100931 w 609120"/>
              <a:gd name="connsiteY15" fmla="*/ 314770 h 496992"/>
              <a:gd name="connsiteX16" fmla="*/ 354456 w 609120"/>
              <a:gd name="connsiteY16" fmla="*/ 314763 h 496992"/>
              <a:gd name="connsiteX17" fmla="*/ 354456 w 609120"/>
              <a:gd name="connsiteY17" fmla="*/ 364425 h 496992"/>
              <a:gd name="connsiteX18" fmla="*/ 404189 w 609120"/>
              <a:gd name="connsiteY18" fmla="*/ 364425 h 496992"/>
              <a:gd name="connsiteX19" fmla="*/ 404189 w 609120"/>
              <a:gd name="connsiteY19" fmla="*/ 314763 h 496992"/>
              <a:gd name="connsiteX20" fmla="*/ 279770 w 609120"/>
              <a:gd name="connsiteY20" fmla="*/ 314763 h 496992"/>
              <a:gd name="connsiteX21" fmla="*/ 279770 w 609120"/>
              <a:gd name="connsiteY21" fmla="*/ 364425 h 496992"/>
              <a:gd name="connsiteX22" fmla="*/ 329561 w 609120"/>
              <a:gd name="connsiteY22" fmla="*/ 364425 h 496992"/>
              <a:gd name="connsiteX23" fmla="*/ 329561 w 609120"/>
              <a:gd name="connsiteY23" fmla="*/ 314763 h 496992"/>
              <a:gd name="connsiteX24" fmla="*/ 205085 w 609120"/>
              <a:gd name="connsiteY24" fmla="*/ 314763 h 496992"/>
              <a:gd name="connsiteX25" fmla="*/ 205085 w 609120"/>
              <a:gd name="connsiteY25" fmla="*/ 364425 h 496992"/>
              <a:gd name="connsiteX26" fmla="*/ 254875 w 609120"/>
              <a:gd name="connsiteY26" fmla="*/ 364425 h 496992"/>
              <a:gd name="connsiteX27" fmla="*/ 254875 w 609120"/>
              <a:gd name="connsiteY27" fmla="*/ 314763 h 496992"/>
              <a:gd name="connsiteX28" fmla="*/ 469471 w 609120"/>
              <a:gd name="connsiteY28" fmla="*/ 288542 h 496992"/>
              <a:gd name="connsiteX29" fmla="*/ 596700 w 609120"/>
              <a:gd name="connsiteY29" fmla="*/ 288542 h 496992"/>
              <a:gd name="connsiteX30" fmla="*/ 596700 w 609120"/>
              <a:gd name="connsiteY30" fmla="*/ 496992 h 496992"/>
              <a:gd name="connsiteX31" fmla="*/ 469471 w 609120"/>
              <a:gd name="connsiteY31" fmla="*/ 496992 h 496992"/>
              <a:gd name="connsiteX32" fmla="*/ 12419 w 609120"/>
              <a:gd name="connsiteY32" fmla="*/ 288542 h 496992"/>
              <a:gd name="connsiteX33" fmla="*/ 139648 w 609120"/>
              <a:gd name="connsiteY33" fmla="*/ 288542 h 496992"/>
              <a:gd name="connsiteX34" fmla="*/ 139648 w 609120"/>
              <a:gd name="connsiteY34" fmla="*/ 496992 h 496992"/>
              <a:gd name="connsiteX35" fmla="*/ 12419 w 609120"/>
              <a:gd name="connsiteY35" fmla="*/ 496992 h 496992"/>
              <a:gd name="connsiteX36" fmla="*/ 469471 w 609120"/>
              <a:gd name="connsiteY36" fmla="*/ 257070 h 496992"/>
              <a:gd name="connsiteX37" fmla="*/ 609120 w 609120"/>
              <a:gd name="connsiteY37" fmla="*/ 257070 h 496992"/>
              <a:gd name="connsiteX38" fmla="*/ 609120 w 609120"/>
              <a:gd name="connsiteY38" fmla="*/ 271959 h 496992"/>
              <a:gd name="connsiteX39" fmla="*/ 469471 w 609120"/>
              <a:gd name="connsiteY39" fmla="*/ 271959 h 496992"/>
              <a:gd name="connsiteX40" fmla="*/ 0 w 609120"/>
              <a:gd name="connsiteY40" fmla="*/ 257070 h 496992"/>
              <a:gd name="connsiteX41" fmla="*/ 139649 w 609120"/>
              <a:gd name="connsiteY41" fmla="*/ 257070 h 496992"/>
              <a:gd name="connsiteX42" fmla="*/ 139649 w 609120"/>
              <a:gd name="connsiteY42" fmla="*/ 271959 h 496992"/>
              <a:gd name="connsiteX43" fmla="*/ 0 w 609120"/>
              <a:gd name="connsiteY43" fmla="*/ 271959 h 496992"/>
              <a:gd name="connsiteX44" fmla="*/ 354456 w 609120"/>
              <a:gd name="connsiteY44" fmla="*/ 240183 h 496992"/>
              <a:gd name="connsiteX45" fmla="*/ 354456 w 609120"/>
              <a:gd name="connsiteY45" fmla="*/ 289903 h 496992"/>
              <a:gd name="connsiteX46" fmla="*/ 404189 w 609120"/>
              <a:gd name="connsiteY46" fmla="*/ 289903 h 496992"/>
              <a:gd name="connsiteX47" fmla="*/ 404189 w 609120"/>
              <a:gd name="connsiteY47" fmla="*/ 240183 h 496992"/>
              <a:gd name="connsiteX48" fmla="*/ 279770 w 609120"/>
              <a:gd name="connsiteY48" fmla="*/ 240183 h 496992"/>
              <a:gd name="connsiteX49" fmla="*/ 279770 w 609120"/>
              <a:gd name="connsiteY49" fmla="*/ 289903 h 496992"/>
              <a:gd name="connsiteX50" fmla="*/ 329561 w 609120"/>
              <a:gd name="connsiteY50" fmla="*/ 289903 h 496992"/>
              <a:gd name="connsiteX51" fmla="*/ 329561 w 609120"/>
              <a:gd name="connsiteY51" fmla="*/ 240183 h 496992"/>
              <a:gd name="connsiteX52" fmla="*/ 205085 w 609120"/>
              <a:gd name="connsiteY52" fmla="*/ 240183 h 496992"/>
              <a:gd name="connsiteX53" fmla="*/ 205085 w 609120"/>
              <a:gd name="connsiteY53" fmla="*/ 289903 h 496992"/>
              <a:gd name="connsiteX54" fmla="*/ 254875 w 609120"/>
              <a:gd name="connsiteY54" fmla="*/ 289903 h 496992"/>
              <a:gd name="connsiteX55" fmla="*/ 254875 w 609120"/>
              <a:gd name="connsiteY55" fmla="*/ 240183 h 496992"/>
              <a:gd name="connsiteX56" fmla="*/ 354456 w 609120"/>
              <a:gd name="connsiteY56" fmla="*/ 165603 h 496992"/>
              <a:gd name="connsiteX57" fmla="*/ 354456 w 609120"/>
              <a:gd name="connsiteY57" fmla="*/ 215323 h 496992"/>
              <a:gd name="connsiteX58" fmla="*/ 404189 w 609120"/>
              <a:gd name="connsiteY58" fmla="*/ 215323 h 496992"/>
              <a:gd name="connsiteX59" fmla="*/ 404189 w 609120"/>
              <a:gd name="connsiteY59" fmla="*/ 165603 h 496992"/>
              <a:gd name="connsiteX60" fmla="*/ 279770 w 609120"/>
              <a:gd name="connsiteY60" fmla="*/ 165603 h 496992"/>
              <a:gd name="connsiteX61" fmla="*/ 279770 w 609120"/>
              <a:gd name="connsiteY61" fmla="*/ 215323 h 496992"/>
              <a:gd name="connsiteX62" fmla="*/ 329561 w 609120"/>
              <a:gd name="connsiteY62" fmla="*/ 215323 h 496992"/>
              <a:gd name="connsiteX63" fmla="*/ 329561 w 609120"/>
              <a:gd name="connsiteY63" fmla="*/ 165603 h 496992"/>
              <a:gd name="connsiteX64" fmla="*/ 205085 w 609120"/>
              <a:gd name="connsiteY64" fmla="*/ 165603 h 496992"/>
              <a:gd name="connsiteX65" fmla="*/ 205085 w 609120"/>
              <a:gd name="connsiteY65" fmla="*/ 215323 h 496992"/>
              <a:gd name="connsiteX66" fmla="*/ 254875 w 609120"/>
              <a:gd name="connsiteY66" fmla="*/ 215323 h 496992"/>
              <a:gd name="connsiteX67" fmla="*/ 254875 w 609120"/>
              <a:gd name="connsiteY67" fmla="*/ 165603 h 496992"/>
              <a:gd name="connsiteX68" fmla="*/ 304666 w 609120"/>
              <a:gd name="connsiteY68" fmla="*/ 50313 h 496992"/>
              <a:gd name="connsiteX69" fmla="*/ 446043 w 609120"/>
              <a:gd name="connsiteY69" fmla="*/ 144792 h 496992"/>
              <a:gd name="connsiteX70" fmla="*/ 446043 w 609120"/>
              <a:gd name="connsiteY70" fmla="*/ 496992 h 496992"/>
              <a:gd name="connsiteX71" fmla="*/ 346119 w 609120"/>
              <a:gd name="connsiteY71" fmla="*/ 496992 h 496992"/>
              <a:gd name="connsiteX72" fmla="*/ 346119 w 609120"/>
              <a:gd name="connsiteY72" fmla="*/ 381018 h 496992"/>
              <a:gd name="connsiteX73" fmla="*/ 263154 w 609120"/>
              <a:gd name="connsiteY73" fmla="*/ 381018 h 496992"/>
              <a:gd name="connsiteX74" fmla="*/ 263154 w 609120"/>
              <a:gd name="connsiteY74" fmla="*/ 496992 h 496992"/>
              <a:gd name="connsiteX75" fmla="*/ 163288 w 609120"/>
              <a:gd name="connsiteY75" fmla="*/ 496992 h 496992"/>
              <a:gd name="connsiteX76" fmla="*/ 163288 w 609120"/>
              <a:gd name="connsiteY76" fmla="*/ 144792 h 496992"/>
              <a:gd name="connsiteX77" fmla="*/ 304666 w 609120"/>
              <a:gd name="connsiteY77" fmla="*/ 0 h 496992"/>
              <a:gd name="connsiteX78" fmla="*/ 501719 w 609120"/>
              <a:gd name="connsiteY78" fmla="*/ 131040 h 496992"/>
              <a:gd name="connsiteX79" fmla="*/ 455296 w 609120"/>
              <a:gd name="connsiteY79" fmla="*/ 131040 h 496992"/>
              <a:gd name="connsiteX80" fmla="*/ 309291 w 609120"/>
              <a:gd name="connsiteY80" fmla="*/ 33473 h 496992"/>
              <a:gd name="connsiteX81" fmla="*/ 300040 w 609120"/>
              <a:gd name="connsiteY81" fmla="*/ 33473 h 496992"/>
              <a:gd name="connsiteX82" fmla="*/ 154035 w 609120"/>
              <a:gd name="connsiteY82" fmla="*/ 131040 h 496992"/>
              <a:gd name="connsiteX83" fmla="*/ 107612 w 609120"/>
              <a:gd name="connsiteY83" fmla="*/ 131040 h 4969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609120" h="496992">
                <a:moveTo>
                  <a:pt x="508188" y="388434"/>
                </a:moveTo>
                <a:lnTo>
                  <a:pt x="508188" y="438152"/>
                </a:lnTo>
                <a:lnTo>
                  <a:pt x="557983" y="438152"/>
                </a:lnTo>
                <a:lnTo>
                  <a:pt x="557983" y="388434"/>
                </a:lnTo>
                <a:close/>
                <a:moveTo>
                  <a:pt x="51136" y="388434"/>
                </a:moveTo>
                <a:lnTo>
                  <a:pt x="51136" y="438152"/>
                </a:lnTo>
                <a:lnTo>
                  <a:pt x="100931" y="438152"/>
                </a:lnTo>
                <a:lnTo>
                  <a:pt x="100931" y="388434"/>
                </a:lnTo>
                <a:close/>
                <a:moveTo>
                  <a:pt x="508188" y="314770"/>
                </a:moveTo>
                <a:lnTo>
                  <a:pt x="508188" y="364430"/>
                </a:lnTo>
                <a:lnTo>
                  <a:pt x="557983" y="364430"/>
                </a:lnTo>
                <a:lnTo>
                  <a:pt x="557983" y="314770"/>
                </a:lnTo>
                <a:close/>
                <a:moveTo>
                  <a:pt x="51136" y="314770"/>
                </a:moveTo>
                <a:lnTo>
                  <a:pt x="51136" y="364430"/>
                </a:lnTo>
                <a:lnTo>
                  <a:pt x="100931" y="364430"/>
                </a:lnTo>
                <a:lnTo>
                  <a:pt x="100931" y="314770"/>
                </a:lnTo>
                <a:close/>
                <a:moveTo>
                  <a:pt x="354456" y="314763"/>
                </a:moveTo>
                <a:lnTo>
                  <a:pt x="354456" y="364425"/>
                </a:lnTo>
                <a:lnTo>
                  <a:pt x="404189" y="364425"/>
                </a:lnTo>
                <a:lnTo>
                  <a:pt x="404189" y="314763"/>
                </a:lnTo>
                <a:close/>
                <a:moveTo>
                  <a:pt x="279770" y="314763"/>
                </a:moveTo>
                <a:lnTo>
                  <a:pt x="279770" y="364425"/>
                </a:lnTo>
                <a:lnTo>
                  <a:pt x="329561" y="364425"/>
                </a:lnTo>
                <a:lnTo>
                  <a:pt x="329561" y="314763"/>
                </a:lnTo>
                <a:close/>
                <a:moveTo>
                  <a:pt x="205085" y="314763"/>
                </a:moveTo>
                <a:lnTo>
                  <a:pt x="205085" y="364425"/>
                </a:lnTo>
                <a:lnTo>
                  <a:pt x="254875" y="364425"/>
                </a:lnTo>
                <a:lnTo>
                  <a:pt x="254875" y="314763"/>
                </a:lnTo>
                <a:close/>
                <a:moveTo>
                  <a:pt x="469471" y="288542"/>
                </a:moveTo>
                <a:lnTo>
                  <a:pt x="596700" y="288542"/>
                </a:lnTo>
                <a:lnTo>
                  <a:pt x="596700" y="496992"/>
                </a:lnTo>
                <a:lnTo>
                  <a:pt x="469471" y="496992"/>
                </a:lnTo>
                <a:close/>
                <a:moveTo>
                  <a:pt x="12419" y="288542"/>
                </a:moveTo>
                <a:lnTo>
                  <a:pt x="139648" y="288542"/>
                </a:lnTo>
                <a:lnTo>
                  <a:pt x="139648" y="496992"/>
                </a:lnTo>
                <a:lnTo>
                  <a:pt x="12419" y="496992"/>
                </a:lnTo>
                <a:close/>
                <a:moveTo>
                  <a:pt x="469471" y="257070"/>
                </a:moveTo>
                <a:lnTo>
                  <a:pt x="609120" y="257070"/>
                </a:lnTo>
                <a:lnTo>
                  <a:pt x="609120" y="271959"/>
                </a:lnTo>
                <a:lnTo>
                  <a:pt x="469471" y="271959"/>
                </a:lnTo>
                <a:close/>
                <a:moveTo>
                  <a:pt x="0" y="257070"/>
                </a:moveTo>
                <a:lnTo>
                  <a:pt x="139649" y="257070"/>
                </a:lnTo>
                <a:lnTo>
                  <a:pt x="139649" y="271959"/>
                </a:lnTo>
                <a:lnTo>
                  <a:pt x="0" y="271959"/>
                </a:lnTo>
                <a:close/>
                <a:moveTo>
                  <a:pt x="354456" y="240183"/>
                </a:moveTo>
                <a:lnTo>
                  <a:pt x="354456" y="289903"/>
                </a:lnTo>
                <a:lnTo>
                  <a:pt x="404189" y="289903"/>
                </a:lnTo>
                <a:lnTo>
                  <a:pt x="404189" y="240183"/>
                </a:lnTo>
                <a:close/>
                <a:moveTo>
                  <a:pt x="279770" y="240183"/>
                </a:moveTo>
                <a:lnTo>
                  <a:pt x="279770" y="289903"/>
                </a:lnTo>
                <a:lnTo>
                  <a:pt x="329561" y="289903"/>
                </a:lnTo>
                <a:lnTo>
                  <a:pt x="329561" y="240183"/>
                </a:lnTo>
                <a:close/>
                <a:moveTo>
                  <a:pt x="205085" y="240183"/>
                </a:moveTo>
                <a:lnTo>
                  <a:pt x="205085" y="289903"/>
                </a:lnTo>
                <a:lnTo>
                  <a:pt x="254875" y="289903"/>
                </a:lnTo>
                <a:lnTo>
                  <a:pt x="254875" y="240183"/>
                </a:lnTo>
                <a:close/>
                <a:moveTo>
                  <a:pt x="354456" y="165603"/>
                </a:moveTo>
                <a:lnTo>
                  <a:pt x="354456" y="215323"/>
                </a:lnTo>
                <a:lnTo>
                  <a:pt x="404189" y="215323"/>
                </a:lnTo>
                <a:lnTo>
                  <a:pt x="404189" y="165603"/>
                </a:lnTo>
                <a:close/>
                <a:moveTo>
                  <a:pt x="279770" y="165603"/>
                </a:moveTo>
                <a:lnTo>
                  <a:pt x="279770" y="215323"/>
                </a:lnTo>
                <a:lnTo>
                  <a:pt x="329561" y="215323"/>
                </a:lnTo>
                <a:lnTo>
                  <a:pt x="329561" y="165603"/>
                </a:lnTo>
                <a:close/>
                <a:moveTo>
                  <a:pt x="205085" y="165603"/>
                </a:moveTo>
                <a:lnTo>
                  <a:pt x="205085" y="215323"/>
                </a:lnTo>
                <a:lnTo>
                  <a:pt x="254875" y="215323"/>
                </a:lnTo>
                <a:lnTo>
                  <a:pt x="254875" y="165603"/>
                </a:lnTo>
                <a:close/>
                <a:moveTo>
                  <a:pt x="304666" y="50313"/>
                </a:moveTo>
                <a:lnTo>
                  <a:pt x="446043" y="144792"/>
                </a:lnTo>
                <a:lnTo>
                  <a:pt x="446043" y="496992"/>
                </a:lnTo>
                <a:lnTo>
                  <a:pt x="346119" y="496992"/>
                </a:lnTo>
                <a:lnTo>
                  <a:pt x="346119" y="381018"/>
                </a:lnTo>
                <a:lnTo>
                  <a:pt x="263154" y="381018"/>
                </a:lnTo>
                <a:lnTo>
                  <a:pt x="263154" y="496992"/>
                </a:lnTo>
                <a:lnTo>
                  <a:pt x="163288" y="496992"/>
                </a:lnTo>
                <a:lnTo>
                  <a:pt x="163288" y="144792"/>
                </a:lnTo>
                <a:close/>
                <a:moveTo>
                  <a:pt x="304666" y="0"/>
                </a:moveTo>
                <a:lnTo>
                  <a:pt x="501719" y="131040"/>
                </a:lnTo>
                <a:lnTo>
                  <a:pt x="455296" y="131040"/>
                </a:lnTo>
                <a:lnTo>
                  <a:pt x="309291" y="33473"/>
                </a:lnTo>
                <a:lnTo>
                  <a:pt x="300040" y="33473"/>
                </a:lnTo>
                <a:lnTo>
                  <a:pt x="154035" y="131040"/>
                </a:lnTo>
                <a:lnTo>
                  <a:pt x="107612" y="131040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38100" cap="rnd">
            <a:noFill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5" name="弧形 4">
            <a:extLst>
              <a:ext uri="{FF2B5EF4-FFF2-40B4-BE49-F238E27FC236}">
                <a16:creationId xmlns:a16="http://schemas.microsoft.com/office/drawing/2014/main" id="{C5FAEB4F-36F7-D0CC-08F4-05CE7AC8CBF5}"/>
              </a:ext>
            </a:extLst>
          </p:cNvPr>
          <p:cNvSpPr/>
          <p:nvPr/>
        </p:nvSpPr>
        <p:spPr>
          <a:xfrm>
            <a:off x="1309690" y="2471737"/>
            <a:ext cx="1914525" cy="1914525"/>
          </a:xfrm>
          <a:prstGeom prst="arc">
            <a:avLst>
              <a:gd name="adj1" fmla="val 11178129"/>
              <a:gd name="adj2" fmla="val 21220274"/>
            </a:avLst>
          </a:prstGeom>
          <a:ln w="76200" cap="rnd">
            <a:solidFill>
              <a:srgbClr val="F2C34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弧形 6">
            <a:extLst>
              <a:ext uri="{FF2B5EF4-FFF2-40B4-BE49-F238E27FC236}">
                <a16:creationId xmlns:a16="http://schemas.microsoft.com/office/drawing/2014/main" id="{F85F4A85-2531-B2A8-C3B7-514B828D82D6}"/>
              </a:ext>
            </a:extLst>
          </p:cNvPr>
          <p:cNvSpPr/>
          <p:nvPr/>
        </p:nvSpPr>
        <p:spPr>
          <a:xfrm rot="10800000">
            <a:off x="3224213" y="2396490"/>
            <a:ext cx="1914525" cy="1914525"/>
          </a:xfrm>
          <a:prstGeom prst="arc">
            <a:avLst>
              <a:gd name="adj1" fmla="val 11178129"/>
              <a:gd name="adj2" fmla="val 21220274"/>
            </a:avLst>
          </a:prstGeom>
          <a:ln w="76200" cap="rnd">
            <a:solidFill>
              <a:srgbClr val="F2C34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弧形 7">
            <a:extLst>
              <a:ext uri="{FF2B5EF4-FFF2-40B4-BE49-F238E27FC236}">
                <a16:creationId xmlns:a16="http://schemas.microsoft.com/office/drawing/2014/main" id="{5BEEF5A6-964B-4155-7BB3-067E0342FA71}"/>
              </a:ext>
            </a:extLst>
          </p:cNvPr>
          <p:cNvSpPr/>
          <p:nvPr/>
        </p:nvSpPr>
        <p:spPr>
          <a:xfrm>
            <a:off x="5138737" y="2471737"/>
            <a:ext cx="1914525" cy="1914525"/>
          </a:xfrm>
          <a:prstGeom prst="arc">
            <a:avLst>
              <a:gd name="adj1" fmla="val 11178129"/>
              <a:gd name="adj2" fmla="val 21220274"/>
            </a:avLst>
          </a:prstGeom>
          <a:ln w="76200" cap="rnd">
            <a:solidFill>
              <a:srgbClr val="F2C34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弧形 9">
            <a:extLst>
              <a:ext uri="{FF2B5EF4-FFF2-40B4-BE49-F238E27FC236}">
                <a16:creationId xmlns:a16="http://schemas.microsoft.com/office/drawing/2014/main" id="{24153DCF-601C-9A17-086C-09579FD6C562}"/>
              </a:ext>
            </a:extLst>
          </p:cNvPr>
          <p:cNvSpPr/>
          <p:nvPr/>
        </p:nvSpPr>
        <p:spPr>
          <a:xfrm rot="10800000">
            <a:off x="7053260" y="2396490"/>
            <a:ext cx="1914525" cy="1914525"/>
          </a:xfrm>
          <a:prstGeom prst="arc">
            <a:avLst>
              <a:gd name="adj1" fmla="val 11178129"/>
              <a:gd name="adj2" fmla="val 21220274"/>
            </a:avLst>
          </a:prstGeom>
          <a:ln w="76200" cap="rnd">
            <a:solidFill>
              <a:srgbClr val="F2C34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弧形 10">
            <a:extLst>
              <a:ext uri="{FF2B5EF4-FFF2-40B4-BE49-F238E27FC236}">
                <a16:creationId xmlns:a16="http://schemas.microsoft.com/office/drawing/2014/main" id="{4EC47E9B-B6C1-85DF-FF97-6FC636C296B0}"/>
              </a:ext>
            </a:extLst>
          </p:cNvPr>
          <p:cNvSpPr/>
          <p:nvPr/>
        </p:nvSpPr>
        <p:spPr>
          <a:xfrm>
            <a:off x="8967784" y="2471737"/>
            <a:ext cx="1914525" cy="1914525"/>
          </a:xfrm>
          <a:prstGeom prst="arc">
            <a:avLst>
              <a:gd name="adj1" fmla="val 11178129"/>
              <a:gd name="adj2" fmla="val 21220274"/>
            </a:avLst>
          </a:prstGeom>
          <a:ln w="76200" cap="rnd">
            <a:solidFill>
              <a:srgbClr val="F2C34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4D62AC9C-E24F-C712-FA9D-827D9DC2FCA3}"/>
              </a:ext>
            </a:extLst>
          </p:cNvPr>
          <p:cNvSpPr/>
          <p:nvPr/>
        </p:nvSpPr>
        <p:spPr>
          <a:xfrm>
            <a:off x="1624611" y="3450066"/>
            <a:ext cx="1284681" cy="276225"/>
          </a:xfrm>
          <a:prstGeom prst="roundRect">
            <a:avLst>
              <a:gd name="adj" fmla="val 50000"/>
            </a:avLst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100" dirty="0"/>
              <a:t>2015~2018</a:t>
            </a:r>
            <a:endParaRPr lang="zh-CN" altLang="en-US" sz="1100" dirty="0"/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7057850E-2804-1744-C665-91E290A7744C}"/>
              </a:ext>
            </a:extLst>
          </p:cNvPr>
          <p:cNvGrpSpPr/>
          <p:nvPr/>
        </p:nvGrpSpPr>
        <p:grpSpPr>
          <a:xfrm>
            <a:off x="1237162" y="3905222"/>
            <a:ext cx="2059578" cy="962080"/>
            <a:chOff x="444501" y="1886576"/>
            <a:chExt cx="2059578" cy="962080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2687F840-1CF5-3694-E5E0-D6DCE708EADA}"/>
                </a:ext>
              </a:extLst>
            </p:cNvPr>
            <p:cNvSpPr txBox="1"/>
            <p:nvPr/>
          </p:nvSpPr>
          <p:spPr>
            <a:xfrm>
              <a:off x="444501" y="2152503"/>
              <a:ext cx="2059578" cy="6961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4416540A-2F8D-E1A8-15C7-C890BCB14B62}"/>
                </a:ext>
              </a:extLst>
            </p:cNvPr>
            <p:cNvSpPr txBox="1"/>
            <p:nvPr/>
          </p:nvSpPr>
          <p:spPr>
            <a:xfrm>
              <a:off x="460528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gradFill>
                    <a:gsLst>
                      <a:gs pos="0">
                        <a:srgbClr val="5E9783"/>
                      </a:gs>
                      <a:gs pos="100000">
                        <a:srgbClr val="4C7867"/>
                      </a:gs>
                    </a:gsLst>
                    <a:lin ang="13500000" scaled="1"/>
                  </a:gra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16" name="矩形: 圆角 15">
            <a:extLst>
              <a:ext uri="{FF2B5EF4-FFF2-40B4-BE49-F238E27FC236}">
                <a16:creationId xmlns:a16="http://schemas.microsoft.com/office/drawing/2014/main" id="{0B019CB4-329A-859F-3AAE-CF09362E9C07}"/>
              </a:ext>
            </a:extLst>
          </p:cNvPr>
          <p:cNvSpPr/>
          <p:nvPr/>
        </p:nvSpPr>
        <p:spPr>
          <a:xfrm>
            <a:off x="3539133" y="3139020"/>
            <a:ext cx="1284681" cy="276225"/>
          </a:xfrm>
          <a:prstGeom prst="roundRect">
            <a:avLst>
              <a:gd name="adj" fmla="val 50000"/>
            </a:avLst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100" dirty="0"/>
              <a:t>2015~2018</a:t>
            </a:r>
            <a:endParaRPr lang="zh-CN" altLang="en-US" sz="1100" dirty="0"/>
          </a:p>
        </p:txBody>
      </p:sp>
      <p:sp>
        <p:nvSpPr>
          <p:cNvPr id="17" name="矩形: 圆角 16">
            <a:extLst>
              <a:ext uri="{FF2B5EF4-FFF2-40B4-BE49-F238E27FC236}">
                <a16:creationId xmlns:a16="http://schemas.microsoft.com/office/drawing/2014/main" id="{A4CD73C2-41FB-10F5-B39A-48B353C8E59C}"/>
              </a:ext>
            </a:extLst>
          </p:cNvPr>
          <p:cNvSpPr/>
          <p:nvPr/>
        </p:nvSpPr>
        <p:spPr>
          <a:xfrm>
            <a:off x="5453659" y="3450066"/>
            <a:ext cx="1284681" cy="276225"/>
          </a:xfrm>
          <a:prstGeom prst="roundRect">
            <a:avLst>
              <a:gd name="adj" fmla="val 50000"/>
            </a:avLst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100" dirty="0"/>
              <a:t>2015~2018</a:t>
            </a:r>
            <a:endParaRPr lang="zh-CN" altLang="en-US" sz="1100" dirty="0"/>
          </a:p>
        </p:txBody>
      </p:sp>
      <p:sp>
        <p:nvSpPr>
          <p:cNvPr id="18" name="矩形: 圆角 17">
            <a:extLst>
              <a:ext uri="{FF2B5EF4-FFF2-40B4-BE49-F238E27FC236}">
                <a16:creationId xmlns:a16="http://schemas.microsoft.com/office/drawing/2014/main" id="{6AEE5F2F-4301-1BFB-EA8F-3B5D12B8CC59}"/>
              </a:ext>
            </a:extLst>
          </p:cNvPr>
          <p:cNvSpPr/>
          <p:nvPr/>
        </p:nvSpPr>
        <p:spPr>
          <a:xfrm>
            <a:off x="7368181" y="3139020"/>
            <a:ext cx="1284681" cy="276225"/>
          </a:xfrm>
          <a:prstGeom prst="roundRect">
            <a:avLst>
              <a:gd name="adj" fmla="val 50000"/>
            </a:avLst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100" dirty="0"/>
              <a:t>2015~2018</a:t>
            </a:r>
            <a:endParaRPr lang="zh-CN" altLang="en-US" sz="1100" dirty="0"/>
          </a:p>
        </p:txBody>
      </p:sp>
      <p:sp>
        <p:nvSpPr>
          <p:cNvPr id="19" name="矩形: 圆角 18">
            <a:extLst>
              <a:ext uri="{FF2B5EF4-FFF2-40B4-BE49-F238E27FC236}">
                <a16:creationId xmlns:a16="http://schemas.microsoft.com/office/drawing/2014/main" id="{B60F18A7-FD36-9063-921C-0587501028E9}"/>
              </a:ext>
            </a:extLst>
          </p:cNvPr>
          <p:cNvSpPr/>
          <p:nvPr/>
        </p:nvSpPr>
        <p:spPr>
          <a:xfrm>
            <a:off x="9282705" y="3450066"/>
            <a:ext cx="1284681" cy="276225"/>
          </a:xfrm>
          <a:prstGeom prst="roundRect">
            <a:avLst>
              <a:gd name="adj" fmla="val 50000"/>
            </a:avLst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100" dirty="0"/>
              <a:t>2015~2018</a:t>
            </a:r>
            <a:endParaRPr lang="zh-CN" altLang="en-US" sz="1100" dirty="0"/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C4CAEA09-9CCB-483F-CF83-1D894F4A57ED}"/>
              </a:ext>
            </a:extLst>
          </p:cNvPr>
          <p:cNvGrpSpPr/>
          <p:nvPr/>
        </p:nvGrpSpPr>
        <p:grpSpPr>
          <a:xfrm>
            <a:off x="5066210" y="3905222"/>
            <a:ext cx="2059578" cy="1166173"/>
            <a:chOff x="444501" y="1886576"/>
            <a:chExt cx="2059578" cy="1166173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048E31C9-6E31-703F-3834-F04EA5358301}"/>
                </a:ext>
              </a:extLst>
            </p:cNvPr>
            <p:cNvSpPr txBox="1"/>
            <p:nvPr/>
          </p:nvSpPr>
          <p:spPr>
            <a:xfrm>
              <a:off x="444501" y="2152503"/>
              <a:ext cx="2059578" cy="90024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en-US" altLang="zh-CN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模板网，幻灯片演示模板及素材免费 下载！</a:t>
              </a:r>
            </a:p>
            <a:p>
              <a:pPr algn="ctr"/>
              <a:r>
                <a:rPr lang="en-US" altLang="zh-CN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模板网 唯一 访问网址：</a:t>
              </a:r>
              <a:r>
                <a:rPr lang="en-US" altLang="zh-CN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www.51pptmoba n.com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D2B28529-C291-768E-960D-F61D72970BC9}"/>
                </a:ext>
              </a:extLst>
            </p:cNvPr>
            <p:cNvSpPr txBox="1"/>
            <p:nvPr/>
          </p:nvSpPr>
          <p:spPr>
            <a:xfrm>
              <a:off x="460528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gradFill>
                    <a:gsLst>
                      <a:gs pos="0">
                        <a:srgbClr val="5E9783"/>
                      </a:gs>
                      <a:gs pos="100000">
                        <a:srgbClr val="4C7867"/>
                      </a:gs>
                    </a:gsLst>
                    <a:lin ang="13500000" scaled="1"/>
                  </a:gra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EF959D48-FC90-9636-273E-FD64DED12085}"/>
              </a:ext>
            </a:extLst>
          </p:cNvPr>
          <p:cNvGrpSpPr/>
          <p:nvPr/>
        </p:nvGrpSpPr>
        <p:grpSpPr>
          <a:xfrm>
            <a:off x="8895260" y="3905222"/>
            <a:ext cx="2059578" cy="962080"/>
            <a:chOff x="444501" y="1886576"/>
            <a:chExt cx="2059578" cy="962080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14D9B68B-1D12-93B4-16F1-A427CC910595}"/>
                </a:ext>
              </a:extLst>
            </p:cNvPr>
            <p:cNvSpPr txBox="1"/>
            <p:nvPr/>
          </p:nvSpPr>
          <p:spPr>
            <a:xfrm>
              <a:off x="444501" y="2152503"/>
              <a:ext cx="2059578" cy="6961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264E62F0-335E-BB5C-F06C-460781039270}"/>
                </a:ext>
              </a:extLst>
            </p:cNvPr>
            <p:cNvSpPr txBox="1"/>
            <p:nvPr/>
          </p:nvSpPr>
          <p:spPr>
            <a:xfrm>
              <a:off x="460528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gradFill>
                    <a:gsLst>
                      <a:gs pos="0">
                        <a:srgbClr val="5E9783"/>
                      </a:gs>
                      <a:gs pos="100000">
                        <a:srgbClr val="4C7867"/>
                      </a:gs>
                    </a:gsLst>
                    <a:lin ang="13500000" scaled="1"/>
                  </a:gra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06F53252-FEDE-B070-CF6E-59E8D510B8C7}"/>
              </a:ext>
            </a:extLst>
          </p:cNvPr>
          <p:cNvGrpSpPr/>
          <p:nvPr/>
        </p:nvGrpSpPr>
        <p:grpSpPr>
          <a:xfrm>
            <a:off x="6980732" y="2015402"/>
            <a:ext cx="2059578" cy="962080"/>
            <a:chOff x="444501" y="1886576"/>
            <a:chExt cx="2059578" cy="962080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3480F80B-1A4B-91E3-D0D5-7223FA5DA24A}"/>
                </a:ext>
              </a:extLst>
            </p:cNvPr>
            <p:cNvSpPr txBox="1"/>
            <p:nvPr/>
          </p:nvSpPr>
          <p:spPr>
            <a:xfrm>
              <a:off x="444501" y="2152503"/>
              <a:ext cx="2059578" cy="6961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731F0B42-42C7-1441-4636-45080DB8E068}"/>
                </a:ext>
              </a:extLst>
            </p:cNvPr>
            <p:cNvSpPr txBox="1"/>
            <p:nvPr/>
          </p:nvSpPr>
          <p:spPr>
            <a:xfrm>
              <a:off x="460528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gradFill>
                    <a:gsLst>
                      <a:gs pos="0">
                        <a:srgbClr val="5E9783"/>
                      </a:gs>
                      <a:gs pos="100000">
                        <a:srgbClr val="4C7867"/>
                      </a:gs>
                    </a:gsLst>
                    <a:lin ang="13500000" scaled="1"/>
                  </a:gra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BEC66344-962C-D23B-EFD8-BA25F203588E}"/>
              </a:ext>
            </a:extLst>
          </p:cNvPr>
          <p:cNvGrpSpPr/>
          <p:nvPr/>
        </p:nvGrpSpPr>
        <p:grpSpPr>
          <a:xfrm>
            <a:off x="3151687" y="2015402"/>
            <a:ext cx="2059578" cy="962080"/>
            <a:chOff x="444501" y="1886576"/>
            <a:chExt cx="2059578" cy="962080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EFF5319A-2C37-3E5D-B847-0FCFED390100}"/>
                </a:ext>
              </a:extLst>
            </p:cNvPr>
            <p:cNvSpPr txBox="1"/>
            <p:nvPr/>
          </p:nvSpPr>
          <p:spPr>
            <a:xfrm>
              <a:off x="444501" y="2152503"/>
              <a:ext cx="2059578" cy="6961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9E1640AC-C02E-E7BE-41D3-A4DC26EE616D}"/>
                </a:ext>
              </a:extLst>
            </p:cNvPr>
            <p:cNvSpPr txBox="1"/>
            <p:nvPr/>
          </p:nvSpPr>
          <p:spPr>
            <a:xfrm>
              <a:off x="460528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gradFill>
                    <a:gsLst>
                      <a:gs pos="0">
                        <a:srgbClr val="5E9783"/>
                      </a:gs>
                      <a:gs pos="100000">
                        <a:srgbClr val="4C7867"/>
                      </a:gs>
                    </a:gsLst>
                    <a:lin ang="13500000" scaled="1"/>
                  </a:gra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32" name="school-building_46763">
            <a:extLst>
              <a:ext uri="{FF2B5EF4-FFF2-40B4-BE49-F238E27FC236}">
                <a16:creationId xmlns:a16="http://schemas.microsoft.com/office/drawing/2014/main" id="{92F53644-FC15-EC7A-FCD4-37CC3BA642D1}"/>
              </a:ext>
            </a:extLst>
          </p:cNvPr>
          <p:cNvSpPr/>
          <p:nvPr/>
        </p:nvSpPr>
        <p:spPr>
          <a:xfrm>
            <a:off x="5916870" y="2846712"/>
            <a:ext cx="358259" cy="292308"/>
          </a:xfrm>
          <a:custGeom>
            <a:avLst/>
            <a:gdLst>
              <a:gd name="connsiteX0" fmla="*/ 508188 w 609120"/>
              <a:gd name="connsiteY0" fmla="*/ 388434 h 496992"/>
              <a:gd name="connsiteX1" fmla="*/ 508188 w 609120"/>
              <a:gd name="connsiteY1" fmla="*/ 438152 h 496992"/>
              <a:gd name="connsiteX2" fmla="*/ 557983 w 609120"/>
              <a:gd name="connsiteY2" fmla="*/ 438152 h 496992"/>
              <a:gd name="connsiteX3" fmla="*/ 557983 w 609120"/>
              <a:gd name="connsiteY3" fmla="*/ 388434 h 496992"/>
              <a:gd name="connsiteX4" fmla="*/ 51136 w 609120"/>
              <a:gd name="connsiteY4" fmla="*/ 388434 h 496992"/>
              <a:gd name="connsiteX5" fmla="*/ 51136 w 609120"/>
              <a:gd name="connsiteY5" fmla="*/ 438152 h 496992"/>
              <a:gd name="connsiteX6" fmla="*/ 100931 w 609120"/>
              <a:gd name="connsiteY6" fmla="*/ 438152 h 496992"/>
              <a:gd name="connsiteX7" fmla="*/ 100931 w 609120"/>
              <a:gd name="connsiteY7" fmla="*/ 388434 h 496992"/>
              <a:gd name="connsiteX8" fmla="*/ 508188 w 609120"/>
              <a:gd name="connsiteY8" fmla="*/ 314770 h 496992"/>
              <a:gd name="connsiteX9" fmla="*/ 508188 w 609120"/>
              <a:gd name="connsiteY9" fmla="*/ 364430 h 496992"/>
              <a:gd name="connsiteX10" fmla="*/ 557983 w 609120"/>
              <a:gd name="connsiteY10" fmla="*/ 364430 h 496992"/>
              <a:gd name="connsiteX11" fmla="*/ 557983 w 609120"/>
              <a:gd name="connsiteY11" fmla="*/ 314770 h 496992"/>
              <a:gd name="connsiteX12" fmla="*/ 51136 w 609120"/>
              <a:gd name="connsiteY12" fmla="*/ 314770 h 496992"/>
              <a:gd name="connsiteX13" fmla="*/ 51136 w 609120"/>
              <a:gd name="connsiteY13" fmla="*/ 364430 h 496992"/>
              <a:gd name="connsiteX14" fmla="*/ 100931 w 609120"/>
              <a:gd name="connsiteY14" fmla="*/ 364430 h 496992"/>
              <a:gd name="connsiteX15" fmla="*/ 100931 w 609120"/>
              <a:gd name="connsiteY15" fmla="*/ 314770 h 496992"/>
              <a:gd name="connsiteX16" fmla="*/ 354456 w 609120"/>
              <a:gd name="connsiteY16" fmla="*/ 314763 h 496992"/>
              <a:gd name="connsiteX17" fmla="*/ 354456 w 609120"/>
              <a:gd name="connsiteY17" fmla="*/ 364425 h 496992"/>
              <a:gd name="connsiteX18" fmla="*/ 404189 w 609120"/>
              <a:gd name="connsiteY18" fmla="*/ 364425 h 496992"/>
              <a:gd name="connsiteX19" fmla="*/ 404189 w 609120"/>
              <a:gd name="connsiteY19" fmla="*/ 314763 h 496992"/>
              <a:gd name="connsiteX20" fmla="*/ 279770 w 609120"/>
              <a:gd name="connsiteY20" fmla="*/ 314763 h 496992"/>
              <a:gd name="connsiteX21" fmla="*/ 279770 w 609120"/>
              <a:gd name="connsiteY21" fmla="*/ 364425 h 496992"/>
              <a:gd name="connsiteX22" fmla="*/ 329561 w 609120"/>
              <a:gd name="connsiteY22" fmla="*/ 364425 h 496992"/>
              <a:gd name="connsiteX23" fmla="*/ 329561 w 609120"/>
              <a:gd name="connsiteY23" fmla="*/ 314763 h 496992"/>
              <a:gd name="connsiteX24" fmla="*/ 205085 w 609120"/>
              <a:gd name="connsiteY24" fmla="*/ 314763 h 496992"/>
              <a:gd name="connsiteX25" fmla="*/ 205085 w 609120"/>
              <a:gd name="connsiteY25" fmla="*/ 364425 h 496992"/>
              <a:gd name="connsiteX26" fmla="*/ 254875 w 609120"/>
              <a:gd name="connsiteY26" fmla="*/ 364425 h 496992"/>
              <a:gd name="connsiteX27" fmla="*/ 254875 w 609120"/>
              <a:gd name="connsiteY27" fmla="*/ 314763 h 496992"/>
              <a:gd name="connsiteX28" fmla="*/ 469471 w 609120"/>
              <a:gd name="connsiteY28" fmla="*/ 288542 h 496992"/>
              <a:gd name="connsiteX29" fmla="*/ 596700 w 609120"/>
              <a:gd name="connsiteY29" fmla="*/ 288542 h 496992"/>
              <a:gd name="connsiteX30" fmla="*/ 596700 w 609120"/>
              <a:gd name="connsiteY30" fmla="*/ 496992 h 496992"/>
              <a:gd name="connsiteX31" fmla="*/ 469471 w 609120"/>
              <a:gd name="connsiteY31" fmla="*/ 496992 h 496992"/>
              <a:gd name="connsiteX32" fmla="*/ 12419 w 609120"/>
              <a:gd name="connsiteY32" fmla="*/ 288542 h 496992"/>
              <a:gd name="connsiteX33" fmla="*/ 139648 w 609120"/>
              <a:gd name="connsiteY33" fmla="*/ 288542 h 496992"/>
              <a:gd name="connsiteX34" fmla="*/ 139648 w 609120"/>
              <a:gd name="connsiteY34" fmla="*/ 496992 h 496992"/>
              <a:gd name="connsiteX35" fmla="*/ 12419 w 609120"/>
              <a:gd name="connsiteY35" fmla="*/ 496992 h 496992"/>
              <a:gd name="connsiteX36" fmla="*/ 469471 w 609120"/>
              <a:gd name="connsiteY36" fmla="*/ 257070 h 496992"/>
              <a:gd name="connsiteX37" fmla="*/ 609120 w 609120"/>
              <a:gd name="connsiteY37" fmla="*/ 257070 h 496992"/>
              <a:gd name="connsiteX38" fmla="*/ 609120 w 609120"/>
              <a:gd name="connsiteY38" fmla="*/ 271959 h 496992"/>
              <a:gd name="connsiteX39" fmla="*/ 469471 w 609120"/>
              <a:gd name="connsiteY39" fmla="*/ 271959 h 496992"/>
              <a:gd name="connsiteX40" fmla="*/ 0 w 609120"/>
              <a:gd name="connsiteY40" fmla="*/ 257070 h 496992"/>
              <a:gd name="connsiteX41" fmla="*/ 139649 w 609120"/>
              <a:gd name="connsiteY41" fmla="*/ 257070 h 496992"/>
              <a:gd name="connsiteX42" fmla="*/ 139649 w 609120"/>
              <a:gd name="connsiteY42" fmla="*/ 271959 h 496992"/>
              <a:gd name="connsiteX43" fmla="*/ 0 w 609120"/>
              <a:gd name="connsiteY43" fmla="*/ 271959 h 496992"/>
              <a:gd name="connsiteX44" fmla="*/ 354456 w 609120"/>
              <a:gd name="connsiteY44" fmla="*/ 240183 h 496992"/>
              <a:gd name="connsiteX45" fmla="*/ 354456 w 609120"/>
              <a:gd name="connsiteY45" fmla="*/ 289903 h 496992"/>
              <a:gd name="connsiteX46" fmla="*/ 404189 w 609120"/>
              <a:gd name="connsiteY46" fmla="*/ 289903 h 496992"/>
              <a:gd name="connsiteX47" fmla="*/ 404189 w 609120"/>
              <a:gd name="connsiteY47" fmla="*/ 240183 h 496992"/>
              <a:gd name="connsiteX48" fmla="*/ 279770 w 609120"/>
              <a:gd name="connsiteY48" fmla="*/ 240183 h 496992"/>
              <a:gd name="connsiteX49" fmla="*/ 279770 w 609120"/>
              <a:gd name="connsiteY49" fmla="*/ 289903 h 496992"/>
              <a:gd name="connsiteX50" fmla="*/ 329561 w 609120"/>
              <a:gd name="connsiteY50" fmla="*/ 289903 h 496992"/>
              <a:gd name="connsiteX51" fmla="*/ 329561 w 609120"/>
              <a:gd name="connsiteY51" fmla="*/ 240183 h 496992"/>
              <a:gd name="connsiteX52" fmla="*/ 205085 w 609120"/>
              <a:gd name="connsiteY52" fmla="*/ 240183 h 496992"/>
              <a:gd name="connsiteX53" fmla="*/ 205085 w 609120"/>
              <a:gd name="connsiteY53" fmla="*/ 289903 h 496992"/>
              <a:gd name="connsiteX54" fmla="*/ 254875 w 609120"/>
              <a:gd name="connsiteY54" fmla="*/ 289903 h 496992"/>
              <a:gd name="connsiteX55" fmla="*/ 254875 w 609120"/>
              <a:gd name="connsiteY55" fmla="*/ 240183 h 496992"/>
              <a:gd name="connsiteX56" fmla="*/ 354456 w 609120"/>
              <a:gd name="connsiteY56" fmla="*/ 165603 h 496992"/>
              <a:gd name="connsiteX57" fmla="*/ 354456 w 609120"/>
              <a:gd name="connsiteY57" fmla="*/ 215323 h 496992"/>
              <a:gd name="connsiteX58" fmla="*/ 404189 w 609120"/>
              <a:gd name="connsiteY58" fmla="*/ 215323 h 496992"/>
              <a:gd name="connsiteX59" fmla="*/ 404189 w 609120"/>
              <a:gd name="connsiteY59" fmla="*/ 165603 h 496992"/>
              <a:gd name="connsiteX60" fmla="*/ 279770 w 609120"/>
              <a:gd name="connsiteY60" fmla="*/ 165603 h 496992"/>
              <a:gd name="connsiteX61" fmla="*/ 279770 w 609120"/>
              <a:gd name="connsiteY61" fmla="*/ 215323 h 496992"/>
              <a:gd name="connsiteX62" fmla="*/ 329561 w 609120"/>
              <a:gd name="connsiteY62" fmla="*/ 215323 h 496992"/>
              <a:gd name="connsiteX63" fmla="*/ 329561 w 609120"/>
              <a:gd name="connsiteY63" fmla="*/ 165603 h 496992"/>
              <a:gd name="connsiteX64" fmla="*/ 205085 w 609120"/>
              <a:gd name="connsiteY64" fmla="*/ 165603 h 496992"/>
              <a:gd name="connsiteX65" fmla="*/ 205085 w 609120"/>
              <a:gd name="connsiteY65" fmla="*/ 215323 h 496992"/>
              <a:gd name="connsiteX66" fmla="*/ 254875 w 609120"/>
              <a:gd name="connsiteY66" fmla="*/ 215323 h 496992"/>
              <a:gd name="connsiteX67" fmla="*/ 254875 w 609120"/>
              <a:gd name="connsiteY67" fmla="*/ 165603 h 496992"/>
              <a:gd name="connsiteX68" fmla="*/ 304666 w 609120"/>
              <a:gd name="connsiteY68" fmla="*/ 50313 h 496992"/>
              <a:gd name="connsiteX69" fmla="*/ 446043 w 609120"/>
              <a:gd name="connsiteY69" fmla="*/ 144792 h 496992"/>
              <a:gd name="connsiteX70" fmla="*/ 446043 w 609120"/>
              <a:gd name="connsiteY70" fmla="*/ 496992 h 496992"/>
              <a:gd name="connsiteX71" fmla="*/ 346119 w 609120"/>
              <a:gd name="connsiteY71" fmla="*/ 496992 h 496992"/>
              <a:gd name="connsiteX72" fmla="*/ 346119 w 609120"/>
              <a:gd name="connsiteY72" fmla="*/ 381018 h 496992"/>
              <a:gd name="connsiteX73" fmla="*/ 263154 w 609120"/>
              <a:gd name="connsiteY73" fmla="*/ 381018 h 496992"/>
              <a:gd name="connsiteX74" fmla="*/ 263154 w 609120"/>
              <a:gd name="connsiteY74" fmla="*/ 496992 h 496992"/>
              <a:gd name="connsiteX75" fmla="*/ 163288 w 609120"/>
              <a:gd name="connsiteY75" fmla="*/ 496992 h 496992"/>
              <a:gd name="connsiteX76" fmla="*/ 163288 w 609120"/>
              <a:gd name="connsiteY76" fmla="*/ 144792 h 496992"/>
              <a:gd name="connsiteX77" fmla="*/ 304666 w 609120"/>
              <a:gd name="connsiteY77" fmla="*/ 0 h 496992"/>
              <a:gd name="connsiteX78" fmla="*/ 501719 w 609120"/>
              <a:gd name="connsiteY78" fmla="*/ 131040 h 496992"/>
              <a:gd name="connsiteX79" fmla="*/ 455296 w 609120"/>
              <a:gd name="connsiteY79" fmla="*/ 131040 h 496992"/>
              <a:gd name="connsiteX80" fmla="*/ 309291 w 609120"/>
              <a:gd name="connsiteY80" fmla="*/ 33473 h 496992"/>
              <a:gd name="connsiteX81" fmla="*/ 300040 w 609120"/>
              <a:gd name="connsiteY81" fmla="*/ 33473 h 496992"/>
              <a:gd name="connsiteX82" fmla="*/ 154035 w 609120"/>
              <a:gd name="connsiteY82" fmla="*/ 131040 h 496992"/>
              <a:gd name="connsiteX83" fmla="*/ 107612 w 609120"/>
              <a:gd name="connsiteY83" fmla="*/ 131040 h 4969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609120" h="496992">
                <a:moveTo>
                  <a:pt x="508188" y="388434"/>
                </a:moveTo>
                <a:lnTo>
                  <a:pt x="508188" y="438152"/>
                </a:lnTo>
                <a:lnTo>
                  <a:pt x="557983" y="438152"/>
                </a:lnTo>
                <a:lnTo>
                  <a:pt x="557983" y="388434"/>
                </a:lnTo>
                <a:close/>
                <a:moveTo>
                  <a:pt x="51136" y="388434"/>
                </a:moveTo>
                <a:lnTo>
                  <a:pt x="51136" y="438152"/>
                </a:lnTo>
                <a:lnTo>
                  <a:pt x="100931" y="438152"/>
                </a:lnTo>
                <a:lnTo>
                  <a:pt x="100931" y="388434"/>
                </a:lnTo>
                <a:close/>
                <a:moveTo>
                  <a:pt x="508188" y="314770"/>
                </a:moveTo>
                <a:lnTo>
                  <a:pt x="508188" y="364430"/>
                </a:lnTo>
                <a:lnTo>
                  <a:pt x="557983" y="364430"/>
                </a:lnTo>
                <a:lnTo>
                  <a:pt x="557983" y="314770"/>
                </a:lnTo>
                <a:close/>
                <a:moveTo>
                  <a:pt x="51136" y="314770"/>
                </a:moveTo>
                <a:lnTo>
                  <a:pt x="51136" y="364430"/>
                </a:lnTo>
                <a:lnTo>
                  <a:pt x="100931" y="364430"/>
                </a:lnTo>
                <a:lnTo>
                  <a:pt x="100931" y="314770"/>
                </a:lnTo>
                <a:close/>
                <a:moveTo>
                  <a:pt x="354456" y="314763"/>
                </a:moveTo>
                <a:lnTo>
                  <a:pt x="354456" y="364425"/>
                </a:lnTo>
                <a:lnTo>
                  <a:pt x="404189" y="364425"/>
                </a:lnTo>
                <a:lnTo>
                  <a:pt x="404189" y="314763"/>
                </a:lnTo>
                <a:close/>
                <a:moveTo>
                  <a:pt x="279770" y="314763"/>
                </a:moveTo>
                <a:lnTo>
                  <a:pt x="279770" y="364425"/>
                </a:lnTo>
                <a:lnTo>
                  <a:pt x="329561" y="364425"/>
                </a:lnTo>
                <a:lnTo>
                  <a:pt x="329561" y="314763"/>
                </a:lnTo>
                <a:close/>
                <a:moveTo>
                  <a:pt x="205085" y="314763"/>
                </a:moveTo>
                <a:lnTo>
                  <a:pt x="205085" y="364425"/>
                </a:lnTo>
                <a:lnTo>
                  <a:pt x="254875" y="364425"/>
                </a:lnTo>
                <a:lnTo>
                  <a:pt x="254875" y="314763"/>
                </a:lnTo>
                <a:close/>
                <a:moveTo>
                  <a:pt x="469471" y="288542"/>
                </a:moveTo>
                <a:lnTo>
                  <a:pt x="596700" y="288542"/>
                </a:lnTo>
                <a:lnTo>
                  <a:pt x="596700" y="496992"/>
                </a:lnTo>
                <a:lnTo>
                  <a:pt x="469471" y="496992"/>
                </a:lnTo>
                <a:close/>
                <a:moveTo>
                  <a:pt x="12419" y="288542"/>
                </a:moveTo>
                <a:lnTo>
                  <a:pt x="139648" y="288542"/>
                </a:lnTo>
                <a:lnTo>
                  <a:pt x="139648" y="496992"/>
                </a:lnTo>
                <a:lnTo>
                  <a:pt x="12419" y="496992"/>
                </a:lnTo>
                <a:close/>
                <a:moveTo>
                  <a:pt x="469471" y="257070"/>
                </a:moveTo>
                <a:lnTo>
                  <a:pt x="609120" y="257070"/>
                </a:lnTo>
                <a:lnTo>
                  <a:pt x="609120" y="271959"/>
                </a:lnTo>
                <a:lnTo>
                  <a:pt x="469471" y="271959"/>
                </a:lnTo>
                <a:close/>
                <a:moveTo>
                  <a:pt x="0" y="257070"/>
                </a:moveTo>
                <a:lnTo>
                  <a:pt x="139649" y="257070"/>
                </a:lnTo>
                <a:lnTo>
                  <a:pt x="139649" y="271959"/>
                </a:lnTo>
                <a:lnTo>
                  <a:pt x="0" y="271959"/>
                </a:lnTo>
                <a:close/>
                <a:moveTo>
                  <a:pt x="354456" y="240183"/>
                </a:moveTo>
                <a:lnTo>
                  <a:pt x="354456" y="289903"/>
                </a:lnTo>
                <a:lnTo>
                  <a:pt x="404189" y="289903"/>
                </a:lnTo>
                <a:lnTo>
                  <a:pt x="404189" y="240183"/>
                </a:lnTo>
                <a:close/>
                <a:moveTo>
                  <a:pt x="279770" y="240183"/>
                </a:moveTo>
                <a:lnTo>
                  <a:pt x="279770" y="289903"/>
                </a:lnTo>
                <a:lnTo>
                  <a:pt x="329561" y="289903"/>
                </a:lnTo>
                <a:lnTo>
                  <a:pt x="329561" y="240183"/>
                </a:lnTo>
                <a:close/>
                <a:moveTo>
                  <a:pt x="205085" y="240183"/>
                </a:moveTo>
                <a:lnTo>
                  <a:pt x="205085" y="289903"/>
                </a:lnTo>
                <a:lnTo>
                  <a:pt x="254875" y="289903"/>
                </a:lnTo>
                <a:lnTo>
                  <a:pt x="254875" y="240183"/>
                </a:lnTo>
                <a:close/>
                <a:moveTo>
                  <a:pt x="354456" y="165603"/>
                </a:moveTo>
                <a:lnTo>
                  <a:pt x="354456" y="215323"/>
                </a:lnTo>
                <a:lnTo>
                  <a:pt x="404189" y="215323"/>
                </a:lnTo>
                <a:lnTo>
                  <a:pt x="404189" y="165603"/>
                </a:lnTo>
                <a:close/>
                <a:moveTo>
                  <a:pt x="279770" y="165603"/>
                </a:moveTo>
                <a:lnTo>
                  <a:pt x="279770" y="215323"/>
                </a:lnTo>
                <a:lnTo>
                  <a:pt x="329561" y="215323"/>
                </a:lnTo>
                <a:lnTo>
                  <a:pt x="329561" y="165603"/>
                </a:lnTo>
                <a:close/>
                <a:moveTo>
                  <a:pt x="205085" y="165603"/>
                </a:moveTo>
                <a:lnTo>
                  <a:pt x="205085" y="215323"/>
                </a:lnTo>
                <a:lnTo>
                  <a:pt x="254875" y="215323"/>
                </a:lnTo>
                <a:lnTo>
                  <a:pt x="254875" y="165603"/>
                </a:lnTo>
                <a:close/>
                <a:moveTo>
                  <a:pt x="304666" y="50313"/>
                </a:moveTo>
                <a:lnTo>
                  <a:pt x="446043" y="144792"/>
                </a:lnTo>
                <a:lnTo>
                  <a:pt x="446043" y="496992"/>
                </a:lnTo>
                <a:lnTo>
                  <a:pt x="346119" y="496992"/>
                </a:lnTo>
                <a:lnTo>
                  <a:pt x="346119" y="381018"/>
                </a:lnTo>
                <a:lnTo>
                  <a:pt x="263154" y="381018"/>
                </a:lnTo>
                <a:lnTo>
                  <a:pt x="263154" y="496992"/>
                </a:lnTo>
                <a:lnTo>
                  <a:pt x="163288" y="496992"/>
                </a:lnTo>
                <a:lnTo>
                  <a:pt x="163288" y="144792"/>
                </a:lnTo>
                <a:close/>
                <a:moveTo>
                  <a:pt x="304666" y="0"/>
                </a:moveTo>
                <a:lnTo>
                  <a:pt x="501719" y="131040"/>
                </a:lnTo>
                <a:lnTo>
                  <a:pt x="455296" y="131040"/>
                </a:lnTo>
                <a:lnTo>
                  <a:pt x="309291" y="33473"/>
                </a:lnTo>
                <a:lnTo>
                  <a:pt x="300040" y="33473"/>
                </a:lnTo>
                <a:lnTo>
                  <a:pt x="154035" y="131040"/>
                </a:lnTo>
                <a:lnTo>
                  <a:pt x="107612" y="131040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38100" cap="rnd">
            <a:noFill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3" name="school-building_46763">
            <a:extLst>
              <a:ext uri="{FF2B5EF4-FFF2-40B4-BE49-F238E27FC236}">
                <a16:creationId xmlns:a16="http://schemas.microsoft.com/office/drawing/2014/main" id="{9FEA0847-6C3A-3E1A-8FF3-AD55F9F718D6}"/>
              </a:ext>
            </a:extLst>
          </p:cNvPr>
          <p:cNvSpPr/>
          <p:nvPr/>
        </p:nvSpPr>
        <p:spPr>
          <a:xfrm>
            <a:off x="9741807" y="2846712"/>
            <a:ext cx="358259" cy="292308"/>
          </a:xfrm>
          <a:custGeom>
            <a:avLst/>
            <a:gdLst>
              <a:gd name="connsiteX0" fmla="*/ 508188 w 609120"/>
              <a:gd name="connsiteY0" fmla="*/ 388434 h 496992"/>
              <a:gd name="connsiteX1" fmla="*/ 508188 w 609120"/>
              <a:gd name="connsiteY1" fmla="*/ 438152 h 496992"/>
              <a:gd name="connsiteX2" fmla="*/ 557983 w 609120"/>
              <a:gd name="connsiteY2" fmla="*/ 438152 h 496992"/>
              <a:gd name="connsiteX3" fmla="*/ 557983 w 609120"/>
              <a:gd name="connsiteY3" fmla="*/ 388434 h 496992"/>
              <a:gd name="connsiteX4" fmla="*/ 51136 w 609120"/>
              <a:gd name="connsiteY4" fmla="*/ 388434 h 496992"/>
              <a:gd name="connsiteX5" fmla="*/ 51136 w 609120"/>
              <a:gd name="connsiteY5" fmla="*/ 438152 h 496992"/>
              <a:gd name="connsiteX6" fmla="*/ 100931 w 609120"/>
              <a:gd name="connsiteY6" fmla="*/ 438152 h 496992"/>
              <a:gd name="connsiteX7" fmla="*/ 100931 w 609120"/>
              <a:gd name="connsiteY7" fmla="*/ 388434 h 496992"/>
              <a:gd name="connsiteX8" fmla="*/ 508188 w 609120"/>
              <a:gd name="connsiteY8" fmla="*/ 314770 h 496992"/>
              <a:gd name="connsiteX9" fmla="*/ 508188 w 609120"/>
              <a:gd name="connsiteY9" fmla="*/ 364430 h 496992"/>
              <a:gd name="connsiteX10" fmla="*/ 557983 w 609120"/>
              <a:gd name="connsiteY10" fmla="*/ 364430 h 496992"/>
              <a:gd name="connsiteX11" fmla="*/ 557983 w 609120"/>
              <a:gd name="connsiteY11" fmla="*/ 314770 h 496992"/>
              <a:gd name="connsiteX12" fmla="*/ 51136 w 609120"/>
              <a:gd name="connsiteY12" fmla="*/ 314770 h 496992"/>
              <a:gd name="connsiteX13" fmla="*/ 51136 w 609120"/>
              <a:gd name="connsiteY13" fmla="*/ 364430 h 496992"/>
              <a:gd name="connsiteX14" fmla="*/ 100931 w 609120"/>
              <a:gd name="connsiteY14" fmla="*/ 364430 h 496992"/>
              <a:gd name="connsiteX15" fmla="*/ 100931 w 609120"/>
              <a:gd name="connsiteY15" fmla="*/ 314770 h 496992"/>
              <a:gd name="connsiteX16" fmla="*/ 354456 w 609120"/>
              <a:gd name="connsiteY16" fmla="*/ 314763 h 496992"/>
              <a:gd name="connsiteX17" fmla="*/ 354456 w 609120"/>
              <a:gd name="connsiteY17" fmla="*/ 364425 h 496992"/>
              <a:gd name="connsiteX18" fmla="*/ 404189 w 609120"/>
              <a:gd name="connsiteY18" fmla="*/ 364425 h 496992"/>
              <a:gd name="connsiteX19" fmla="*/ 404189 w 609120"/>
              <a:gd name="connsiteY19" fmla="*/ 314763 h 496992"/>
              <a:gd name="connsiteX20" fmla="*/ 279770 w 609120"/>
              <a:gd name="connsiteY20" fmla="*/ 314763 h 496992"/>
              <a:gd name="connsiteX21" fmla="*/ 279770 w 609120"/>
              <a:gd name="connsiteY21" fmla="*/ 364425 h 496992"/>
              <a:gd name="connsiteX22" fmla="*/ 329561 w 609120"/>
              <a:gd name="connsiteY22" fmla="*/ 364425 h 496992"/>
              <a:gd name="connsiteX23" fmla="*/ 329561 w 609120"/>
              <a:gd name="connsiteY23" fmla="*/ 314763 h 496992"/>
              <a:gd name="connsiteX24" fmla="*/ 205085 w 609120"/>
              <a:gd name="connsiteY24" fmla="*/ 314763 h 496992"/>
              <a:gd name="connsiteX25" fmla="*/ 205085 w 609120"/>
              <a:gd name="connsiteY25" fmla="*/ 364425 h 496992"/>
              <a:gd name="connsiteX26" fmla="*/ 254875 w 609120"/>
              <a:gd name="connsiteY26" fmla="*/ 364425 h 496992"/>
              <a:gd name="connsiteX27" fmla="*/ 254875 w 609120"/>
              <a:gd name="connsiteY27" fmla="*/ 314763 h 496992"/>
              <a:gd name="connsiteX28" fmla="*/ 469471 w 609120"/>
              <a:gd name="connsiteY28" fmla="*/ 288542 h 496992"/>
              <a:gd name="connsiteX29" fmla="*/ 596700 w 609120"/>
              <a:gd name="connsiteY29" fmla="*/ 288542 h 496992"/>
              <a:gd name="connsiteX30" fmla="*/ 596700 w 609120"/>
              <a:gd name="connsiteY30" fmla="*/ 496992 h 496992"/>
              <a:gd name="connsiteX31" fmla="*/ 469471 w 609120"/>
              <a:gd name="connsiteY31" fmla="*/ 496992 h 496992"/>
              <a:gd name="connsiteX32" fmla="*/ 12419 w 609120"/>
              <a:gd name="connsiteY32" fmla="*/ 288542 h 496992"/>
              <a:gd name="connsiteX33" fmla="*/ 139648 w 609120"/>
              <a:gd name="connsiteY33" fmla="*/ 288542 h 496992"/>
              <a:gd name="connsiteX34" fmla="*/ 139648 w 609120"/>
              <a:gd name="connsiteY34" fmla="*/ 496992 h 496992"/>
              <a:gd name="connsiteX35" fmla="*/ 12419 w 609120"/>
              <a:gd name="connsiteY35" fmla="*/ 496992 h 496992"/>
              <a:gd name="connsiteX36" fmla="*/ 469471 w 609120"/>
              <a:gd name="connsiteY36" fmla="*/ 257070 h 496992"/>
              <a:gd name="connsiteX37" fmla="*/ 609120 w 609120"/>
              <a:gd name="connsiteY37" fmla="*/ 257070 h 496992"/>
              <a:gd name="connsiteX38" fmla="*/ 609120 w 609120"/>
              <a:gd name="connsiteY38" fmla="*/ 271959 h 496992"/>
              <a:gd name="connsiteX39" fmla="*/ 469471 w 609120"/>
              <a:gd name="connsiteY39" fmla="*/ 271959 h 496992"/>
              <a:gd name="connsiteX40" fmla="*/ 0 w 609120"/>
              <a:gd name="connsiteY40" fmla="*/ 257070 h 496992"/>
              <a:gd name="connsiteX41" fmla="*/ 139649 w 609120"/>
              <a:gd name="connsiteY41" fmla="*/ 257070 h 496992"/>
              <a:gd name="connsiteX42" fmla="*/ 139649 w 609120"/>
              <a:gd name="connsiteY42" fmla="*/ 271959 h 496992"/>
              <a:gd name="connsiteX43" fmla="*/ 0 w 609120"/>
              <a:gd name="connsiteY43" fmla="*/ 271959 h 496992"/>
              <a:gd name="connsiteX44" fmla="*/ 354456 w 609120"/>
              <a:gd name="connsiteY44" fmla="*/ 240183 h 496992"/>
              <a:gd name="connsiteX45" fmla="*/ 354456 w 609120"/>
              <a:gd name="connsiteY45" fmla="*/ 289903 h 496992"/>
              <a:gd name="connsiteX46" fmla="*/ 404189 w 609120"/>
              <a:gd name="connsiteY46" fmla="*/ 289903 h 496992"/>
              <a:gd name="connsiteX47" fmla="*/ 404189 w 609120"/>
              <a:gd name="connsiteY47" fmla="*/ 240183 h 496992"/>
              <a:gd name="connsiteX48" fmla="*/ 279770 w 609120"/>
              <a:gd name="connsiteY48" fmla="*/ 240183 h 496992"/>
              <a:gd name="connsiteX49" fmla="*/ 279770 w 609120"/>
              <a:gd name="connsiteY49" fmla="*/ 289903 h 496992"/>
              <a:gd name="connsiteX50" fmla="*/ 329561 w 609120"/>
              <a:gd name="connsiteY50" fmla="*/ 289903 h 496992"/>
              <a:gd name="connsiteX51" fmla="*/ 329561 w 609120"/>
              <a:gd name="connsiteY51" fmla="*/ 240183 h 496992"/>
              <a:gd name="connsiteX52" fmla="*/ 205085 w 609120"/>
              <a:gd name="connsiteY52" fmla="*/ 240183 h 496992"/>
              <a:gd name="connsiteX53" fmla="*/ 205085 w 609120"/>
              <a:gd name="connsiteY53" fmla="*/ 289903 h 496992"/>
              <a:gd name="connsiteX54" fmla="*/ 254875 w 609120"/>
              <a:gd name="connsiteY54" fmla="*/ 289903 h 496992"/>
              <a:gd name="connsiteX55" fmla="*/ 254875 w 609120"/>
              <a:gd name="connsiteY55" fmla="*/ 240183 h 496992"/>
              <a:gd name="connsiteX56" fmla="*/ 354456 w 609120"/>
              <a:gd name="connsiteY56" fmla="*/ 165603 h 496992"/>
              <a:gd name="connsiteX57" fmla="*/ 354456 w 609120"/>
              <a:gd name="connsiteY57" fmla="*/ 215323 h 496992"/>
              <a:gd name="connsiteX58" fmla="*/ 404189 w 609120"/>
              <a:gd name="connsiteY58" fmla="*/ 215323 h 496992"/>
              <a:gd name="connsiteX59" fmla="*/ 404189 w 609120"/>
              <a:gd name="connsiteY59" fmla="*/ 165603 h 496992"/>
              <a:gd name="connsiteX60" fmla="*/ 279770 w 609120"/>
              <a:gd name="connsiteY60" fmla="*/ 165603 h 496992"/>
              <a:gd name="connsiteX61" fmla="*/ 279770 w 609120"/>
              <a:gd name="connsiteY61" fmla="*/ 215323 h 496992"/>
              <a:gd name="connsiteX62" fmla="*/ 329561 w 609120"/>
              <a:gd name="connsiteY62" fmla="*/ 215323 h 496992"/>
              <a:gd name="connsiteX63" fmla="*/ 329561 w 609120"/>
              <a:gd name="connsiteY63" fmla="*/ 165603 h 496992"/>
              <a:gd name="connsiteX64" fmla="*/ 205085 w 609120"/>
              <a:gd name="connsiteY64" fmla="*/ 165603 h 496992"/>
              <a:gd name="connsiteX65" fmla="*/ 205085 w 609120"/>
              <a:gd name="connsiteY65" fmla="*/ 215323 h 496992"/>
              <a:gd name="connsiteX66" fmla="*/ 254875 w 609120"/>
              <a:gd name="connsiteY66" fmla="*/ 215323 h 496992"/>
              <a:gd name="connsiteX67" fmla="*/ 254875 w 609120"/>
              <a:gd name="connsiteY67" fmla="*/ 165603 h 496992"/>
              <a:gd name="connsiteX68" fmla="*/ 304666 w 609120"/>
              <a:gd name="connsiteY68" fmla="*/ 50313 h 496992"/>
              <a:gd name="connsiteX69" fmla="*/ 446043 w 609120"/>
              <a:gd name="connsiteY69" fmla="*/ 144792 h 496992"/>
              <a:gd name="connsiteX70" fmla="*/ 446043 w 609120"/>
              <a:gd name="connsiteY70" fmla="*/ 496992 h 496992"/>
              <a:gd name="connsiteX71" fmla="*/ 346119 w 609120"/>
              <a:gd name="connsiteY71" fmla="*/ 496992 h 496992"/>
              <a:gd name="connsiteX72" fmla="*/ 346119 w 609120"/>
              <a:gd name="connsiteY72" fmla="*/ 381018 h 496992"/>
              <a:gd name="connsiteX73" fmla="*/ 263154 w 609120"/>
              <a:gd name="connsiteY73" fmla="*/ 381018 h 496992"/>
              <a:gd name="connsiteX74" fmla="*/ 263154 w 609120"/>
              <a:gd name="connsiteY74" fmla="*/ 496992 h 496992"/>
              <a:gd name="connsiteX75" fmla="*/ 163288 w 609120"/>
              <a:gd name="connsiteY75" fmla="*/ 496992 h 496992"/>
              <a:gd name="connsiteX76" fmla="*/ 163288 w 609120"/>
              <a:gd name="connsiteY76" fmla="*/ 144792 h 496992"/>
              <a:gd name="connsiteX77" fmla="*/ 304666 w 609120"/>
              <a:gd name="connsiteY77" fmla="*/ 0 h 496992"/>
              <a:gd name="connsiteX78" fmla="*/ 501719 w 609120"/>
              <a:gd name="connsiteY78" fmla="*/ 131040 h 496992"/>
              <a:gd name="connsiteX79" fmla="*/ 455296 w 609120"/>
              <a:gd name="connsiteY79" fmla="*/ 131040 h 496992"/>
              <a:gd name="connsiteX80" fmla="*/ 309291 w 609120"/>
              <a:gd name="connsiteY80" fmla="*/ 33473 h 496992"/>
              <a:gd name="connsiteX81" fmla="*/ 300040 w 609120"/>
              <a:gd name="connsiteY81" fmla="*/ 33473 h 496992"/>
              <a:gd name="connsiteX82" fmla="*/ 154035 w 609120"/>
              <a:gd name="connsiteY82" fmla="*/ 131040 h 496992"/>
              <a:gd name="connsiteX83" fmla="*/ 107612 w 609120"/>
              <a:gd name="connsiteY83" fmla="*/ 131040 h 4969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609120" h="496992">
                <a:moveTo>
                  <a:pt x="508188" y="388434"/>
                </a:moveTo>
                <a:lnTo>
                  <a:pt x="508188" y="438152"/>
                </a:lnTo>
                <a:lnTo>
                  <a:pt x="557983" y="438152"/>
                </a:lnTo>
                <a:lnTo>
                  <a:pt x="557983" y="388434"/>
                </a:lnTo>
                <a:close/>
                <a:moveTo>
                  <a:pt x="51136" y="388434"/>
                </a:moveTo>
                <a:lnTo>
                  <a:pt x="51136" y="438152"/>
                </a:lnTo>
                <a:lnTo>
                  <a:pt x="100931" y="438152"/>
                </a:lnTo>
                <a:lnTo>
                  <a:pt x="100931" y="388434"/>
                </a:lnTo>
                <a:close/>
                <a:moveTo>
                  <a:pt x="508188" y="314770"/>
                </a:moveTo>
                <a:lnTo>
                  <a:pt x="508188" y="364430"/>
                </a:lnTo>
                <a:lnTo>
                  <a:pt x="557983" y="364430"/>
                </a:lnTo>
                <a:lnTo>
                  <a:pt x="557983" y="314770"/>
                </a:lnTo>
                <a:close/>
                <a:moveTo>
                  <a:pt x="51136" y="314770"/>
                </a:moveTo>
                <a:lnTo>
                  <a:pt x="51136" y="364430"/>
                </a:lnTo>
                <a:lnTo>
                  <a:pt x="100931" y="364430"/>
                </a:lnTo>
                <a:lnTo>
                  <a:pt x="100931" y="314770"/>
                </a:lnTo>
                <a:close/>
                <a:moveTo>
                  <a:pt x="354456" y="314763"/>
                </a:moveTo>
                <a:lnTo>
                  <a:pt x="354456" y="364425"/>
                </a:lnTo>
                <a:lnTo>
                  <a:pt x="404189" y="364425"/>
                </a:lnTo>
                <a:lnTo>
                  <a:pt x="404189" y="314763"/>
                </a:lnTo>
                <a:close/>
                <a:moveTo>
                  <a:pt x="279770" y="314763"/>
                </a:moveTo>
                <a:lnTo>
                  <a:pt x="279770" y="364425"/>
                </a:lnTo>
                <a:lnTo>
                  <a:pt x="329561" y="364425"/>
                </a:lnTo>
                <a:lnTo>
                  <a:pt x="329561" y="314763"/>
                </a:lnTo>
                <a:close/>
                <a:moveTo>
                  <a:pt x="205085" y="314763"/>
                </a:moveTo>
                <a:lnTo>
                  <a:pt x="205085" y="364425"/>
                </a:lnTo>
                <a:lnTo>
                  <a:pt x="254875" y="364425"/>
                </a:lnTo>
                <a:lnTo>
                  <a:pt x="254875" y="314763"/>
                </a:lnTo>
                <a:close/>
                <a:moveTo>
                  <a:pt x="469471" y="288542"/>
                </a:moveTo>
                <a:lnTo>
                  <a:pt x="596700" y="288542"/>
                </a:lnTo>
                <a:lnTo>
                  <a:pt x="596700" y="496992"/>
                </a:lnTo>
                <a:lnTo>
                  <a:pt x="469471" y="496992"/>
                </a:lnTo>
                <a:close/>
                <a:moveTo>
                  <a:pt x="12419" y="288542"/>
                </a:moveTo>
                <a:lnTo>
                  <a:pt x="139648" y="288542"/>
                </a:lnTo>
                <a:lnTo>
                  <a:pt x="139648" y="496992"/>
                </a:lnTo>
                <a:lnTo>
                  <a:pt x="12419" y="496992"/>
                </a:lnTo>
                <a:close/>
                <a:moveTo>
                  <a:pt x="469471" y="257070"/>
                </a:moveTo>
                <a:lnTo>
                  <a:pt x="609120" y="257070"/>
                </a:lnTo>
                <a:lnTo>
                  <a:pt x="609120" y="271959"/>
                </a:lnTo>
                <a:lnTo>
                  <a:pt x="469471" y="271959"/>
                </a:lnTo>
                <a:close/>
                <a:moveTo>
                  <a:pt x="0" y="257070"/>
                </a:moveTo>
                <a:lnTo>
                  <a:pt x="139649" y="257070"/>
                </a:lnTo>
                <a:lnTo>
                  <a:pt x="139649" y="271959"/>
                </a:lnTo>
                <a:lnTo>
                  <a:pt x="0" y="271959"/>
                </a:lnTo>
                <a:close/>
                <a:moveTo>
                  <a:pt x="354456" y="240183"/>
                </a:moveTo>
                <a:lnTo>
                  <a:pt x="354456" y="289903"/>
                </a:lnTo>
                <a:lnTo>
                  <a:pt x="404189" y="289903"/>
                </a:lnTo>
                <a:lnTo>
                  <a:pt x="404189" y="240183"/>
                </a:lnTo>
                <a:close/>
                <a:moveTo>
                  <a:pt x="279770" y="240183"/>
                </a:moveTo>
                <a:lnTo>
                  <a:pt x="279770" y="289903"/>
                </a:lnTo>
                <a:lnTo>
                  <a:pt x="329561" y="289903"/>
                </a:lnTo>
                <a:lnTo>
                  <a:pt x="329561" y="240183"/>
                </a:lnTo>
                <a:close/>
                <a:moveTo>
                  <a:pt x="205085" y="240183"/>
                </a:moveTo>
                <a:lnTo>
                  <a:pt x="205085" y="289903"/>
                </a:lnTo>
                <a:lnTo>
                  <a:pt x="254875" y="289903"/>
                </a:lnTo>
                <a:lnTo>
                  <a:pt x="254875" y="240183"/>
                </a:lnTo>
                <a:close/>
                <a:moveTo>
                  <a:pt x="354456" y="165603"/>
                </a:moveTo>
                <a:lnTo>
                  <a:pt x="354456" y="215323"/>
                </a:lnTo>
                <a:lnTo>
                  <a:pt x="404189" y="215323"/>
                </a:lnTo>
                <a:lnTo>
                  <a:pt x="404189" y="165603"/>
                </a:lnTo>
                <a:close/>
                <a:moveTo>
                  <a:pt x="279770" y="165603"/>
                </a:moveTo>
                <a:lnTo>
                  <a:pt x="279770" y="215323"/>
                </a:lnTo>
                <a:lnTo>
                  <a:pt x="329561" y="215323"/>
                </a:lnTo>
                <a:lnTo>
                  <a:pt x="329561" y="165603"/>
                </a:lnTo>
                <a:close/>
                <a:moveTo>
                  <a:pt x="205085" y="165603"/>
                </a:moveTo>
                <a:lnTo>
                  <a:pt x="205085" y="215323"/>
                </a:lnTo>
                <a:lnTo>
                  <a:pt x="254875" y="215323"/>
                </a:lnTo>
                <a:lnTo>
                  <a:pt x="254875" y="165603"/>
                </a:lnTo>
                <a:close/>
                <a:moveTo>
                  <a:pt x="304666" y="50313"/>
                </a:moveTo>
                <a:lnTo>
                  <a:pt x="446043" y="144792"/>
                </a:lnTo>
                <a:lnTo>
                  <a:pt x="446043" y="496992"/>
                </a:lnTo>
                <a:lnTo>
                  <a:pt x="346119" y="496992"/>
                </a:lnTo>
                <a:lnTo>
                  <a:pt x="346119" y="381018"/>
                </a:lnTo>
                <a:lnTo>
                  <a:pt x="263154" y="381018"/>
                </a:lnTo>
                <a:lnTo>
                  <a:pt x="263154" y="496992"/>
                </a:lnTo>
                <a:lnTo>
                  <a:pt x="163288" y="496992"/>
                </a:lnTo>
                <a:lnTo>
                  <a:pt x="163288" y="144792"/>
                </a:lnTo>
                <a:close/>
                <a:moveTo>
                  <a:pt x="304666" y="0"/>
                </a:moveTo>
                <a:lnTo>
                  <a:pt x="501719" y="131040"/>
                </a:lnTo>
                <a:lnTo>
                  <a:pt x="455296" y="131040"/>
                </a:lnTo>
                <a:lnTo>
                  <a:pt x="309291" y="33473"/>
                </a:lnTo>
                <a:lnTo>
                  <a:pt x="300040" y="33473"/>
                </a:lnTo>
                <a:lnTo>
                  <a:pt x="154035" y="131040"/>
                </a:lnTo>
                <a:lnTo>
                  <a:pt x="107612" y="131040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38100" cap="rnd">
            <a:noFill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4" name="school-building_46763">
            <a:extLst>
              <a:ext uri="{FF2B5EF4-FFF2-40B4-BE49-F238E27FC236}">
                <a16:creationId xmlns:a16="http://schemas.microsoft.com/office/drawing/2014/main" id="{39CDCD08-323A-299C-0961-35F9BC4FE51B}"/>
              </a:ext>
            </a:extLst>
          </p:cNvPr>
          <p:cNvSpPr/>
          <p:nvPr/>
        </p:nvSpPr>
        <p:spPr>
          <a:xfrm>
            <a:off x="3990220" y="3716976"/>
            <a:ext cx="358259" cy="292308"/>
          </a:xfrm>
          <a:custGeom>
            <a:avLst/>
            <a:gdLst>
              <a:gd name="connsiteX0" fmla="*/ 508188 w 609120"/>
              <a:gd name="connsiteY0" fmla="*/ 388434 h 496992"/>
              <a:gd name="connsiteX1" fmla="*/ 508188 w 609120"/>
              <a:gd name="connsiteY1" fmla="*/ 438152 h 496992"/>
              <a:gd name="connsiteX2" fmla="*/ 557983 w 609120"/>
              <a:gd name="connsiteY2" fmla="*/ 438152 h 496992"/>
              <a:gd name="connsiteX3" fmla="*/ 557983 w 609120"/>
              <a:gd name="connsiteY3" fmla="*/ 388434 h 496992"/>
              <a:gd name="connsiteX4" fmla="*/ 51136 w 609120"/>
              <a:gd name="connsiteY4" fmla="*/ 388434 h 496992"/>
              <a:gd name="connsiteX5" fmla="*/ 51136 w 609120"/>
              <a:gd name="connsiteY5" fmla="*/ 438152 h 496992"/>
              <a:gd name="connsiteX6" fmla="*/ 100931 w 609120"/>
              <a:gd name="connsiteY6" fmla="*/ 438152 h 496992"/>
              <a:gd name="connsiteX7" fmla="*/ 100931 w 609120"/>
              <a:gd name="connsiteY7" fmla="*/ 388434 h 496992"/>
              <a:gd name="connsiteX8" fmla="*/ 508188 w 609120"/>
              <a:gd name="connsiteY8" fmla="*/ 314770 h 496992"/>
              <a:gd name="connsiteX9" fmla="*/ 508188 w 609120"/>
              <a:gd name="connsiteY9" fmla="*/ 364430 h 496992"/>
              <a:gd name="connsiteX10" fmla="*/ 557983 w 609120"/>
              <a:gd name="connsiteY10" fmla="*/ 364430 h 496992"/>
              <a:gd name="connsiteX11" fmla="*/ 557983 w 609120"/>
              <a:gd name="connsiteY11" fmla="*/ 314770 h 496992"/>
              <a:gd name="connsiteX12" fmla="*/ 51136 w 609120"/>
              <a:gd name="connsiteY12" fmla="*/ 314770 h 496992"/>
              <a:gd name="connsiteX13" fmla="*/ 51136 w 609120"/>
              <a:gd name="connsiteY13" fmla="*/ 364430 h 496992"/>
              <a:gd name="connsiteX14" fmla="*/ 100931 w 609120"/>
              <a:gd name="connsiteY14" fmla="*/ 364430 h 496992"/>
              <a:gd name="connsiteX15" fmla="*/ 100931 w 609120"/>
              <a:gd name="connsiteY15" fmla="*/ 314770 h 496992"/>
              <a:gd name="connsiteX16" fmla="*/ 354456 w 609120"/>
              <a:gd name="connsiteY16" fmla="*/ 314763 h 496992"/>
              <a:gd name="connsiteX17" fmla="*/ 354456 w 609120"/>
              <a:gd name="connsiteY17" fmla="*/ 364425 h 496992"/>
              <a:gd name="connsiteX18" fmla="*/ 404189 w 609120"/>
              <a:gd name="connsiteY18" fmla="*/ 364425 h 496992"/>
              <a:gd name="connsiteX19" fmla="*/ 404189 w 609120"/>
              <a:gd name="connsiteY19" fmla="*/ 314763 h 496992"/>
              <a:gd name="connsiteX20" fmla="*/ 279770 w 609120"/>
              <a:gd name="connsiteY20" fmla="*/ 314763 h 496992"/>
              <a:gd name="connsiteX21" fmla="*/ 279770 w 609120"/>
              <a:gd name="connsiteY21" fmla="*/ 364425 h 496992"/>
              <a:gd name="connsiteX22" fmla="*/ 329561 w 609120"/>
              <a:gd name="connsiteY22" fmla="*/ 364425 h 496992"/>
              <a:gd name="connsiteX23" fmla="*/ 329561 w 609120"/>
              <a:gd name="connsiteY23" fmla="*/ 314763 h 496992"/>
              <a:gd name="connsiteX24" fmla="*/ 205085 w 609120"/>
              <a:gd name="connsiteY24" fmla="*/ 314763 h 496992"/>
              <a:gd name="connsiteX25" fmla="*/ 205085 w 609120"/>
              <a:gd name="connsiteY25" fmla="*/ 364425 h 496992"/>
              <a:gd name="connsiteX26" fmla="*/ 254875 w 609120"/>
              <a:gd name="connsiteY26" fmla="*/ 364425 h 496992"/>
              <a:gd name="connsiteX27" fmla="*/ 254875 w 609120"/>
              <a:gd name="connsiteY27" fmla="*/ 314763 h 496992"/>
              <a:gd name="connsiteX28" fmla="*/ 469471 w 609120"/>
              <a:gd name="connsiteY28" fmla="*/ 288542 h 496992"/>
              <a:gd name="connsiteX29" fmla="*/ 596700 w 609120"/>
              <a:gd name="connsiteY29" fmla="*/ 288542 h 496992"/>
              <a:gd name="connsiteX30" fmla="*/ 596700 w 609120"/>
              <a:gd name="connsiteY30" fmla="*/ 496992 h 496992"/>
              <a:gd name="connsiteX31" fmla="*/ 469471 w 609120"/>
              <a:gd name="connsiteY31" fmla="*/ 496992 h 496992"/>
              <a:gd name="connsiteX32" fmla="*/ 12419 w 609120"/>
              <a:gd name="connsiteY32" fmla="*/ 288542 h 496992"/>
              <a:gd name="connsiteX33" fmla="*/ 139648 w 609120"/>
              <a:gd name="connsiteY33" fmla="*/ 288542 h 496992"/>
              <a:gd name="connsiteX34" fmla="*/ 139648 w 609120"/>
              <a:gd name="connsiteY34" fmla="*/ 496992 h 496992"/>
              <a:gd name="connsiteX35" fmla="*/ 12419 w 609120"/>
              <a:gd name="connsiteY35" fmla="*/ 496992 h 496992"/>
              <a:gd name="connsiteX36" fmla="*/ 469471 w 609120"/>
              <a:gd name="connsiteY36" fmla="*/ 257070 h 496992"/>
              <a:gd name="connsiteX37" fmla="*/ 609120 w 609120"/>
              <a:gd name="connsiteY37" fmla="*/ 257070 h 496992"/>
              <a:gd name="connsiteX38" fmla="*/ 609120 w 609120"/>
              <a:gd name="connsiteY38" fmla="*/ 271959 h 496992"/>
              <a:gd name="connsiteX39" fmla="*/ 469471 w 609120"/>
              <a:gd name="connsiteY39" fmla="*/ 271959 h 496992"/>
              <a:gd name="connsiteX40" fmla="*/ 0 w 609120"/>
              <a:gd name="connsiteY40" fmla="*/ 257070 h 496992"/>
              <a:gd name="connsiteX41" fmla="*/ 139649 w 609120"/>
              <a:gd name="connsiteY41" fmla="*/ 257070 h 496992"/>
              <a:gd name="connsiteX42" fmla="*/ 139649 w 609120"/>
              <a:gd name="connsiteY42" fmla="*/ 271959 h 496992"/>
              <a:gd name="connsiteX43" fmla="*/ 0 w 609120"/>
              <a:gd name="connsiteY43" fmla="*/ 271959 h 496992"/>
              <a:gd name="connsiteX44" fmla="*/ 354456 w 609120"/>
              <a:gd name="connsiteY44" fmla="*/ 240183 h 496992"/>
              <a:gd name="connsiteX45" fmla="*/ 354456 w 609120"/>
              <a:gd name="connsiteY45" fmla="*/ 289903 h 496992"/>
              <a:gd name="connsiteX46" fmla="*/ 404189 w 609120"/>
              <a:gd name="connsiteY46" fmla="*/ 289903 h 496992"/>
              <a:gd name="connsiteX47" fmla="*/ 404189 w 609120"/>
              <a:gd name="connsiteY47" fmla="*/ 240183 h 496992"/>
              <a:gd name="connsiteX48" fmla="*/ 279770 w 609120"/>
              <a:gd name="connsiteY48" fmla="*/ 240183 h 496992"/>
              <a:gd name="connsiteX49" fmla="*/ 279770 w 609120"/>
              <a:gd name="connsiteY49" fmla="*/ 289903 h 496992"/>
              <a:gd name="connsiteX50" fmla="*/ 329561 w 609120"/>
              <a:gd name="connsiteY50" fmla="*/ 289903 h 496992"/>
              <a:gd name="connsiteX51" fmla="*/ 329561 w 609120"/>
              <a:gd name="connsiteY51" fmla="*/ 240183 h 496992"/>
              <a:gd name="connsiteX52" fmla="*/ 205085 w 609120"/>
              <a:gd name="connsiteY52" fmla="*/ 240183 h 496992"/>
              <a:gd name="connsiteX53" fmla="*/ 205085 w 609120"/>
              <a:gd name="connsiteY53" fmla="*/ 289903 h 496992"/>
              <a:gd name="connsiteX54" fmla="*/ 254875 w 609120"/>
              <a:gd name="connsiteY54" fmla="*/ 289903 h 496992"/>
              <a:gd name="connsiteX55" fmla="*/ 254875 w 609120"/>
              <a:gd name="connsiteY55" fmla="*/ 240183 h 496992"/>
              <a:gd name="connsiteX56" fmla="*/ 354456 w 609120"/>
              <a:gd name="connsiteY56" fmla="*/ 165603 h 496992"/>
              <a:gd name="connsiteX57" fmla="*/ 354456 w 609120"/>
              <a:gd name="connsiteY57" fmla="*/ 215323 h 496992"/>
              <a:gd name="connsiteX58" fmla="*/ 404189 w 609120"/>
              <a:gd name="connsiteY58" fmla="*/ 215323 h 496992"/>
              <a:gd name="connsiteX59" fmla="*/ 404189 w 609120"/>
              <a:gd name="connsiteY59" fmla="*/ 165603 h 496992"/>
              <a:gd name="connsiteX60" fmla="*/ 279770 w 609120"/>
              <a:gd name="connsiteY60" fmla="*/ 165603 h 496992"/>
              <a:gd name="connsiteX61" fmla="*/ 279770 w 609120"/>
              <a:gd name="connsiteY61" fmla="*/ 215323 h 496992"/>
              <a:gd name="connsiteX62" fmla="*/ 329561 w 609120"/>
              <a:gd name="connsiteY62" fmla="*/ 215323 h 496992"/>
              <a:gd name="connsiteX63" fmla="*/ 329561 w 609120"/>
              <a:gd name="connsiteY63" fmla="*/ 165603 h 496992"/>
              <a:gd name="connsiteX64" fmla="*/ 205085 w 609120"/>
              <a:gd name="connsiteY64" fmla="*/ 165603 h 496992"/>
              <a:gd name="connsiteX65" fmla="*/ 205085 w 609120"/>
              <a:gd name="connsiteY65" fmla="*/ 215323 h 496992"/>
              <a:gd name="connsiteX66" fmla="*/ 254875 w 609120"/>
              <a:gd name="connsiteY66" fmla="*/ 215323 h 496992"/>
              <a:gd name="connsiteX67" fmla="*/ 254875 w 609120"/>
              <a:gd name="connsiteY67" fmla="*/ 165603 h 496992"/>
              <a:gd name="connsiteX68" fmla="*/ 304666 w 609120"/>
              <a:gd name="connsiteY68" fmla="*/ 50313 h 496992"/>
              <a:gd name="connsiteX69" fmla="*/ 446043 w 609120"/>
              <a:gd name="connsiteY69" fmla="*/ 144792 h 496992"/>
              <a:gd name="connsiteX70" fmla="*/ 446043 w 609120"/>
              <a:gd name="connsiteY70" fmla="*/ 496992 h 496992"/>
              <a:gd name="connsiteX71" fmla="*/ 346119 w 609120"/>
              <a:gd name="connsiteY71" fmla="*/ 496992 h 496992"/>
              <a:gd name="connsiteX72" fmla="*/ 346119 w 609120"/>
              <a:gd name="connsiteY72" fmla="*/ 381018 h 496992"/>
              <a:gd name="connsiteX73" fmla="*/ 263154 w 609120"/>
              <a:gd name="connsiteY73" fmla="*/ 381018 h 496992"/>
              <a:gd name="connsiteX74" fmla="*/ 263154 w 609120"/>
              <a:gd name="connsiteY74" fmla="*/ 496992 h 496992"/>
              <a:gd name="connsiteX75" fmla="*/ 163288 w 609120"/>
              <a:gd name="connsiteY75" fmla="*/ 496992 h 496992"/>
              <a:gd name="connsiteX76" fmla="*/ 163288 w 609120"/>
              <a:gd name="connsiteY76" fmla="*/ 144792 h 496992"/>
              <a:gd name="connsiteX77" fmla="*/ 304666 w 609120"/>
              <a:gd name="connsiteY77" fmla="*/ 0 h 496992"/>
              <a:gd name="connsiteX78" fmla="*/ 501719 w 609120"/>
              <a:gd name="connsiteY78" fmla="*/ 131040 h 496992"/>
              <a:gd name="connsiteX79" fmla="*/ 455296 w 609120"/>
              <a:gd name="connsiteY79" fmla="*/ 131040 h 496992"/>
              <a:gd name="connsiteX80" fmla="*/ 309291 w 609120"/>
              <a:gd name="connsiteY80" fmla="*/ 33473 h 496992"/>
              <a:gd name="connsiteX81" fmla="*/ 300040 w 609120"/>
              <a:gd name="connsiteY81" fmla="*/ 33473 h 496992"/>
              <a:gd name="connsiteX82" fmla="*/ 154035 w 609120"/>
              <a:gd name="connsiteY82" fmla="*/ 131040 h 496992"/>
              <a:gd name="connsiteX83" fmla="*/ 107612 w 609120"/>
              <a:gd name="connsiteY83" fmla="*/ 131040 h 4969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609120" h="496992">
                <a:moveTo>
                  <a:pt x="508188" y="388434"/>
                </a:moveTo>
                <a:lnTo>
                  <a:pt x="508188" y="438152"/>
                </a:lnTo>
                <a:lnTo>
                  <a:pt x="557983" y="438152"/>
                </a:lnTo>
                <a:lnTo>
                  <a:pt x="557983" y="388434"/>
                </a:lnTo>
                <a:close/>
                <a:moveTo>
                  <a:pt x="51136" y="388434"/>
                </a:moveTo>
                <a:lnTo>
                  <a:pt x="51136" y="438152"/>
                </a:lnTo>
                <a:lnTo>
                  <a:pt x="100931" y="438152"/>
                </a:lnTo>
                <a:lnTo>
                  <a:pt x="100931" y="388434"/>
                </a:lnTo>
                <a:close/>
                <a:moveTo>
                  <a:pt x="508188" y="314770"/>
                </a:moveTo>
                <a:lnTo>
                  <a:pt x="508188" y="364430"/>
                </a:lnTo>
                <a:lnTo>
                  <a:pt x="557983" y="364430"/>
                </a:lnTo>
                <a:lnTo>
                  <a:pt x="557983" y="314770"/>
                </a:lnTo>
                <a:close/>
                <a:moveTo>
                  <a:pt x="51136" y="314770"/>
                </a:moveTo>
                <a:lnTo>
                  <a:pt x="51136" y="364430"/>
                </a:lnTo>
                <a:lnTo>
                  <a:pt x="100931" y="364430"/>
                </a:lnTo>
                <a:lnTo>
                  <a:pt x="100931" y="314770"/>
                </a:lnTo>
                <a:close/>
                <a:moveTo>
                  <a:pt x="354456" y="314763"/>
                </a:moveTo>
                <a:lnTo>
                  <a:pt x="354456" y="364425"/>
                </a:lnTo>
                <a:lnTo>
                  <a:pt x="404189" y="364425"/>
                </a:lnTo>
                <a:lnTo>
                  <a:pt x="404189" y="314763"/>
                </a:lnTo>
                <a:close/>
                <a:moveTo>
                  <a:pt x="279770" y="314763"/>
                </a:moveTo>
                <a:lnTo>
                  <a:pt x="279770" y="364425"/>
                </a:lnTo>
                <a:lnTo>
                  <a:pt x="329561" y="364425"/>
                </a:lnTo>
                <a:lnTo>
                  <a:pt x="329561" y="314763"/>
                </a:lnTo>
                <a:close/>
                <a:moveTo>
                  <a:pt x="205085" y="314763"/>
                </a:moveTo>
                <a:lnTo>
                  <a:pt x="205085" y="364425"/>
                </a:lnTo>
                <a:lnTo>
                  <a:pt x="254875" y="364425"/>
                </a:lnTo>
                <a:lnTo>
                  <a:pt x="254875" y="314763"/>
                </a:lnTo>
                <a:close/>
                <a:moveTo>
                  <a:pt x="469471" y="288542"/>
                </a:moveTo>
                <a:lnTo>
                  <a:pt x="596700" y="288542"/>
                </a:lnTo>
                <a:lnTo>
                  <a:pt x="596700" y="496992"/>
                </a:lnTo>
                <a:lnTo>
                  <a:pt x="469471" y="496992"/>
                </a:lnTo>
                <a:close/>
                <a:moveTo>
                  <a:pt x="12419" y="288542"/>
                </a:moveTo>
                <a:lnTo>
                  <a:pt x="139648" y="288542"/>
                </a:lnTo>
                <a:lnTo>
                  <a:pt x="139648" y="496992"/>
                </a:lnTo>
                <a:lnTo>
                  <a:pt x="12419" y="496992"/>
                </a:lnTo>
                <a:close/>
                <a:moveTo>
                  <a:pt x="469471" y="257070"/>
                </a:moveTo>
                <a:lnTo>
                  <a:pt x="609120" y="257070"/>
                </a:lnTo>
                <a:lnTo>
                  <a:pt x="609120" y="271959"/>
                </a:lnTo>
                <a:lnTo>
                  <a:pt x="469471" y="271959"/>
                </a:lnTo>
                <a:close/>
                <a:moveTo>
                  <a:pt x="0" y="257070"/>
                </a:moveTo>
                <a:lnTo>
                  <a:pt x="139649" y="257070"/>
                </a:lnTo>
                <a:lnTo>
                  <a:pt x="139649" y="271959"/>
                </a:lnTo>
                <a:lnTo>
                  <a:pt x="0" y="271959"/>
                </a:lnTo>
                <a:close/>
                <a:moveTo>
                  <a:pt x="354456" y="240183"/>
                </a:moveTo>
                <a:lnTo>
                  <a:pt x="354456" y="289903"/>
                </a:lnTo>
                <a:lnTo>
                  <a:pt x="404189" y="289903"/>
                </a:lnTo>
                <a:lnTo>
                  <a:pt x="404189" y="240183"/>
                </a:lnTo>
                <a:close/>
                <a:moveTo>
                  <a:pt x="279770" y="240183"/>
                </a:moveTo>
                <a:lnTo>
                  <a:pt x="279770" y="289903"/>
                </a:lnTo>
                <a:lnTo>
                  <a:pt x="329561" y="289903"/>
                </a:lnTo>
                <a:lnTo>
                  <a:pt x="329561" y="240183"/>
                </a:lnTo>
                <a:close/>
                <a:moveTo>
                  <a:pt x="205085" y="240183"/>
                </a:moveTo>
                <a:lnTo>
                  <a:pt x="205085" y="289903"/>
                </a:lnTo>
                <a:lnTo>
                  <a:pt x="254875" y="289903"/>
                </a:lnTo>
                <a:lnTo>
                  <a:pt x="254875" y="240183"/>
                </a:lnTo>
                <a:close/>
                <a:moveTo>
                  <a:pt x="354456" y="165603"/>
                </a:moveTo>
                <a:lnTo>
                  <a:pt x="354456" y="215323"/>
                </a:lnTo>
                <a:lnTo>
                  <a:pt x="404189" y="215323"/>
                </a:lnTo>
                <a:lnTo>
                  <a:pt x="404189" y="165603"/>
                </a:lnTo>
                <a:close/>
                <a:moveTo>
                  <a:pt x="279770" y="165603"/>
                </a:moveTo>
                <a:lnTo>
                  <a:pt x="279770" y="215323"/>
                </a:lnTo>
                <a:lnTo>
                  <a:pt x="329561" y="215323"/>
                </a:lnTo>
                <a:lnTo>
                  <a:pt x="329561" y="165603"/>
                </a:lnTo>
                <a:close/>
                <a:moveTo>
                  <a:pt x="205085" y="165603"/>
                </a:moveTo>
                <a:lnTo>
                  <a:pt x="205085" y="215323"/>
                </a:lnTo>
                <a:lnTo>
                  <a:pt x="254875" y="215323"/>
                </a:lnTo>
                <a:lnTo>
                  <a:pt x="254875" y="165603"/>
                </a:lnTo>
                <a:close/>
                <a:moveTo>
                  <a:pt x="304666" y="50313"/>
                </a:moveTo>
                <a:lnTo>
                  <a:pt x="446043" y="144792"/>
                </a:lnTo>
                <a:lnTo>
                  <a:pt x="446043" y="496992"/>
                </a:lnTo>
                <a:lnTo>
                  <a:pt x="346119" y="496992"/>
                </a:lnTo>
                <a:lnTo>
                  <a:pt x="346119" y="381018"/>
                </a:lnTo>
                <a:lnTo>
                  <a:pt x="263154" y="381018"/>
                </a:lnTo>
                <a:lnTo>
                  <a:pt x="263154" y="496992"/>
                </a:lnTo>
                <a:lnTo>
                  <a:pt x="163288" y="496992"/>
                </a:lnTo>
                <a:lnTo>
                  <a:pt x="163288" y="144792"/>
                </a:lnTo>
                <a:close/>
                <a:moveTo>
                  <a:pt x="304666" y="0"/>
                </a:moveTo>
                <a:lnTo>
                  <a:pt x="501719" y="131040"/>
                </a:lnTo>
                <a:lnTo>
                  <a:pt x="455296" y="131040"/>
                </a:lnTo>
                <a:lnTo>
                  <a:pt x="309291" y="33473"/>
                </a:lnTo>
                <a:lnTo>
                  <a:pt x="300040" y="33473"/>
                </a:lnTo>
                <a:lnTo>
                  <a:pt x="154035" y="131040"/>
                </a:lnTo>
                <a:lnTo>
                  <a:pt x="107612" y="131040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38100" cap="rnd">
            <a:noFill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5" name="school-building_46763">
            <a:extLst>
              <a:ext uri="{FF2B5EF4-FFF2-40B4-BE49-F238E27FC236}">
                <a16:creationId xmlns:a16="http://schemas.microsoft.com/office/drawing/2014/main" id="{8A71268E-AF94-E547-F868-04D70A889C1F}"/>
              </a:ext>
            </a:extLst>
          </p:cNvPr>
          <p:cNvSpPr/>
          <p:nvPr/>
        </p:nvSpPr>
        <p:spPr>
          <a:xfrm>
            <a:off x="7851421" y="3716976"/>
            <a:ext cx="358259" cy="292308"/>
          </a:xfrm>
          <a:custGeom>
            <a:avLst/>
            <a:gdLst>
              <a:gd name="connsiteX0" fmla="*/ 508188 w 609120"/>
              <a:gd name="connsiteY0" fmla="*/ 388434 h 496992"/>
              <a:gd name="connsiteX1" fmla="*/ 508188 w 609120"/>
              <a:gd name="connsiteY1" fmla="*/ 438152 h 496992"/>
              <a:gd name="connsiteX2" fmla="*/ 557983 w 609120"/>
              <a:gd name="connsiteY2" fmla="*/ 438152 h 496992"/>
              <a:gd name="connsiteX3" fmla="*/ 557983 w 609120"/>
              <a:gd name="connsiteY3" fmla="*/ 388434 h 496992"/>
              <a:gd name="connsiteX4" fmla="*/ 51136 w 609120"/>
              <a:gd name="connsiteY4" fmla="*/ 388434 h 496992"/>
              <a:gd name="connsiteX5" fmla="*/ 51136 w 609120"/>
              <a:gd name="connsiteY5" fmla="*/ 438152 h 496992"/>
              <a:gd name="connsiteX6" fmla="*/ 100931 w 609120"/>
              <a:gd name="connsiteY6" fmla="*/ 438152 h 496992"/>
              <a:gd name="connsiteX7" fmla="*/ 100931 w 609120"/>
              <a:gd name="connsiteY7" fmla="*/ 388434 h 496992"/>
              <a:gd name="connsiteX8" fmla="*/ 508188 w 609120"/>
              <a:gd name="connsiteY8" fmla="*/ 314770 h 496992"/>
              <a:gd name="connsiteX9" fmla="*/ 508188 w 609120"/>
              <a:gd name="connsiteY9" fmla="*/ 364430 h 496992"/>
              <a:gd name="connsiteX10" fmla="*/ 557983 w 609120"/>
              <a:gd name="connsiteY10" fmla="*/ 364430 h 496992"/>
              <a:gd name="connsiteX11" fmla="*/ 557983 w 609120"/>
              <a:gd name="connsiteY11" fmla="*/ 314770 h 496992"/>
              <a:gd name="connsiteX12" fmla="*/ 51136 w 609120"/>
              <a:gd name="connsiteY12" fmla="*/ 314770 h 496992"/>
              <a:gd name="connsiteX13" fmla="*/ 51136 w 609120"/>
              <a:gd name="connsiteY13" fmla="*/ 364430 h 496992"/>
              <a:gd name="connsiteX14" fmla="*/ 100931 w 609120"/>
              <a:gd name="connsiteY14" fmla="*/ 364430 h 496992"/>
              <a:gd name="connsiteX15" fmla="*/ 100931 w 609120"/>
              <a:gd name="connsiteY15" fmla="*/ 314770 h 496992"/>
              <a:gd name="connsiteX16" fmla="*/ 354456 w 609120"/>
              <a:gd name="connsiteY16" fmla="*/ 314763 h 496992"/>
              <a:gd name="connsiteX17" fmla="*/ 354456 w 609120"/>
              <a:gd name="connsiteY17" fmla="*/ 364425 h 496992"/>
              <a:gd name="connsiteX18" fmla="*/ 404189 w 609120"/>
              <a:gd name="connsiteY18" fmla="*/ 364425 h 496992"/>
              <a:gd name="connsiteX19" fmla="*/ 404189 w 609120"/>
              <a:gd name="connsiteY19" fmla="*/ 314763 h 496992"/>
              <a:gd name="connsiteX20" fmla="*/ 279770 w 609120"/>
              <a:gd name="connsiteY20" fmla="*/ 314763 h 496992"/>
              <a:gd name="connsiteX21" fmla="*/ 279770 w 609120"/>
              <a:gd name="connsiteY21" fmla="*/ 364425 h 496992"/>
              <a:gd name="connsiteX22" fmla="*/ 329561 w 609120"/>
              <a:gd name="connsiteY22" fmla="*/ 364425 h 496992"/>
              <a:gd name="connsiteX23" fmla="*/ 329561 w 609120"/>
              <a:gd name="connsiteY23" fmla="*/ 314763 h 496992"/>
              <a:gd name="connsiteX24" fmla="*/ 205085 w 609120"/>
              <a:gd name="connsiteY24" fmla="*/ 314763 h 496992"/>
              <a:gd name="connsiteX25" fmla="*/ 205085 w 609120"/>
              <a:gd name="connsiteY25" fmla="*/ 364425 h 496992"/>
              <a:gd name="connsiteX26" fmla="*/ 254875 w 609120"/>
              <a:gd name="connsiteY26" fmla="*/ 364425 h 496992"/>
              <a:gd name="connsiteX27" fmla="*/ 254875 w 609120"/>
              <a:gd name="connsiteY27" fmla="*/ 314763 h 496992"/>
              <a:gd name="connsiteX28" fmla="*/ 469471 w 609120"/>
              <a:gd name="connsiteY28" fmla="*/ 288542 h 496992"/>
              <a:gd name="connsiteX29" fmla="*/ 596700 w 609120"/>
              <a:gd name="connsiteY29" fmla="*/ 288542 h 496992"/>
              <a:gd name="connsiteX30" fmla="*/ 596700 w 609120"/>
              <a:gd name="connsiteY30" fmla="*/ 496992 h 496992"/>
              <a:gd name="connsiteX31" fmla="*/ 469471 w 609120"/>
              <a:gd name="connsiteY31" fmla="*/ 496992 h 496992"/>
              <a:gd name="connsiteX32" fmla="*/ 12419 w 609120"/>
              <a:gd name="connsiteY32" fmla="*/ 288542 h 496992"/>
              <a:gd name="connsiteX33" fmla="*/ 139648 w 609120"/>
              <a:gd name="connsiteY33" fmla="*/ 288542 h 496992"/>
              <a:gd name="connsiteX34" fmla="*/ 139648 w 609120"/>
              <a:gd name="connsiteY34" fmla="*/ 496992 h 496992"/>
              <a:gd name="connsiteX35" fmla="*/ 12419 w 609120"/>
              <a:gd name="connsiteY35" fmla="*/ 496992 h 496992"/>
              <a:gd name="connsiteX36" fmla="*/ 469471 w 609120"/>
              <a:gd name="connsiteY36" fmla="*/ 257070 h 496992"/>
              <a:gd name="connsiteX37" fmla="*/ 609120 w 609120"/>
              <a:gd name="connsiteY37" fmla="*/ 257070 h 496992"/>
              <a:gd name="connsiteX38" fmla="*/ 609120 w 609120"/>
              <a:gd name="connsiteY38" fmla="*/ 271959 h 496992"/>
              <a:gd name="connsiteX39" fmla="*/ 469471 w 609120"/>
              <a:gd name="connsiteY39" fmla="*/ 271959 h 496992"/>
              <a:gd name="connsiteX40" fmla="*/ 0 w 609120"/>
              <a:gd name="connsiteY40" fmla="*/ 257070 h 496992"/>
              <a:gd name="connsiteX41" fmla="*/ 139649 w 609120"/>
              <a:gd name="connsiteY41" fmla="*/ 257070 h 496992"/>
              <a:gd name="connsiteX42" fmla="*/ 139649 w 609120"/>
              <a:gd name="connsiteY42" fmla="*/ 271959 h 496992"/>
              <a:gd name="connsiteX43" fmla="*/ 0 w 609120"/>
              <a:gd name="connsiteY43" fmla="*/ 271959 h 496992"/>
              <a:gd name="connsiteX44" fmla="*/ 354456 w 609120"/>
              <a:gd name="connsiteY44" fmla="*/ 240183 h 496992"/>
              <a:gd name="connsiteX45" fmla="*/ 354456 w 609120"/>
              <a:gd name="connsiteY45" fmla="*/ 289903 h 496992"/>
              <a:gd name="connsiteX46" fmla="*/ 404189 w 609120"/>
              <a:gd name="connsiteY46" fmla="*/ 289903 h 496992"/>
              <a:gd name="connsiteX47" fmla="*/ 404189 w 609120"/>
              <a:gd name="connsiteY47" fmla="*/ 240183 h 496992"/>
              <a:gd name="connsiteX48" fmla="*/ 279770 w 609120"/>
              <a:gd name="connsiteY48" fmla="*/ 240183 h 496992"/>
              <a:gd name="connsiteX49" fmla="*/ 279770 w 609120"/>
              <a:gd name="connsiteY49" fmla="*/ 289903 h 496992"/>
              <a:gd name="connsiteX50" fmla="*/ 329561 w 609120"/>
              <a:gd name="connsiteY50" fmla="*/ 289903 h 496992"/>
              <a:gd name="connsiteX51" fmla="*/ 329561 w 609120"/>
              <a:gd name="connsiteY51" fmla="*/ 240183 h 496992"/>
              <a:gd name="connsiteX52" fmla="*/ 205085 w 609120"/>
              <a:gd name="connsiteY52" fmla="*/ 240183 h 496992"/>
              <a:gd name="connsiteX53" fmla="*/ 205085 w 609120"/>
              <a:gd name="connsiteY53" fmla="*/ 289903 h 496992"/>
              <a:gd name="connsiteX54" fmla="*/ 254875 w 609120"/>
              <a:gd name="connsiteY54" fmla="*/ 289903 h 496992"/>
              <a:gd name="connsiteX55" fmla="*/ 254875 w 609120"/>
              <a:gd name="connsiteY55" fmla="*/ 240183 h 496992"/>
              <a:gd name="connsiteX56" fmla="*/ 354456 w 609120"/>
              <a:gd name="connsiteY56" fmla="*/ 165603 h 496992"/>
              <a:gd name="connsiteX57" fmla="*/ 354456 w 609120"/>
              <a:gd name="connsiteY57" fmla="*/ 215323 h 496992"/>
              <a:gd name="connsiteX58" fmla="*/ 404189 w 609120"/>
              <a:gd name="connsiteY58" fmla="*/ 215323 h 496992"/>
              <a:gd name="connsiteX59" fmla="*/ 404189 w 609120"/>
              <a:gd name="connsiteY59" fmla="*/ 165603 h 496992"/>
              <a:gd name="connsiteX60" fmla="*/ 279770 w 609120"/>
              <a:gd name="connsiteY60" fmla="*/ 165603 h 496992"/>
              <a:gd name="connsiteX61" fmla="*/ 279770 w 609120"/>
              <a:gd name="connsiteY61" fmla="*/ 215323 h 496992"/>
              <a:gd name="connsiteX62" fmla="*/ 329561 w 609120"/>
              <a:gd name="connsiteY62" fmla="*/ 215323 h 496992"/>
              <a:gd name="connsiteX63" fmla="*/ 329561 w 609120"/>
              <a:gd name="connsiteY63" fmla="*/ 165603 h 496992"/>
              <a:gd name="connsiteX64" fmla="*/ 205085 w 609120"/>
              <a:gd name="connsiteY64" fmla="*/ 165603 h 496992"/>
              <a:gd name="connsiteX65" fmla="*/ 205085 w 609120"/>
              <a:gd name="connsiteY65" fmla="*/ 215323 h 496992"/>
              <a:gd name="connsiteX66" fmla="*/ 254875 w 609120"/>
              <a:gd name="connsiteY66" fmla="*/ 215323 h 496992"/>
              <a:gd name="connsiteX67" fmla="*/ 254875 w 609120"/>
              <a:gd name="connsiteY67" fmla="*/ 165603 h 496992"/>
              <a:gd name="connsiteX68" fmla="*/ 304666 w 609120"/>
              <a:gd name="connsiteY68" fmla="*/ 50313 h 496992"/>
              <a:gd name="connsiteX69" fmla="*/ 446043 w 609120"/>
              <a:gd name="connsiteY69" fmla="*/ 144792 h 496992"/>
              <a:gd name="connsiteX70" fmla="*/ 446043 w 609120"/>
              <a:gd name="connsiteY70" fmla="*/ 496992 h 496992"/>
              <a:gd name="connsiteX71" fmla="*/ 346119 w 609120"/>
              <a:gd name="connsiteY71" fmla="*/ 496992 h 496992"/>
              <a:gd name="connsiteX72" fmla="*/ 346119 w 609120"/>
              <a:gd name="connsiteY72" fmla="*/ 381018 h 496992"/>
              <a:gd name="connsiteX73" fmla="*/ 263154 w 609120"/>
              <a:gd name="connsiteY73" fmla="*/ 381018 h 496992"/>
              <a:gd name="connsiteX74" fmla="*/ 263154 w 609120"/>
              <a:gd name="connsiteY74" fmla="*/ 496992 h 496992"/>
              <a:gd name="connsiteX75" fmla="*/ 163288 w 609120"/>
              <a:gd name="connsiteY75" fmla="*/ 496992 h 496992"/>
              <a:gd name="connsiteX76" fmla="*/ 163288 w 609120"/>
              <a:gd name="connsiteY76" fmla="*/ 144792 h 496992"/>
              <a:gd name="connsiteX77" fmla="*/ 304666 w 609120"/>
              <a:gd name="connsiteY77" fmla="*/ 0 h 496992"/>
              <a:gd name="connsiteX78" fmla="*/ 501719 w 609120"/>
              <a:gd name="connsiteY78" fmla="*/ 131040 h 496992"/>
              <a:gd name="connsiteX79" fmla="*/ 455296 w 609120"/>
              <a:gd name="connsiteY79" fmla="*/ 131040 h 496992"/>
              <a:gd name="connsiteX80" fmla="*/ 309291 w 609120"/>
              <a:gd name="connsiteY80" fmla="*/ 33473 h 496992"/>
              <a:gd name="connsiteX81" fmla="*/ 300040 w 609120"/>
              <a:gd name="connsiteY81" fmla="*/ 33473 h 496992"/>
              <a:gd name="connsiteX82" fmla="*/ 154035 w 609120"/>
              <a:gd name="connsiteY82" fmla="*/ 131040 h 496992"/>
              <a:gd name="connsiteX83" fmla="*/ 107612 w 609120"/>
              <a:gd name="connsiteY83" fmla="*/ 131040 h 4969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609120" h="496992">
                <a:moveTo>
                  <a:pt x="508188" y="388434"/>
                </a:moveTo>
                <a:lnTo>
                  <a:pt x="508188" y="438152"/>
                </a:lnTo>
                <a:lnTo>
                  <a:pt x="557983" y="438152"/>
                </a:lnTo>
                <a:lnTo>
                  <a:pt x="557983" y="388434"/>
                </a:lnTo>
                <a:close/>
                <a:moveTo>
                  <a:pt x="51136" y="388434"/>
                </a:moveTo>
                <a:lnTo>
                  <a:pt x="51136" y="438152"/>
                </a:lnTo>
                <a:lnTo>
                  <a:pt x="100931" y="438152"/>
                </a:lnTo>
                <a:lnTo>
                  <a:pt x="100931" y="388434"/>
                </a:lnTo>
                <a:close/>
                <a:moveTo>
                  <a:pt x="508188" y="314770"/>
                </a:moveTo>
                <a:lnTo>
                  <a:pt x="508188" y="364430"/>
                </a:lnTo>
                <a:lnTo>
                  <a:pt x="557983" y="364430"/>
                </a:lnTo>
                <a:lnTo>
                  <a:pt x="557983" y="314770"/>
                </a:lnTo>
                <a:close/>
                <a:moveTo>
                  <a:pt x="51136" y="314770"/>
                </a:moveTo>
                <a:lnTo>
                  <a:pt x="51136" y="364430"/>
                </a:lnTo>
                <a:lnTo>
                  <a:pt x="100931" y="364430"/>
                </a:lnTo>
                <a:lnTo>
                  <a:pt x="100931" y="314770"/>
                </a:lnTo>
                <a:close/>
                <a:moveTo>
                  <a:pt x="354456" y="314763"/>
                </a:moveTo>
                <a:lnTo>
                  <a:pt x="354456" y="364425"/>
                </a:lnTo>
                <a:lnTo>
                  <a:pt x="404189" y="364425"/>
                </a:lnTo>
                <a:lnTo>
                  <a:pt x="404189" y="314763"/>
                </a:lnTo>
                <a:close/>
                <a:moveTo>
                  <a:pt x="279770" y="314763"/>
                </a:moveTo>
                <a:lnTo>
                  <a:pt x="279770" y="364425"/>
                </a:lnTo>
                <a:lnTo>
                  <a:pt x="329561" y="364425"/>
                </a:lnTo>
                <a:lnTo>
                  <a:pt x="329561" y="314763"/>
                </a:lnTo>
                <a:close/>
                <a:moveTo>
                  <a:pt x="205085" y="314763"/>
                </a:moveTo>
                <a:lnTo>
                  <a:pt x="205085" y="364425"/>
                </a:lnTo>
                <a:lnTo>
                  <a:pt x="254875" y="364425"/>
                </a:lnTo>
                <a:lnTo>
                  <a:pt x="254875" y="314763"/>
                </a:lnTo>
                <a:close/>
                <a:moveTo>
                  <a:pt x="469471" y="288542"/>
                </a:moveTo>
                <a:lnTo>
                  <a:pt x="596700" y="288542"/>
                </a:lnTo>
                <a:lnTo>
                  <a:pt x="596700" y="496992"/>
                </a:lnTo>
                <a:lnTo>
                  <a:pt x="469471" y="496992"/>
                </a:lnTo>
                <a:close/>
                <a:moveTo>
                  <a:pt x="12419" y="288542"/>
                </a:moveTo>
                <a:lnTo>
                  <a:pt x="139648" y="288542"/>
                </a:lnTo>
                <a:lnTo>
                  <a:pt x="139648" y="496992"/>
                </a:lnTo>
                <a:lnTo>
                  <a:pt x="12419" y="496992"/>
                </a:lnTo>
                <a:close/>
                <a:moveTo>
                  <a:pt x="469471" y="257070"/>
                </a:moveTo>
                <a:lnTo>
                  <a:pt x="609120" y="257070"/>
                </a:lnTo>
                <a:lnTo>
                  <a:pt x="609120" y="271959"/>
                </a:lnTo>
                <a:lnTo>
                  <a:pt x="469471" y="271959"/>
                </a:lnTo>
                <a:close/>
                <a:moveTo>
                  <a:pt x="0" y="257070"/>
                </a:moveTo>
                <a:lnTo>
                  <a:pt x="139649" y="257070"/>
                </a:lnTo>
                <a:lnTo>
                  <a:pt x="139649" y="271959"/>
                </a:lnTo>
                <a:lnTo>
                  <a:pt x="0" y="271959"/>
                </a:lnTo>
                <a:close/>
                <a:moveTo>
                  <a:pt x="354456" y="240183"/>
                </a:moveTo>
                <a:lnTo>
                  <a:pt x="354456" y="289903"/>
                </a:lnTo>
                <a:lnTo>
                  <a:pt x="404189" y="289903"/>
                </a:lnTo>
                <a:lnTo>
                  <a:pt x="404189" y="240183"/>
                </a:lnTo>
                <a:close/>
                <a:moveTo>
                  <a:pt x="279770" y="240183"/>
                </a:moveTo>
                <a:lnTo>
                  <a:pt x="279770" y="289903"/>
                </a:lnTo>
                <a:lnTo>
                  <a:pt x="329561" y="289903"/>
                </a:lnTo>
                <a:lnTo>
                  <a:pt x="329561" y="240183"/>
                </a:lnTo>
                <a:close/>
                <a:moveTo>
                  <a:pt x="205085" y="240183"/>
                </a:moveTo>
                <a:lnTo>
                  <a:pt x="205085" y="289903"/>
                </a:lnTo>
                <a:lnTo>
                  <a:pt x="254875" y="289903"/>
                </a:lnTo>
                <a:lnTo>
                  <a:pt x="254875" y="240183"/>
                </a:lnTo>
                <a:close/>
                <a:moveTo>
                  <a:pt x="354456" y="165603"/>
                </a:moveTo>
                <a:lnTo>
                  <a:pt x="354456" y="215323"/>
                </a:lnTo>
                <a:lnTo>
                  <a:pt x="404189" y="215323"/>
                </a:lnTo>
                <a:lnTo>
                  <a:pt x="404189" y="165603"/>
                </a:lnTo>
                <a:close/>
                <a:moveTo>
                  <a:pt x="279770" y="165603"/>
                </a:moveTo>
                <a:lnTo>
                  <a:pt x="279770" y="215323"/>
                </a:lnTo>
                <a:lnTo>
                  <a:pt x="329561" y="215323"/>
                </a:lnTo>
                <a:lnTo>
                  <a:pt x="329561" y="165603"/>
                </a:lnTo>
                <a:close/>
                <a:moveTo>
                  <a:pt x="205085" y="165603"/>
                </a:moveTo>
                <a:lnTo>
                  <a:pt x="205085" y="215323"/>
                </a:lnTo>
                <a:lnTo>
                  <a:pt x="254875" y="215323"/>
                </a:lnTo>
                <a:lnTo>
                  <a:pt x="254875" y="165603"/>
                </a:lnTo>
                <a:close/>
                <a:moveTo>
                  <a:pt x="304666" y="50313"/>
                </a:moveTo>
                <a:lnTo>
                  <a:pt x="446043" y="144792"/>
                </a:lnTo>
                <a:lnTo>
                  <a:pt x="446043" y="496992"/>
                </a:lnTo>
                <a:lnTo>
                  <a:pt x="346119" y="496992"/>
                </a:lnTo>
                <a:lnTo>
                  <a:pt x="346119" y="381018"/>
                </a:lnTo>
                <a:lnTo>
                  <a:pt x="263154" y="381018"/>
                </a:lnTo>
                <a:lnTo>
                  <a:pt x="263154" y="496992"/>
                </a:lnTo>
                <a:lnTo>
                  <a:pt x="163288" y="496992"/>
                </a:lnTo>
                <a:lnTo>
                  <a:pt x="163288" y="144792"/>
                </a:lnTo>
                <a:close/>
                <a:moveTo>
                  <a:pt x="304666" y="0"/>
                </a:moveTo>
                <a:lnTo>
                  <a:pt x="501719" y="131040"/>
                </a:lnTo>
                <a:lnTo>
                  <a:pt x="455296" y="131040"/>
                </a:lnTo>
                <a:lnTo>
                  <a:pt x="309291" y="33473"/>
                </a:lnTo>
                <a:lnTo>
                  <a:pt x="300040" y="33473"/>
                </a:lnTo>
                <a:lnTo>
                  <a:pt x="154035" y="131040"/>
                </a:lnTo>
                <a:lnTo>
                  <a:pt x="107612" y="131040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38100" cap="rnd">
            <a:noFill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2156928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>
            <a:extLst>
              <a:ext uri="{FF2B5EF4-FFF2-40B4-BE49-F238E27FC236}">
                <a16:creationId xmlns:a16="http://schemas.microsoft.com/office/drawing/2014/main" id="{3C4513D7-2F5D-77D2-294F-804E9C86B03F}"/>
              </a:ext>
            </a:extLst>
          </p:cNvPr>
          <p:cNvSpPr txBox="1"/>
          <p:nvPr/>
        </p:nvSpPr>
        <p:spPr>
          <a:xfrm>
            <a:off x="1403872" y="248487"/>
            <a:ext cx="159530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语言能力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75E5CDA-BB54-5843-4313-E499341476F4}"/>
              </a:ext>
            </a:extLst>
          </p:cNvPr>
          <p:cNvSpPr txBox="1"/>
          <p:nvPr/>
        </p:nvSpPr>
        <p:spPr>
          <a:xfrm>
            <a:off x="480878" y="156154"/>
            <a:ext cx="86214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Sans Semibold" panose="00000700000000000000" pitchFamily="2" charset="-122"/>
                <a:ea typeface="MiSans Semibold" panose="00000700000000000000" pitchFamily="2" charset="-122"/>
                <a:cs typeface="+mn-ea"/>
                <a:sym typeface="+mn-lt"/>
              </a:rPr>
              <a:t>01</a:t>
            </a:r>
            <a:endParaRPr kumimoji="0" lang="zh-CN" altLang="en-US" sz="40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MiSans Semibold" panose="00000700000000000000" pitchFamily="2" charset="-122"/>
              <a:ea typeface="MiSans Semibold" panose="00000700000000000000" pitchFamily="2" charset="-122"/>
              <a:cs typeface="+mn-ea"/>
              <a:sym typeface="+mn-lt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135015F5-1D33-182B-1E16-9FD086832D46}"/>
              </a:ext>
            </a:extLst>
          </p:cNvPr>
          <p:cNvGrpSpPr/>
          <p:nvPr/>
        </p:nvGrpSpPr>
        <p:grpSpPr>
          <a:xfrm>
            <a:off x="1951883" y="1908680"/>
            <a:ext cx="1534160" cy="2058968"/>
            <a:chOff x="3061461" y="2518276"/>
            <a:chExt cx="1534160" cy="2058968"/>
          </a:xfrm>
        </p:grpSpPr>
        <p:sp>
          <p:nvSpPr>
            <p:cNvPr id="3" name="椭圆 2">
              <a:extLst>
                <a:ext uri="{FF2B5EF4-FFF2-40B4-BE49-F238E27FC236}">
                  <a16:creationId xmlns:a16="http://schemas.microsoft.com/office/drawing/2014/main" id="{536A40BD-C282-4346-FBC4-7A96654E603F}"/>
                </a:ext>
              </a:extLst>
            </p:cNvPr>
            <p:cNvSpPr/>
            <p:nvPr/>
          </p:nvSpPr>
          <p:spPr>
            <a:xfrm>
              <a:off x="3061461" y="2518276"/>
              <a:ext cx="1534160" cy="1534160"/>
            </a:xfrm>
            <a:prstGeom prst="ellipse">
              <a:avLst/>
            </a:prstGeom>
            <a:noFill/>
            <a:ln w="146050" cap="flat" cmpd="sng" algn="ctr">
              <a:solidFill>
                <a:sysClr val="window" lastClr="FFFFFF">
                  <a:alpha val="5000"/>
                </a:sys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" name="椭圆 3">
              <a:extLst>
                <a:ext uri="{FF2B5EF4-FFF2-40B4-BE49-F238E27FC236}">
                  <a16:creationId xmlns:a16="http://schemas.microsoft.com/office/drawing/2014/main" id="{28753EDD-FDD8-BFCB-18AB-98F625A93DAF}"/>
                </a:ext>
              </a:extLst>
            </p:cNvPr>
            <p:cNvSpPr/>
            <p:nvPr/>
          </p:nvSpPr>
          <p:spPr>
            <a:xfrm>
              <a:off x="3248941" y="2706236"/>
              <a:ext cx="1159200" cy="1158240"/>
            </a:xfrm>
            <a:prstGeom prst="ellipse">
              <a:avLst/>
            </a:prstGeom>
            <a:noFill/>
            <a:ln w="146050" cap="flat" cmpd="sng" algn="ctr">
              <a:solidFill>
                <a:sysClr val="window" lastClr="FFFFFF">
                  <a:alpha val="5000"/>
                </a:sys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" name="弧形 4">
              <a:extLst>
                <a:ext uri="{FF2B5EF4-FFF2-40B4-BE49-F238E27FC236}">
                  <a16:creationId xmlns:a16="http://schemas.microsoft.com/office/drawing/2014/main" id="{805A8D2F-916E-8819-E7C9-988CA601901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061741" y="2518556"/>
              <a:ext cx="1533600" cy="1533600"/>
            </a:xfrm>
            <a:prstGeom prst="arc">
              <a:avLst>
                <a:gd name="adj1" fmla="val 16200000"/>
                <a:gd name="adj2" fmla="val 12872424"/>
              </a:avLst>
            </a:prstGeom>
            <a:noFill/>
            <a:ln w="146050" cap="rnd" cmpd="sng" algn="ctr">
              <a:solidFill>
                <a:srgbClr val="F2C34D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" name="弧形 6">
              <a:extLst>
                <a:ext uri="{FF2B5EF4-FFF2-40B4-BE49-F238E27FC236}">
                  <a16:creationId xmlns:a16="http://schemas.microsoft.com/office/drawing/2014/main" id="{4BC5A96B-73F8-0E51-408B-CDA401F3B6A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248941" y="2705756"/>
              <a:ext cx="1159200" cy="1159200"/>
            </a:xfrm>
            <a:prstGeom prst="arc">
              <a:avLst>
                <a:gd name="adj1" fmla="val 16200000"/>
                <a:gd name="adj2" fmla="val 3549503"/>
              </a:avLst>
            </a:prstGeom>
            <a:noFill/>
            <a:ln w="146050" cap="rnd" cmpd="sng" algn="ctr">
              <a:solidFill>
                <a:schemeClr val="tx1">
                  <a:lumMod val="65000"/>
                  <a:lumOff val="35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476AA92B-9E59-EDE5-E17A-678BACBD6CD6}"/>
                </a:ext>
              </a:extLst>
            </p:cNvPr>
            <p:cNvSpPr txBox="1"/>
            <p:nvPr/>
          </p:nvSpPr>
          <p:spPr>
            <a:xfrm>
              <a:off x="3431524" y="3097412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优秀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9ECFD3E8-2843-07E4-D006-429D43A74FE6}"/>
                </a:ext>
              </a:extLst>
            </p:cNvPr>
            <p:cNvSpPr txBox="1"/>
            <p:nvPr/>
          </p:nvSpPr>
          <p:spPr>
            <a:xfrm>
              <a:off x="3446064" y="4135648"/>
              <a:ext cx="764953" cy="4415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1600" spc="300">
                  <a:solidFill>
                    <a:schemeClr val="bg1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0" cap="none" spc="30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英语</a:t>
              </a: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14E395A3-C482-4343-F7EF-96B22A1E6D4A}"/>
              </a:ext>
            </a:extLst>
          </p:cNvPr>
          <p:cNvGrpSpPr/>
          <p:nvPr/>
        </p:nvGrpSpPr>
        <p:grpSpPr>
          <a:xfrm>
            <a:off x="5309220" y="1905437"/>
            <a:ext cx="1534160" cy="2054266"/>
            <a:chOff x="5360021" y="2515033"/>
            <a:chExt cx="1534160" cy="2054266"/>
          </a:xfrm>
        </p:grpSpPr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55CD8B82-39B8-EE45-42CB-C3EE1B130EC9}"/>
                </a:ext>
              </a:extLst>
            </p:cNvPr>
            <p:cNvSpPr/>
            <p:nvPr/>
          </p:nvSpPr>
          <p:spPr>
            <a:xfrm>
              <a:off x="5360021" y="2515033"/>
              <a:ext cx="1534160" cy="1534160"/>
            </a:xfrm>
            <a:prstGeom prst="ellipse">
              <a:avLst/>
            </a:prstGeom>
            <a:noFill/>
            <a:ln w="146050" cap="flat" cmpd="sng" algn="ctr">
              <a:solidFill>
                <a:sysClr val="window" lastClr="FFFFFF">
                  <a:alpha val="5000"/>
                </a:sys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928AB7EA-805E-CB74-46CA-8BB3A536B141}"/>
                </a:ext>
              </a:extLst>
            </p:cNvPr>
            <p:cNvSpPr/>
            <p:nvPr/>
          </p:nvSpPr>
          <p:spPr>
            <a:xfrm>
              <a:off x="5547501" y="2702993"/>
              <a:ext cx="1159200" cy="1158240"/>
            </a:xfrm>
            <a:prstGeom prst="ellipse">
              <a:avLst/>
            </a:prstGeom>
            <a:noFill/>
            <a:ln w="146050" cap="flat" cmpd="sng" algn="ctr">
              <a:solidFill>
                <a:sysClr val="window" lastClr="FFFFFF">
                  <a:alpha val="5000"/>
                </a:sys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" name="弧形 13">
              <a:extLst>
                <a:ext uri="{FF2B5EF4-FFF2-40B4-BE49-F238E27FC236}">
                  <a16:creationId xmlns:a16="http://schemas.microsoft.com/office/drawing/2014/main" id="{CAAAC467-760B-F9C9-1A58-6C77CDAB0F9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360301" y="2515313"/>
              <a:ext cx="1533600" cy="1533600"/>
            </a:xfrm>
            <a:prstGeom prst="arc">
              <a:avLst>
                <a:gd name="adj1" fmla="val 16200000"/>
                <a:gd name="adj2" fmla="val 9604613"/>
              </a:avLst>
            </a:prstGeom>
            <a:noFill/>
            <a:ln w="146050" cap="rnd" cmpd="sng" algn="ctr">
              <a:solidFill>
                <a:srgbClr val="F2C34D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5" name="弧形 14">
              <a:extLst>
                <a:ext uri="{FF2B5EF4-FFF2-40B4-BE49-F238E27FC236}">
                  <a16:creationId xmlns:a16="http://schemas.microsoft.com/office/drawing/2014/main" id="{D9B88B44-47B2-3501-3B20-2CE2665CF2E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547501" y="2702513"/>
              <a:ext cx="1159200" cy="1159200"/>
            </a:xfrm>
            <a:prstGeom prst="arc">
              <a:avLst>
                <a:gd name="adj1" fmla="val 16200000"/>
                <a:gd name="adj2" fmla="val 2703318"/>
              </a:avLst>
            </a:prstGeom>
            <a:noFill/>
            <a:ln w="146050" cap="rnd" cmpd="sng" algn="ctr">
              <a:solidFill>
                <a:schemeClr val="tx1">
                  <a:lumMod val="65000"/>
                  <a:lumOff val="35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F3926D51-4D63-B500-1DBD-C2D45F73737E}"/>
                </a:ext>
              </a:extLst>
            </p:cNvPr>
            <p:cNvSpPr txBox="1"/>
            <p:nvPr/>
          </p:nvSpPr>
          <p:spPr>
            <a:xfrm>
              <a:off x="5778286" y="3095609"/>
              <a:ext cx="69762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tx1">
                      <a:lumMod val="50000"/>
                      <a:lumOff val="50000"/>
                    </a:schemeClr>
                  </a:solidFill>
                  <a:latin typeface="Bebas" pitchFamily="50" charset="0"/>
                  <a:ea typeface="微软雅黑" panose="020B0503020204020204" pitchFamily="34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良好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A4728D8F-722C-C48A-FB16-703925285450}"/>
                </a:ext>
              </a:extLst>
            </p:cNvPr>
            <p:cNvSpPr txBox="1"/>
            <p:nvPr/>
          </p:nvSpPr>
          <p:spPr>
            <a:xfrm>
              <a:off x="5739815" y="4127703"/>
              <a:ext cx="764953" cy="4415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1600" spc="300">
                  <a:solidFill>
                    <a:schemeClr val="bg1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defRPr>
              </a:lvl1pPr>
            </a:lstStyle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0" cap="none" spc="30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法语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669BCB57-763E-E9D2-4155-D39FC00C7D4C}"/>
              </a:ext>
            </a:extLst>
          </p:cNvPr>
          <p:cNvGrpSpPr/>
          <p:nvPr/>
        </p:nvGrpSpPr>
        <p:grpSpPr>
          <a:xfrm>
            <a:off x="8664561" y="1905437"/>
            <a:ext cx="1534160" cy="2038303"/>
            <a:chOff x="7656584" y="2515033"/>
            <a:chExt cx="1534160" cy="2038303"/>
          </a:xfrm>
        </p:grpSpPr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5AE2B1CC-7B88-2C65-73BB-BD95C8A4D0CD}"/>
                </a:ext>
              </a:extLst>
            </p:cNvPr>
            <p:cNvSpPr/>
            <p:nvPr/>
          </p:nvSpPr>
          <p:spPr>
            <a:xfrm>
              <a:off x="7656584" y="2515033"/>
              <a:ext cx="1534160" cy="1534160"/>
            </a:xfrm>
            <a:prstGeom prst="ellipse">
              <a:avLst/>
            </a:prstGeom>
            <a:noFill/>
            <a:ln w="146050" cap="flat" cmpd="sng" algn="ctr">
              <a:solidFill>
                <a:sysClr val="window" lastClr="FFFFFF">
                  <a:alpha val="5000"/>
                </a:sys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494B4A98-31EC-0958-5E29-047AE0518B39}"/>
                </a:ext>
              </a:extLst>
            </p:cNvPr>
            <p:cNvSpPr/>
            <p:nvPr/>
          </p:nvSpPr>
          <p:spPr>
            <a:xfrm>
              <a:off x="7844064" y="2702993"/>
              <a:ext cx="1159200" cy="1158240"/>
            </a:xfrm>
            <a:prstGeom prst="ellipse">
              <a:avLst/>
            </a:prstGeom>
            <a:noFill/>
            <a:ln w="146050" cap="flat" cmpd="sng" algn="ctr">
              <a:solidFill>
                <a:sysClr val="window" lastClr="FFFFFF">
                  <a:alpha val="5000"/>
                </a:sys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" name="弧形 20">
              <a:extLst>
                <a:ext uri="{FF2B5EF4-FFF2-40B4-BE49-F238E27FC236}">
                  <a16:creationId xmlns:a16="http://schemas.microsoft.com/office/drawing/2014/main" id="{2E2B0783-260E-F980-4FBE-E14EACC5B14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656864" y="2515313"/>
              <a:ext cx="1533600" cy="1533600"/>
            </a:xfrm>
            <a:prstGeom prst="arc">
              <a:avLst>
                <a:gd name="adj1" fmla="val 16200000"/>
                <a:gd name="adj2" fmla="val 6862600"/>
              </a:avLst>
            </a:prstGeom>
            <a:noFill/>
            <a:ln w="146050" cap="rnd" cmpd="sng" algn="ctr">
              <a:solidFill>
                <a:srgbClr val="F2C34D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2" name="弧形 21">
              <a:extLst>
                <a:ext uri="{FF2B5EF4-FFF2-40B4-BE49-F238E27FC236}">
                  <a16:creationId xmlns:a16="http://schemas.microsoft.com/office/drawing/2014/main" id="{AC8199EC-09F5-B2D3-CCF8-B33829A608C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844064" y="2702513"/>
              <a:ext cx="1159200" cy="1159200"/>
            </a:xfrm>
            <a:prstGeom prst="arc">
              <a:avLst>
                <a:gd name="adj1" fmla="val 16200000"/>
                <a:gd name="adj2" fmla="val 1511336"/>
              </a:avLst>
            </a:prstGeom>
            <a:noFill/>
            <a:ln w="146050" cap="rnd" cmpd="sng" algn="ctr">
              <a:solidFill>
                <a:schemeClr val="tx1">
                  <a:lumMod val="65000"/>
                  <a:lumOff val="35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34196E48-BE4D-F0BC-E73E-E62D2D2B6FA1}"/>
                </a:ext>
              </a:extLst>
            </p:cNvPr>
            <p:cNvSpPr txBox="1"/>
            <p:nvPr/>
          </p:nvSpPr>
          <p:spPr>
            <a:xfrm>
              <a:off x="8091202" y="3095609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tx1">
                      <a:lumMod val="50000"/>
                      <a:lumOff val="50000"/>
                    </a:schemeClr>
                  </a:solidFill>
                  <a:latin typeface="Bebas" pitchFamily="50" charset="0"/>
                  <a:ea typeface="微软雅黑" panose="020B0503020204020204" pitchFamily="34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一般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B5344F7F-0604-6C9B-8E20-A75003439064}"/>
                </a:ext>
              </a:extLst>
            </p:cNvPr>
            <p:cNvSpPr txBox="1"/>
            <p:nvPr/>
          </p:nvSpPr>
          <p:spPr>
            <a:xfrm>
              <a:off x="8124064" y="4111740"/>
              <a:ext cx="764953" cy="4415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1600">
                  <a:solidFill>
                    <a:schemeClr val="tx1">
                      <a:lumMod val="50000"/>
                      <a:lumOff val="50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defRPr>
              </a:lvl1pPr>
            </a:lstStyle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0" cap="none" spc="30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德语</a:t>
              </a:r>
            </a:p>
          </p:txBody>
        </p:sp>
      </p:grpSp>
      <p:sp>
        <p:nvSpPr>
          <p:cNvPr id="25" name="矩形: 圆角 24">
            <a:extLst>
              <a:ext uri="{FF2B5EF4-FFF2-40B4-BE49-F238E27FC236}">
                <a16:creationId xmlns:a16="http://schemas.microsoft.com/office/drawing/2014/main" id="{E254A7E1-168A-750B-E814-332E812352BF}"/>
              </a:ext>
            </a:extLst>
          </p:cNvPr>
          <p:cNvSpPr/>
          <p:nvPr/>
        </p:nvSpPr>
        <p:spPr>
          <a:xfrm>
            <a:off x="1450284" y="1397207"/>
            <a:ext cx="2537356" cy="4241800"/>
          </a:xfrm>
          <a:prstGeom prst="roundRect">
            <a:avLst>
              <a:gd name="adj" fmla="val 8604"/>
            </a:avLst>
          </a:prstGeom>
          <a:noFill/>
          <a:ln w="38100">
            <a:solidFill>
              <a:srgbClr val="EFEFE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7E384176-89F2-0669-94C1-DD4AFE5B6A30}"/>
              </a:ext>
            </a:extLst>
          </p:cNvPr>
          <p:cNvGrpSpPr/>
          <p:nvPr/>
        </p:nvGrpSpPr>
        <p:grpSpPr>
          <a:xfrm>
            <a:off x="1689173" y="4310061"/>
            <a:ext cx="2059578" cy="962080"/>
            <a:chOff x="444501" y="1886576"/>
            <a:chExt cx="2059578" cy="962080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0A99A1ED-7354-F8B8-7890-88800677399C}"/>
                </a:ext>
              </a:extLst>
            </p:cNvPr>
            <p:cNvSpPr txBox="1"/>
            <p:nvPr/>
          </p:nvSpPr>
          <p:spPr>
            <a:xfrm>
              <a:off x="444501" y="2152503"/>
              <a:ext cx="2059578" cy="6961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EB1B619E-E413-3A04-93DF-4FB570C88B7C}"/>
                </a:ext>
              </a:extLst>
            </p:cNvPr>
            <p:cNvSpPr txBox="1"/>
            <p:nvPr/>
          </p:nvSpPr>
          <p:spPr>
            <a:xfrm>
              <a:off x="460528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gradFill>
                    <a:gsLst>
                      <a:gs pos="0">
                        <a:srgbClr val="5E9783"/>
                      </a:gs>
                      <a:gs pos="100000">
                        <a:srgbClr val="4C7867"/>
                      </a:gs>
                    </a:gsLst>
                    <a:lin ang="13500000" scaled="1"/>
                  </a:gra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cxnSp>
        <p:nvCxnSpPr>
          <p:cNvPr id="30" name="直接连接符 29">
            <a:extLst>
              <a:ext uri="{FF2B5EF4-FFF2-40B4-BE49-F238E27FC236}">
                <a16:creationId xmlns:a16="http://schemas.microsoft.com/office/drawing/2014/main" id="{B27222B6-6A04-90EC-F19A-468C5C65DEFD}"/>
              </a:ext>
            </a:extLst>
          </p:cNvPr>
          <p:cNvCxnSpPr/>
          <p:nvPr/>
        </p:nvCxnSpPr>
        <p:spPr>
          <a:xfrm>
            <a:off x="1937451" y="4165600"/>
            <a:ext cx="1484812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  <a:headEnd type="stealt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矩形: 圆角 30">
            <a:extLst>
              <a:ext uri="{FF2B5EF4-FFF2-40B4-BE49-F238E27FC236}">
                <a16:creationId xmlns:a16="http://schemas.microsoft.com/office/drawing/2014/main" id="{FBC5FB9B-B6CD-5163-1E7D-DDD49169F6F3}"/>
              </a:ext>
            </a:extLst>
          </p:cNvPr>
          <p:cNvSpPr/>
          <p:nvPr/>
        </p:nvSpPr>
        <p:spPr>
          <a:xfrm>
            <a:off x="4823683" y="1397207"/>
            <a:ext cx="2537356" cy="4241800"/>
          </a:xfrm>
          <a:prstGeom prst="roundRect">
            <a:avLst>
              <a:gd name="adj" fmla="val 8604"/>
            </a:avLst>
          </a:prstGeom>
          <a:noFill/>
          <a:ln w="38100">
            <a:solidFill>
              <a:srgbClr val="EFEFE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C79941B4-74BD-83F7-06C8-219E9B807DCC}"/>
              </a:ext>
            </a:extLst>
          </p:cNvPr>
          <p:cNvGrpSpPr/>
          <p:nvPr/>
        </p:nvGrpSpPr>
        <p:grpSpPr>
          <a:xfrm>
            <a:off x="5062572" y="4310061"/>
            <a:ext cx="2059578" cy="1166173"/>
            <a:chOff x="444501" y="1886576"/>
            <a:chExt cx="2059578" cy="1166173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5906B5FD-11FE-693A-8AE4-06076B489C74}"/>
                </a:ext>
              </a:extLst>
            </p:cNvPr>
            <p:cNvSpPr txBox="1"/>
            <p:nvPr/>
          </p:nvSpPr>
          <p:spPr>
            <a:xfrm>
              <a:off x="444501" y="2152503"/>
              <a:ext cx="2059578" cy="90024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en-US" altLang="zh-CN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模板网，幻灯片演 示模板及素材免费下载！</a:t>
              </a:r>
            </a:p>
            <a:p>
              <a:pPr algn="ctr"/>
              <a:r>
                <a:rPr lang="en-US" altLang="zh-CN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模板网 唯一 访问网址：</a:t>
              </a:r>
              <a:r>
                <a:rPr lang="en-US" altLang="zh-CN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www.51pptmo ban.com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471B2994-78E6-FEBF-23E5-ABD44D832B10}"/>
                </a:ext>
              </a:extLst>
            </p:cNvPr>
            <p:cNvSpPr txBox="1"/>
            <p:nvPr/>
          </p:nvSpPr>
          <p:spPr>
            <a:xfrm>
              <a:off x="460528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gradFill>
                    <a:gsLst>
                      <a:gs pos="0">
                        <a:srgbClr val="5E9783"/>
                      </a:gs>
                      <a:gs pos="100000">
                        <a:srgbClr val="4C7867"/>
                      </a:gs>
                    </a:gsLst>
                    <a:lin ang="13500000" scaled="1"/>
                  </a:gra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cxnSp>
        <p:nvCxnSpPr>
          <p:cNvPr id="35" name="直接连接符 34">
            <a:extLst>
              <a:ext uri="{FF2B5EF4-FFF2-40B4-BE49-F238E27FC236}">
                <a16:creationId xmlns:a16="http://schemas.microsoft.com/office/drawing/2014/main" id="{191B8C24-4075-802A-A0B3-3985B56F376C}"/>
              </a:ext>
            </a:extLst>
          </p:cNvPr>
          <p:cNvCxnSpPr/>
          <p:nvPr/>
        </p:nvCxnSpPr>
        <p:spPr>
          <a:xfrm>
            <a:off x="5310850" y="4165600"/>
            <a:ext cx="1484812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  <a:headEnd type="stealt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矩形: 圆角 35">
            <a:extLst>
              <a:ext uri="{FF2B5EF4-FFF2-40B4-BE49-F238E27FC236}">
                <a16:creationId xmlns:a16="http://schemas.microsoft.com/office/drawing/2014/main" id="{B6113AE9-BDB5-B002-11CE-16F0380A9C31}"/>
              </a:ext>
            </a:extLst>
          </p:cNvPr>
          <p:cNvSpPr/>
          <p:nvPr/>
        </p:nvSpPr>
        <p:spPr>
          <a:xfrm>
            <a:off x="8197082" y="1397207"/>
            <a:ext cx="2537356" cy="4241800"/>
          </a:xfrm>
          <a:prstGeom prst="roundRect">
            <a:avLst>
              <a:gd name="adj" fmla="val 8604"/>
            </a:avLst>
          </a:prstGeom>
          <a:noFill/>
          <a:ln w="38100">
            <a:solidFill>
              <a:srgbClr val="EFEFE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4EC36331-F3CA-FF97-44A3-95F393EA4222}"/>
              </a:ext>
            </a:extLst>
          </p:cNvPr>
          <p:cNvGrpSpPr/>
          <p:nvPr/>
        </p:nvGrpSpPr>
        <p:grpSpPr>
          <a:xfrm>
            <a:off x="8435971" y="4310061"/>
            <a:ext cx="2059578" cy="962080"/>
            <a:chOff x="444501" y="1886576"/>
            <a:chExt cx="2059578" cy="962080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A66B6226-0CC4-8C91-9B54-8621E070B147}"/>
                </a:ext>
              </a:extLst>
            </p:cNvPr>
            <p:cNvSpPr txBox="1"/>
            <p:nvPr/>
          </p:nvSpPr>
          <p:spPr>
            <a:xfrm>
              <a:off x="444501" y="2152503"/>
              <a:ext cx="2059578" cy="6961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E85EB946-7448-DA70-0ECC-66B5725A754A}"/>
                </a:ext>
              </a:extLst>
            </p:cNvPr>
            <p:cNvSpPr txBox="1"/>
            <p:nvPr/>
          </p:nvSpPr>
          <p:spPr>
            <a:xfrm>
              <a:off x="460528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gradFill>
                    <a:gsLst>
                      <a:gs pos="0">
                        <a:srgbClr val="5E9783"/>
                      </a:gs>
                      <a:gs pos="100000">
                        <a:srgbClr val="4C7867"/>
                      </a:gs>
                    </a:gsLst>
                    <a:lin ang="13500000" scaled="1"/>
                  </a:gra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cxnSp>
        <p:nvCxnSpPr>
          <p:cNvPr id="40" name="直接连接符 39">
            <a:extLst>
              <a:ext uri="{FF2B5EF4-FFF2-40B4-BE49-F238E27FC236}">
                <a16:creationId xmlns:a16="http://schemas.microsoft.com/office/drawing/2014/main" id="{B6FC8EF6-88AD-0A59-3F7C-5706B77948A6}"/>
              </a:ext>
            </a:extLst>
          </p:cNvPr>
          <p:cNvCxnSpPr/>
          <p:nvPr/>
        </p:nvCxnSpPr>
        <p:spPr>
          <a:xfrm>
            <a:off x="8684249" y="4165600"/>
            <a:ext cx="1484812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  <a:headEnd type="stealt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237978054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>
            <a:extLst>
              <a:ext uri="{FF2B5EF4-FFF2-40B4-BE49-F238E27FC236}">
                <a16:creationId xmlns:a16="http://schemas.microsoft.com/office/drawing/2014/main" id="{3C4513D7-2F5D-77D2-294F-804E9C86B03F}"/>
              </a:ext>
            </a:extLst>
          </p:cNvPr>
          <p:cNvSpPr txBox="1"/>
          <p:nvPr/>
        </p:nvSpPr>
        <p:spPr>
          <a:xfrm>
            <a:off x="1403872" y="248487"/>
            <a:ext cx="159530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专业技能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75E5CDA-BB54-5843-4313-E499341476F4}"/>
              </a:ext>
            </a:extLst>
          </p:cNvPr>
          <p:cNvSpPr txBox="1"/>
          <p:nvPr/>
        </p:nvSpPr>
        <p:spPr>
          <a:xfrm>
            <a:off x="480878" y="156154"/>
            <a:ext cx="86214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Sans Semibold" panose="00000700000000000000" pitchFamily="2" charset="-122"/>
                <a:ea typeface="MiSans Semibold" panose="00000700000000000000" pitchFamily="2" charset="-122"/>
                <a:cs typeface="+mn-ea"/>
                <a:sym typeface="+mn-lt"/>
              </a:rPr>
              <a:t>01</a:t>
            </a:r>
            <a:endParaRPr kumimoji="0" lang="zh-CN" altLang="en-US" sz="40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MiSans Semibold" panose="00000700000000000000" pitchFamily="2" charset="-122"/>
              <a:ea typeface="MiSans Semibold" panose="00000700000000000000" pitchFamily="2" charset="-122"/>
              <a:cs typeface="+mn-ea"/>
              <a:sym typeface="+mn-lt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0F109AAF-F71B-553B-5CED-D5DA5BC9328F}"/>
              </a:ext>
            </a:extLst>
          </p:cNvPr>
          <p:cNvGrpSpPr/>
          <p:nvPr/>
        </p:nvGrpSpPr>
        <p:grpSpPr>
          <a:xfrm>
            <a:off x="4069251" y="3012898"/>
            <a:ext cx="1778097" cy="3930486"/>
            <a:chOff x="4524734" y="3862097"/>
            <a:chExt cx="1383355" cy="3057910"/>
          </a:xfrm>
        </p:grpSpPr>
        <p:sp>
          <p:nvSpPr>
            <p:cNvPr id="3" name="任意多边形 47">
              <a:extLst>
                <a:ext uri="{FF2B5EF4-FFF2-40B4-BE49-F238E27FC236}">
                  <a16:creationId xmlns:a16="http://schemas.microsoft.com/office/drawing/2014/main" id="{79412DA6-FB75-218D-7AE5-BCDC2AF86202}"/>
                </a:ext>
              </a:extLst>
            </p:cNvPr>
            <p:cNvSpPr/>
            <p:nvPr/>
          </p:nvSpPr>
          <p:spPr>
            <a:xfrm rot="21344979">
              <a:off x="4524734" y="3862097"/>
              <a:ext cx="1383355" cy="3057910"/>
            </a:xfrm>
            <a:custGeom>
              <a:avLst/>
              <a:gdLst>
                <a:gd name="connsiteX0" fmla="*/ 647719 w 1383355"/>
                <a:gd name="connsiteY0" fmla="*/ 1686 h 3057910"/>
                <a:gd name="connsiteX1" fmla="*/ 1686 w 1383355"/>
                <a:gd name="connsiteY1" fmla="*/ 558337 h 3057910"/>
                <a:gd name="connsiteX2" fmla="*/ 558337 w 1383355"/>
                <a:gd name="connsiteY2" fmla="*/ 1204369 h 3057910"/>
                <a:gd name="connsiteX3" fmla="*/ 602486 w 1383355"/>
                <a:gd name="connsiteY3" fmla="*/ 1203209 h 3057910"/>
                <a:gd name="connsiteX4" fmla="*/ 604789 w 1383355"/>
                <a:gd name="connsiteY4" fmla="*/ 1208323 h 3057910"/>
                <a:gd name="connsiteX5" fmla="*/ 694930 w 1383355"/>
                <a:gd name="connsiteY5" fmla="*/ 1205953 h 3057910"/>
                <a:gd name="connsiteX6" fmla="*/ 1328314 w 1383355"/>
                <a:gd name="connsiteY6" fmla="*/ 1805567 h 3057910"/>
                <a:gd name="connsiteX7" fmla="*/ 1330932 w 1383355"/>
                <a:gd name="connsiteY7" fmla="*/ 1905151 h 3057910"/>
                <a:gd name="connsiteX8" fmla="*/ 1335659 w 1383355"/>
                <a:gd name="connsiteY8" fmla="*/ 1905007 h 3057910"/>
                <a:gd name="connsiteX9" fmla="*/ 1370876 w 1383355"/>
                <a:gd name="connsiteY9" fmla="*/ 3057910 h 3057910"/>
                <a:gd name="connsiteX10" fmla="*/ 1380604 w 1383355"/>
                <a:gd name="connsiteY10" fmla="*/ 3057910 h 3057910"/>
                <a:gd name="connsiteX11" fmla="*/ 1380604 w 1383355"/>
                <a:gd name="connsiteY11" fmla="*/ 1321099 h 3057910"/>
                <a:gd name="connsiteX12" fmla="*/ 1383355 w 1383355"/>
                <a:gd name="connsiteY12" fmla="*/ 1276020 h 3057910"/>
                <a:gd name="connsiteX13" fmla="*/ 1380604 w 1383355"/>
                <a:gd name="connsiteY13" fmla="*/ 1212172 h 3057910"/>
                <a:gd name="connsiteX14" fmla="*/ 1380604 w 1383355"/>
                <a:gd name="connsiteY14" fmla="*/ 1087601 h 3057910"/>
                <a:gd name="connsiteX15" fmla="*/ 1375237 w 1383355"/>
                <a:gd name="connsiteY15" fmla="*/ 1087601 h 3057910"/>
                <a:gd name="connsiteX16" fmla="*/ 1372771 w 1383355"/>
                <a:gd name="connsiteY16" fmla="*/ 1030350 h 3057910"/>
                <a:gd name="connsiteX17" fmla="*/ 980819 w 1383355"/>
                <a:gd name="connsiteY17" fmla="*/ 127837 h 3057910"/>
                <a:gd name="connsiteX18" fmla="*/ 939859 w 1383355"/>
                <a:gd name="connsiteY18" fmla="*/ 105939 h 3057910"/>
                <a:gd name="connsiteX19" fmla="*/ 878276 w 1383355"/>
                <a:gd name="connsiteY19" fmla="*/ 66339 h 3057910"/>
                <a:gd name="connsiteX20" fmla="*/ 647719 w 1383355"/>
                <a:gd name="connsiteY20" fmla="*/ 1686 h 3057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383355" h="3057910">
                  <a:moveTo>
                    <a:pt x="647719" y="1686"/>
                  </a:moveTo>
                  <a:cubicBezTo>
                    <a:pt x="315607" y="-22996"/>
                    <a:pt x="26369" y="226225"/>
                    <a:pt x="1686" y="558337"/>
                  </a:cubicBezTo>
                  <a:cubicBezTo>
                    <a:pt x="-22996" y="890449"/>
                    <a:pt x="226225" y="1179687"/>
                    <a:pt x="558337" y="1204369"/>
                  </a:cubicBezTo>
                  <a:lnTo>
                    <a:pt x="602486" y="1203209"/>
                  </a:lnTo>
                  <a:lnTo>
                    <a:pt x="604789" y="1208323"/>
                  </a:lnTo>
                  <a:lnTo>
                    <a:pt x="694930" y="1205953"/>
                  </a:lnTo>
                  <a:cubicBezTo>
                    <a:pt x="1027504" y="1230669"/>
                    <a:pt x="1287448" y="1487194"/>
                    <a:pt x="1328314" y="1805567"/>
                  </a:cubicBezTo>
                  <a:lnTo>
                    <a:pt x="1330932" y="1905151"/>
                  </a:lnTo>
                  <a:lnTo>
                    <a:pt x="1335659" y="1905007"/>
                  </a:lnTo>
                  <a:lnTo>
                    <a:pt x="1370876" y="3057910"/>
                  </a:lnTo>
                  <a:lnTo>
                    <a:pt x="1380604" y="3057910"/>
                  </a:lnTo>
                  <a:lnTo>
                    <a:pt x="1380604" y="1321099"/>
                  </a:lnTo>
                  <a:lnTo>
                    <a:pt x="1383355" y="1276020"/>
                  </a:lnTo>
                  <a:lnTo>
                    <a:pt x="1380604" y="1212172"/>
                  </a:lnTo>
                  <a:lnTo>
                    <a:pt x="1380604" y="1087601"/>
                  </a:lnTo>
                  <a:lnTo>
                    <a:pt x="1375237" y="1087601"/>
                  </a:lnTo>
                  <a:lnTo>
                    <a:pt x="1372771" y="1030350"/>
                  </a:lnTo>
                  <a:cubicBezTo>
                    <a:pt x="1332502" y="613545"/>
                    <a:pt x="1181868" y="273137"/>
                    <a:pt x="980819" y="127837"/>
                  </a:cubicBezTo>
                  <a:lnTo>
                    <a:pt x="939859" y="105939"/>
                  </a:lnTo>
                  <a:lnTo>
                    <a:pt x="878276" y="66339"/>
                  </a:lnTo>
                  <a:cubicBezTo>
                    <a:pt x="808594" y="30562"/>
                    <a:pt x="730747" y="7857"/>
                    <a:pt x="647719" y="1686"/>
                  </a:cubicBezTo>
                  <a:close/>
                </a:path>
              </a:pathLst>
            </a:custGeom>
            <a:solidFill>
              <a:srgbClr val="F2C3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>
                <a:sym typeface="+mn-lt"/>
              </a:endParaRPr>
            </a:p>
          </p:txBody>
        </p:sp>
        <p:sp>
          <p:nvSpPr>
            <p:cNvPr id="4" name="椭圆 3">
              <a:extLst>
                <a:ext uri="{FF2B5EF4-FFF2-40B4-BE49-F238E27FC236}">
                  <a16:creationId xmlns:a16="http://schemas.microsoft.com/office/drawing/2014/main" id="{67EB1876-0445-53E1-0249-DAC8FD9EBC3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552822" y="3983060"/>
              <a:ext cx="972000" cy="972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>
                <a:sym typeface="+mn-lt"/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17277FDA-2AA8-C690-370C-A737D3C006E4}"/>
              </a:ext>
            </a:extLst>
          </p:cNvPr>
          <p:cNvGrpSpPr/>
          <p:nvPr/>
        </p:nvGrpSpPr>
        <p:grpSpPr>
          <a:xfrm>
            <a:off x="5256509" y="1698432"/>
            <a:ext cx="1688951" cy="5248468"/>
            <a:chOff x="5448418" y="2839445"/>
            <a:chExt cx="1314000" cy="4083297"/>
          </a:xfrm>
        </p:grpSpPr>
        <p:sp>
          <p:nvSpPr>
            <p:cNvPr id="8" name="任意多边形 51">
              <a:extLst>
                <a:ext uri="{FF2B5EF4-FFF2-40B4-BE49-F238E27FC236}">
                  <a16:creationId xmlns:a16="http://schemas.microsoft.com/office/drawing/2014/main" id="{D2E7A9A5-3649-8085-9426-13C1316E831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448418" y="2839445"/>
              <a:ext cx="1314000" cy="4083297"/>
            </a:xfrm>
            <a:custGeom>
              <a:avLst/>
              <a:gdLst>
                <a:gd name="connsiteX0" fmla="*/ 657000 w 1314000"/>
                <a:gd name="connsiteY0" fmla="*/ 0 h 4083297"/>
                <a:gd name="connsiteX1" fmla="*/ 1314000 w 1314000"/>
                <a:gd name="connsiteY1" fmla="*/ 657000 h 4083297"/>
                <a:gd name="connsiteX2" fmla="*/ 1201795 w 1314000"/>
                <a:gd name="connsiteY2" fmla="*/ 1024335 h 4083297"/>
                <a:gd name="connsiteX3" fmla="*/ 1149827 w 1314000"/>
                <a:gd name="connsiteY3" fmla="*/ 1087320 h 4083297"/>
                <a:gd name="connsiteX4" fmla="*/ 1150386 w 1314000"/>
                <a:gd name="connsiteY4" fmla="*/ 1092863 h 4083297"/>
                <a:gd name="connsiteX5" fmla="*/ 1126725 w 1314000"/>
                <a:gd name="connsiteY5" fmla="*/ 1120585 h 4083297"/>
                <a:gd name="connsiteX6" fmla="*/ 894834 w 1314000"/>
                <a:gd name="connsiteY6" fmla="*/ 1509620 h 4083297"/>
                <a:gd name="connsiteX7" fmla="*/ 741977 w 1314000"/>
                <a:gd name="connsiteY7" fmla="*/ 1935950 h 4083297"/>
                <a:gd name="connsiteX8" fmla="*/ 710347 w 1314000"/>
                <a:gd name="connsiteY8" fmla="*/ 2114557 h 4083297"/>
                <a:gd name="connsiteX9" fmla="*/ 710265 w 1314000"/>
                <a:gd name="connsiteY9" fmla="*/ 2114557 h 4083297"/>
                <a:gd name="connsiteX10" fmla="*/ 659644 w 1314000"/>
                <a:gd name="connsiteY10" fmla="*/ 4083297 h 4083297"/>
                <a:gd name="connsiteX11" fmla="*/ 608975 w 1314000"/>
                <a:gd name="connsiteY11" fmla="*/ 2112706 h 4083297"/>
                <a:gd name="connsiteX12" fmla="*/ 577673 w 1314000"/>
                <a:gd name="connsiteY12" fmla="*/ 1935950 h 4083297"/>
                <a:gd name="connsiteX13" fmla="*/ 424816 w 1314000"/>
                <a:gd name="connsiteY13" fmla="*/ 1509620 h 4083297"/>
                <a:gd name="connsiteX14" fmla="*/ 313645 w 1314000"/>
                <a:gd name="connsiteY14" fmla="*/ 1300734 h 4083297"/>
                <a:gd name="connsiteX15" fmla="*/ 195009 w 1314000"/>
                <a:gd name="connsiteY15" fmla="*/ 1123696 h 4083297"/>
                <a:gd name="connsiteX16" fmla="*/ 192431 w 1314000"/>
                <a:gd name="connsiteY16" fmla="*/ 1121569 h 4083297"/>
                <a:gd name="connsiteX17" fmla="*/ 0 w 1314000"/>
                <a:gd name="connsiteY17" fmla="*/ 657000 h 4083297"/>
                <a:gd name="connsiteX18" fmla="*/ 657000 w 1314000"/>
                <a:gd name="connsiteY18" fmla="*/ 0 h 4083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314000" h="4083297">
                  <a:moveTo>
                    <a:pt x="657000" y="0"/>
                  </a:moveTo>
                  <a:cubicBezTo>
                    <a:pt x="1019851" y="0"/>
                    <a:pt x="1314000" y="294149"/>
                    <a:pt x="1314000" y="657000"/>
                  </a:cubicBezTo>
                  <a:cubicBezTo>
                    <a:pt x="1314000" y="793069"/>
                    <a:pt x="1272635" y="919477"/>
                    <a:pt x="1201795" y="1024335"/>
                  </a:cubicBezTo>
                  <a:lnTo>
                    <a:pt x="1149827" y="1087320"/>
                  </a:lnTo>
                  <a:lnTo>
                    <a:pt x="1150386" y="1092863"/>
                  </a:lnTo>
                  <a:lnTo>
                    <a:pt x="1126725" y="1120585"/>
                  </a:lnTo>
                  <a:cubicBezTo>
                    <a:pt x="1044338" y="1229882"/>
                    <a:pt x="964489" y="1362007"/>
                    <a:pt x="894834" y="1509620"/>
                  </a:cubicBezTo>
                  <a:cubicBezTo>
                    <a:pt x="825179" y="1657234"/>
                    <a:pt x="773961" y="1802869"/>
                    <a:pt x="741977" y="1935950"/>
                  </a:cubicBezTo>
                  <a:lnTo>
                    <a:pt x="710347" y="2114557"/>
                  </a:lnTo>
                  <a:lnTo>
                    <a:pt x="710265" y="2114557"/>
                  </a:lnTo>
                  <a:lnTo>
                    <a:pt x="659644" y="4083297"/>
                  </a:lnTo>
                  <a:lnTo>
                    <a:pt x="608975" y="2112706"/>
                  </a:lnTo>
                  <a:lnTo>
                    <a:pt x="577673" y="1935950"/>
                  </a:lnTo>
                  <a:cubicBezTo>
                    <a:pt x="545689" y="1802869"/>
                    <a:pt x="494471" y="1657234"/>
                    <a:pt x="424816" y="1509620"/>
                  </a:cubicBezTo>
                  <a:cubicBezTo>
                    <a:pt x="389989" y="1435814"/>
                    <a:pt x="352613" y="1365879"/>
                    <a:pt x="313645" y="1300734"/>
                  </a:cubicBezTo>
                  <a:lnTo>
                    <a:pt x="195009" y="1123696"/>
                  </a:lnTo>
                  <a:lnTo>
                    <a:pt x="192431" y="1121569"/>
                  </a:lnTo>
                  <a:cubicBezTo>
                    <a:pt x="73537" y="1002676"/>
                    <a:pt x="0" y="838426"/>
                    <a:pt x="0" y="657000"/>
                  </a:cubicBezTo>
                  <a:cubicBezTo>
                    <a:pt x="0" y="294149"/>
                    <a:pt x="294149" y="0"/>
                    <a:pt x="657000" y="0"/>
                  </a:cubicBezTo>
                  <a:close/>
                </a:path>
              </a:pathLst>
            </a:custGeom>
            <a:solidFill>
              <a:srgbClr val="F2C3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 dirty="0">
                <a:sym typeface="+mn-lt"/>
              </a:endParaRPr>
            </a:p>
          </p:txBody>
        </p:sp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C165F753-22B9-5B45-DFE1-A89D0AA6BA02}"/>
                </a:ext>
              </a:extLst>
            </p:cNvPr>
            <p:cNvSpPr/>
            <p:nvPr/>
          </p:nvSpPr>
          <p:spPr>
            <a:xfrm>
              <a:off x="5554165" y="2949824"/>
              <a:ext cx="1106008" cy="110600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>
                <a:sym typeface="+mn-lt"/>
              </a:endParaRP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345E4DE2-F53E-2138-1A67-104AA8D9E81A}"/>
              </a:ext>
            </a:extLst>
          </p:cNvPr>
          <p:cNvGrpSpPr/>
          <p:nvPr/>
        </p:nvGrpSpPr>
        <p:grpSpPr>
          <a:xfrm>
            <a:off x="3999608" y="4693495"/>
            <a:ext cx="1722822" cy="2232721"/>
            <a:chOff x="4470552" y="5169598"/>
            <a:chExt cx="1340351" cy="1737052"/>
          </a:xfrm>
        </p:grpSpPr>
        <p:sp>
          <p:nvSpPr>
            <p:cNvPr id="13" name="任意多边形 55">
              <a:extLst>
                <a:ext uri="{FF2B5EF4-FFF2-40B4-BE49-F238E27FC236}">
                  <a16:creationId xmlns:a16="http://schemas.microsoft.com/office/drawing/2014/main" id="{7177C2A1-1211-F851-187C-B9B232713E35}"/>
                </a:ext>
              </a:extLst>
            </p:cNvPr>
            <p:cNvSpPr/>
            <p:nvPr/>
          </p:nvSpPr>
          <p:spPr>
            <a:xfrm rot="21344979">
              <a:off x="4470552" y="5169598"/>
              <a:ext cx="1340351" cy="1737052"/>
            </a:xfrm>
            <a:custGeom>
              <a:avLst/>
              <a:gdLst>
                <a:gd name="connsiteX0" fmla="*/ 627583 w 1340351"/>
                <a:gd name="connsiteY0" fmla="*/ 1633 h 1737052"/>
                <a:gd name="connsiteX1" fmla="*/ 850973 w 1340351"/>
                <a:gd name="connsiteY1" fmla="*/ 64277 h 1737052"/>
                <a:gd name="connsiteX2" fmla="*/ 910642 w 1340351"/>
                <a:gd name="connsiteY2" fmla="*/ 102646 h 1737052"/>
                <a:gd name="connsiteX3" fmla="*/ 950329 w 1340351"/>
                <a:gd name="connsiteY3" fmla="*/ 123863 h 1737052"/>
                <a:gd name="connsiteX4" fmla="*/ 1330096 w 1340351"/>
                <a:gd name="connsiteY4" fmla="*/ 998320 h 1737052"/>
                <a:gd name="connsiteX5" fmla="*/ 1332485 w 1340351"/>
                <a:gd name="connsiteY5" fmla="*/ 1053791 h 1737052"/>
                <a:gd name="connsiteX6" fmla="*/ 1337686 w 1340351"/>
                <a:gd name="connsiteY6" fmla="*/ 1053791 h 1737052"/>
                <a:gd name="connsiteX7" fmla="*/ 1337686 w 1340351"/>
                <a:gd name="connsiteY7" fmla="*/ 1174489 h 1737052"/>
                <a:gd name="connsiteX8" fmla="*/ 1340351 w 1340351"/>
                <a:gd name="connsiteY8" fmla="*/ 1236352 h 1737052"/>
                <a:gd name="connsiteX9" fmla="*/ 1337686 w 1340351"/>
                <a:gd name="connsiteY9" fmla="*/ 1280030 h 1737052"/>
                <a:gd name="connsiteX10" fmla="*/ 1337686 w 1340351"/>
                <a:gd name="connsiteY10" fmla="*/ 1737052 h 1737052"/>
                <a:gd name="connsiteX11" fmla="*/ 1283444 w 1340351"/>
                <a:gd name="connsiteY11" fmla="*/ 1733021 h 1737052"/>
                <a:gd name="connsiteX12" fmla="*/ 1262500 w 1340351"/>
                <a:gd name="connsiteY12" fmla="*/ 1636890 h 1737052"/>
                <a:gd name="connsiteX13" fmla="*/ 673327 w 1340351"/>
                <a:gd name="connsiteY13" fmla="*/ 1168464 h 1737052"/>
                <a:gd name="connsiteX14" fmla="*/ 585988 w 1340351"/>
                <a:gd name="connsiteY14" fmla="*/ 1170760 h 1737052"/>
                <a:gd name="connsiteX15" fmla="*/ 583757 w 1340351"/>
                <a:gd name="connsiteY15" fmla="*/ 1165805 h 1737052"/>
                <a:gd name="connsiteX16" fmla="*/ 540980 w 1340351"/>
                <a:gd name="connsiteY16" fmla="*/ 1166929 h 1737052"/>
                <a:gd name="connsiteX17" fmla="*/ 1633 w 1340351"/>
                <a:gd name="connsiteY17" fmla="*/ 540980 h 1737052"/>
                <a:gd name="connsiteX18" fmla="*/ 627583 w 1340351"/>
                <a:gd name="connsiteY18" fmla="*/ 1633 h 17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340351" h="1737052">
                  <a:moveTo>
                    <a:pt x="627583" y="1633"/>
                  </a:moveTo>
                  <a:cubicBezTo>
                    <a:pt x="708031" y="7613"/>
                    <a:pt x="783458" y="29612"/>
                    <a:pt x="850973" y="64277"/>
                  </a:cubicBezTo>
                  <a:lnTo>
                    <a:pt x="910642" y="102646"/>
                  </a:lnTo>
                  <a:lnTo>
                    <a:pt x="950329" y="123863"/>
                  </a:lnTo>
                  <a:cubicBezTo>
                    <a:pt x="1145128" y="264646"/>
                    <a:pt x="1291079" y="594472"/>
                    <a:pt x="1330096" y="998320"/>
                  </a:cubicBezTo>
                  <a:lnTo>
                    <a:pt x="1332485" y="1053791"/>
                  </a:lnTo>
                  <a:lnTo>
                    <a:pt x="1337686" y="1053791"/>
                  </a:lnTo>
                  <a:lnTo>
                    <a:pt x="1337686" y="1174489"/>
                  </a:lnTo>
                  <a:lnTo>
                    <a:pt x="1340351" y="1236352"/>
                  </a:lnTo>
                  <a:lnTo>
                    <a:pt x="1337686" y="1280030"/>
                  </a:lnTo>
                  <a:lnTo>
                    <a:pt x="1337686" y="1737052"/>
                  </a:lnTo>
                  <a:lnTo>
                    <a:pt x="1283444" y="1733021"/>
                  </a:lnTo>
                  <a:lnTo>
                    <a:pt x="1262500" y="1636890"/>
                  </a:lnTo>
                  <a:cubicBezTo>
                    <a:pt x="1183360" y="1382333"/>
                    <a:pt x="955283" y="1189418"/>
                    <a:pt x="673327" y="1168464"/>
                  </a:cubicBezTo>
                  <a:lnTo>
                    <a:pt x="585988" y="1170760"/>
                  </a:lnTo>
                  <a:lnTo>
                    <a:pt x="583757" y="1165805"/>
                  </a:lnTo>
                  <a:lnTo>
                    <a:pt x="540980" y="1166929"/>
                  </a:lnTo>
                  <a:cubicBezTo>
                    <a:pt x="219192" y="1143014"/>
                    <a:pt x="-22281" y="862768"/>
                    <a:pt x="1633" y="540980"/>
                  </a:cubicBezTo>
                  <a:cubicBezTo>
                    <a:pt x="25549" y="219192"/>
                    <a:pt x="305796" y="-22281"/>
                    <a:pt x="627583" y="1633"/>
                  </a:cubicBezTo>
                  <a:close/>
                </a:path>
              </a:pathLst>
            </a:custGeom>
            <a:solidFill>
              <a:srgbClr val="F2C3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>
                <a:sym typeface="+mn-lt"/>
              </a:endParaRPr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F3EAF07B-C6B6-F056-AD79-2E3314DD5ED8}"/>
                </a:ext>
              </a:extLst>
            </p:cNvPr>
            <p:cNvSpPr/>
            <p:nvPr/>
          </p:nvSpPr>
          <p:spPr>
            <a:xfrm>
              <a:off x="4545042" y="5287342"/>
              <a:ext cx="942246" cy="94224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>
                <a:sym typeface="+mn-lt"/>
              </a:endParaRP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81812776-79C1-2FAA-A3CC-AD498EAC33DB}"/>
              </a:ext>
            </a:extLst>
          </p:cNvPr>
          <p:cNvGrpSpPr/>
          <p:nvPr/>
        </p:nvGrpSpPr>
        <p:grpSpPr>
          <a:xfrm>
            <a:off x="6389295" y="3012898"/>
            <a:ext cx="1778097" cy="3930486"/>
            <a:chOff x="6329723" y="3862097"/>
            <a:chExt cx="1383355" cy="3057910"/>
          </a:xfrm>
        </p:grpSpPr>
        <p:sp>
          <p:nvSpPr>
            <p:cNvPr id="17" name="任意多边形 59">
              <a:extLst>
                <a:ext uri="{FF2B5EF4-FFF2-40B4-BE49-F238E27FC236}">
                  <a16:creationId xmlns:a16="http://schemas.microsoft.com/office/drawing/2014/main" id="{65B674F4-DD50-528B-B98D-3B25E2CF5696}"/>
                </a:ext>
              </a:extLst>
            </p:cNvPr>
            <p:cNvSpPr/>
            <p:nvPr/>
          </p:nvSpPr>
          <p:spPr>
            <a:xfrm rot="255021" flipH="1">
              <a:off x="6329723" y="3862097"/>
              <a:ext cx="1383355" cy="3057910"/>
            </a:xfrm>
            <a:custGeom>
              <a:avLst/>
              <a:gdLst>
                <a:gd name="connsiteX0" fmla="*/ 647719 w 1383355"/>
                <a:gd name="connsiteY0" fmla="*/ 1686 h 3057910"/>
                <a:gd name="connsiteX1" fmla="*/ 1686 w 1383355"/>
                <a:gd name="connsiteY1" fmla="*/ 558337 h 3057910"/>
                <a:gd name="connsiteX2" fmla="*/ 558337 w 1383355"/>
                <a:gd name="connsiteY2" fmla="*/ 1204369 h 3057910"/>
                <a:gd name="connsiteX3" fmla="*/ 602486 w 1383355"/>
                <a:gd name="connsiteY3" fmla="*/ 1203209 h 3057910"/>
                <a:gd name="connsiteX4" fmla="*/ 604789 w 1383355"/>
                <a:gd name="connsiteY4" fmla="*/ 1208323 h 3057910"/>
                <a:gd name="connsiteX5" fmla="*/ 694930 w 1383355"/>
                <a:gd name="connsiteY5" fmla="*/ 1205953 h 3057910"/>
                <a:gd name="connsiteX6" fmla="*/ 1328314 w 1383355"/>
                <a:gd name="connsiteY6" fmla="*/ 1805567 h 3057910"/>
                <a:gd name="connsiteX7" fmla="*/ 1330932 w 1383355"/>
                <a:gd name="connsiteY7" fmla="*/ 1905151 h 3057910"/>
                <a:gd name="connsiteX8" fmla="*/ 1335659 w 1383355"/>
                <a:gd name="connsiteY8" fmla="*/ 1905007 h 3057910"/>
                <a:gd name="connsiteX9" fmla="*/ 1370876 w 1383355"/>
                <a:gd name="connsiteY9" fmla="*/ 3057910 h 3057910"/>
                <a:gd name="connsiteX10" fmla="*/ 1380604 w 1383355"/>
                <a:gd name="connsiteY10" fmla="*/ 3057910 h 3057910"/>
                <a:gd name="connsiteX11" fmla="*/ 1380604 w 1383355"/>
                <a:gd name="connsiteY11" fmla="*/ 1321099 h 3057910"/>
                <a:gd name="connsiteX12" fmla="*/ 1383355 w 1383355"/>
                <a:gd name="connsiteY12" fmla="*/ 1276020 h 3057910"/>
                <a:gd name="connsiteX13" fmla="*/ 1380604 w 1383355"/>
                <a:gd name="connsiteY13" fmla="*/ 1212172 h 3057910"/>
                <a:gd name="connsiteX14" fmla="*/ 1380604 w 1383355"/>
                <a:gd name="connsiteY14" fmla="*/ 1087601 h 3057910"/>
                <a:gd name="connsiteX15" fmla="*/ 1375237 w 1383355"/>
                <a:gd name="connsiteY15" fmla="*/ 1087601 h 3057910"/>
                <a:gd name="connsiteX16" fmla="*/ 1372771 w 1383355"/>
                <a:gd name="connsiteY16" fmla="*/ 1030350 h 3057910"/>
                <a:gd name="connsiteX17" fmla="*/ 980819 w 1383355"/>
                <a:gd name="connsiteY17" fmla="*/ 127837 h 3057910"/>
                <a:gd name="connsiteX18" fmla="*/ 939859 w 1383355"/>
                <a:gd name="connsiteY18" fmla="*/ 105939 h 3057910"/>
                <a:gd name="connsiteX19" fmla="*/ 878276 w 1383355"/>
                <a:gd name="connsiteY19" fmla="*/ 66339 h 3057910"/>
                <a:gd name="connsiteX20" fmla="*/ 647719 w 1383355"/>
                <a:gd name="connsiteY20" fmla="*/ 1686 h 3057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383355" h="3057910">
                  <a:moveTo>
                    <a:pt x="647719" y="1686"/>
                  </a:moveTo>
                  <a:cubicBezTo>
                    <a:pt x="315607" y="-22996"/>
                    <a:pt x="26369" y="226225"/>
                    <a:pt x="1686" y="558337"/>
                  </a:cubicBezTo>
                  <a:cubicBezTo>
                    <a:pt x="-22996" y="890449"/>
                    <a:pt x="226225" y="1179687"/>
                    <a:pt x="558337" y="1204369"/>
                  </a:cubicBezTo>
                  <a:lnTo>
                    <a:pt x="602486" y="1203209"/>
                  </a:lnTo>
                  <a:lnTo>
                    <a:pt x="604789" y="1208323"/>
                  </a:lnTo>
                  <a:lnTo>
                    <a:pt x="694930" y="1205953"/>
                  </a:lnTo>
                  <a:cubicBezTo>
                    <a:pt x="1027504" y="1230669"/>
                    <a:pt x="1287448" y="1487194"/>
                    <a:pt x="1328314" y="1805567"/>
                  </a:cubicBezTo>
                  <a:lnTo>
                    <a:pt x="1330932" y="1905151"/>
                  </a:lnTo>
                  <a:lnTo>
                    <a:pt x="1335659" y="1905007"/>
                  </a:lnTo>
                  <a:lnTo>
                    <a:pt x="1370876" y="3057910"/>
                  </a:lnTo>
                  <a:lnTo>
                    <a:pt x="1380604" y="3057910"/>
                  </a:lnTo>
                  <a:lnTo>
                    <a:pt x="1380604" y="1321099"/>
                  </a:lnTo>
                  <a:lnTo>
                    <a:pt x="1383355" y="1276020"/>
                  </a:lnTo>
                  <a:lnTo>
                    <a:pt x="1380604" y="1212172"/>
                  </a:lnTo>
                  <a:lnTo>
                    <a:pt x="1380604" y="1087601"/>
                  </a:lnTo>
                  <a:lnTo>
                    <a:pt x="1375237" y="1087601"/>
                  </a:lnTo>
                  <a:lnTo>
                    <a:pt x="1372771" y="1030350"/>
                  </a:lnTo>
                  <a:cubicBezTo>
                    <a:pt x="1332502" y="613545"/>
                    <a:pt x="1181868" y="273137"/>
                    <a:pt x="980819" y="127837"/>
                  </a:cubicBezTo>
                  <a:lnTo>
                    <a:pt x="939859" y="105939"/>
                  </a:lnTo>
                  <a:lnTo>
                    <a:pt x="878276" y="66339"/>
                  </a:lnTo>
                  <a:cubicBezTo>
                    <a:pt x="808594" y="30562"/>
                    <a:pt x="730747" y="7857"/>
                    <a:pt x="647719" y="1686"/>
                  </a:cubicBezTo>
                  <a:close/>
                </a:path>
              </a:pathLst>
            </a:custGeom>
            <a:solidFill>
              <a:srgbClr val="F2C3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>
                <a:sym typeface="+mn-lt"/>
              </a:endParaRPr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A5AAD131-23BE-CCBC-D186-98BFE87480A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711716" y="3982524"/>
              <a:ext cx="972000" cy="972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>
                <a:sym typeface="+mn-lt"/>
              </a:endParaRP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A48163B5-0781-54AE-840C-1DE2FD135D48}"/>
              </a:ext>
            </a:extLst>
          </p:cNvPr>
          <p:cNvGrpSpPr/>
          <p:nvPr/>
        </p:nvGrpSpPr>
        <p:grpSpPr>
          <a:xfrm>
            <a:off x="6519478" y="4710376"/>
            <a:ext cx="1722822" cy="2232721"/>
            <a:chOff x="6431005" y="5182731"/>
            <a:chExt cx="1340351" cy="1737052"/>
          </a:xfrm>
        </p:grpSpPr>
        <p:sp>
          <p:nvSpPr>
            <p:cNvPr id="21" name="任意多边形 63">
              <a:extLst>
                <a:ext uri="{FF2B5EF4-FFF2-40B4-BE49-F238E27FC236}">
                  <a16:creationId xmlns:a16="http://schemas.microsoft.com/office/drawing/2014/main" id="{E5EDC1F0-24E4-7F03-051E-1200F097EF1B}"/>
                </a:ext>
              </a:extLst>
            </p:cNvPr>
            <p:cNvSpPr/>
            <p:nvPr/>
          </p:nvSpPr>
          <p:spPr>
            <a:xfrm rot="255021" flipH="1">
              <a:off x="6431005" y="5182731"/>
              <a:ext cx="1340351" cy="1737052"/>
            </a:xfrm>
            <a:custGeom>
              <a:avLst/>
              <a:gdLst>
                <a:gd name="connsiteX0" fmla="*/ 627583 w 1340351"/>
                <a:gd name="connsiteY0" fmla="*/ 1633 h 1737052"/>
                <a:gd name="connsiteX1" fmla="*/ 850973 w 1340351"/>
                <a:gd name="connsiteY1" fmla="*/ 64277 h 1737052"/>
                <a:gd name="connsiteX2" fmla="*/ 910642 w 1340351"/>
                <a:gd name="connsiteY2" fmla="*/ 102646 h 1737052"/>
                <a:gd name="connsiteX3" fmla="*/ 950329 w 1340351"/>
                <a:gd name="connsiteY3" fmla="*/ 123863 h 1737052"/>
                <a:gd name="connsiteX4" fmla="*/ 1330096 w 1340351"/>
                <a:gd name="connsiteY4" fmla="*/ 998320 h 1737052"/>
                <a:gd name="connsiteX5" fmla="*/ 1332485 w 1340351"/>
                <a:gd name="connsiteY5" fmla="*/ 1053791 h 1737052"/>
                <a:gd name="connsiteX6" fmla="*/ 1337686 w 1340351"/>
                <a:gd name="connsiteY6" fmla="*/ 1053791 h 1737052"/>
                <a:gd name="connsiteX7" fmla="*/ 1337686 w 1340351"/>
                <a:gd name="connsiteY7" fmla="*/ 1174489 h 1737052"/>
                <a:gd name="connsiteX8" fmla="*/ 1340351 w 1340351"/>
                <a:gd name="connsiteY8" fmla="*/ 1236352 h 1737052"/>
                <a:gd name="connsiteX9" fmla="*/ 1337686 w 1340351"/>
                <a:gd name="connsiteY9" fmla="*/ 1280030 h 1737052"/>
                <a:gd name="connsiteX10" fmla="*/ 1337686 w 1340351"/>
                <a:gd name="connsiteY10" fmla="*/ 1737052 h 1737052"/>
                <a:gd name="connsiteX11" fmla="*/ 1283444 w 1340351"/>
                <a:gd name="connsiteY11" fmla="*/ 1733021 h 1737052"/>
                <a:gd name="connsiteX12" fmla="*/ 1262500 w 1340351"/>
                <a:gd name="connsiteY12" fmla="*/ 1636890 h 1737052"/>
                <a:gd name="connsiteX13" fmla="*/ 673327 w 1340351"/>
                <a:gd name="connsiteY13" fmla="*/ 1168464 h 1737052"/>
                <a:gd name="connsiteX14" fmla="*/ 585988 w 1340351"/>
                <a:gd name="connsiteY14" fmla="*/ 1170760 h 1737052"/>
                <a:gd name="connsiteX15" fmla="*/ 583757 w 1340351"/>
                <a:gd name="connsiteY15" fmla="*/ 1165805 h 1737052"/>
                <a:gd name="connsiteX16" fmla="*/ 540980 w 1340351"/>
                <a:gd name="connsiteY16" fmla="*/ 1166929 h 1737052"/>
                <a:gd name="connsiteX17" fmla="*/ 1633 w 1340351"/>
                <a:gd name="connsiteY17" fmla="*/ 540980 h 1737052"/>
                <a:gd name="connsiteX18" fmla="*/ 627583 w 1340351"/>
                <a:gd name="connsiteY18" fmla="*/ 1633 h 173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340351" h="1737052">
                  <a:moveTo>
                    <a:pt x="627583" y="1633"/>
                  </a:moveTo>
                  <a:cubicBezTo>
                    <a:pt x="708031" y="7613"/>
                    <a:pt x="783458" y="29612"/>
                    <a:pt x="850973" y="64277"/>
                  </a:cubicBezTo>
                  <a:lnTo>
                    <a:pt x="910642" y="102646"/>
                  </a:lnTo>
                  <a:lnTo>
                    <a:pt x="950329" y="123863"/>
                  </a:lnTo>
                  <a:cubicBezTo>
                    <a:pt x="1145128" y="264646"/>
                    <a:pt x="1291079" y="594472"/>
                    <a:pt x="1330096" y="998320"/>
                  </a:cubicBezTo>
                  <a:lnTo>
                    <a:pt x="1332485" y="1053791"/>
                  </a:lnTo>
                  <a:lnTo>
                    <a:pt x="1337686" y="1053791"/>
                  </a:lnTo>
                  <a:lnTo>
                    <a:pt x="1337686" y="1174489"/>
                  </a:lnTo>
                  <a:lnTo>
                    <a:pt x="1340351" y="1236352"/>
                  </a:lnTo>
                  <a:lnTo>
                    <a:pt x="1337686" y="1280030"/>
                  </a:lnTo>
                  <a:lnTo>
                    <a:pt x="1337686" y="1737052"/>
                  </a:lnTo>
                  <a:lnTo>
                    <a:pt x="1283444" y="1733021"/>
                  </a:lnTo>
                  <a:lnTo>
                    <a:pt x="1262500" y="1636890"/>
                  </a:lnTo>
                  <a:cubicBezTo>
                    <a:pt x="1183360" y="1382333"/>
                    <a:pt x="955283" y="1189418"/>
                    <a:pt x="673327" y="1168464"/>
                  </a:cubicBezTo>
                  <a:lnTo>
                    <a:pt x="585988" y="1170760"/>
                  </a:lnTo>
                  <a:lnTo>
                    <a:pt x="583757" y="1165805"/>
                  </a:lnTo>
                  <a:lnTo>
                    <a:pt x="540980" y="1166929"/>
                  </a:lnTo>
                  <a:cubicBezTo>
                    <a:pt x="219192" y="1143014"/>
                    <a:pt x="-22281" y="862768"/>
                    <a:pt x="1633" y="540980"/>
                  </a:cubicBezTo>
                  <a:cubicBezTo>
                    <a:pt x="25549" y="219192"/>
                    <a:pt x="305796" y="-22281"/>
                    <a:pt x="627583" y="1633"/>
                  </a:cubicBezTo>
                  <a:close/>
                </a:path>
              </a:pathLst>
            </a:custGeom>
            <a:solidFill>
              <a:srgbClr val="F2C3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>
                <a:sym typeface="+mn-lt"/>
              </a:endParaRPr>
            </a:p>
          </p:txBody>
        </p:sp>
        <p:sp>
          <p:nvSpPr>
            <p:cNvPr id="22" name="椭圆 21">
              <a:extLst>
                <a:ext uri="{FF2B5EF4-FFF2-40B4-BE49-F238E27FC236}">
                  <a16:creationId xmlns:a16="http://schemas.microsoft.com/office/drawing/2014/main" id="{FD6C76EE-136B-3075-8C33-2AD4D2FDBEAB}"/>
                </a:ext>
              </a:extLst>
            </p:cNvPr>
            <p:cNvSpPr/>
            <p:nvPr/>
          </p:nvSpPr>
          <p:spPr>
            <a:xfrm>
              <a:off x="6758358" y="5307189"/>
              <a:ext cx="942246" cy="94224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>
                <a:sym typeface="+mn-lt"/>
              </a:endParaRPr>
            </a:p>
          </p:txBody>
        </p:sp>
      </p:grpSp>
      <p:sp>
        <p:nvSpPr>
          <p:cNvPr id="25" name="ps_165525">
            <a:extLst>
              <a:ext uri="{FF2B5EF4-FFF2-40B4-BE49-F238E27FC236}">
                <a16:creationId xmlns:a16="http://schemas.microsoft.com/office/drawing/2014/main" id="{D1783D15-76DB-C9F3-D388-98DE05B44CF6}"/>
              </a:ext>
            </a:extLst>
          </p:cNvPr>
          <p:cNvSpPr/>
          <p:nvPr/>
        </p:nvSpPr>
        <p:spPr>
          <a:xfrm>
            <a:off x="7265598" y="3470440"/>
            <a:ext cx="539287" cy="609685"/>
          </a:xfrm>
          <a:custGeom>
            <a:avLst/>
            <a:gdLst>
              <a:gd name="connsiteX0" fmla="*/ 194510 w 535168"/>
              <a:gd name="connsiteY0" fmla="*/ 338828 h 605028"/>
              <a:gd name="connsiteX1" fmla="*/ 194510 w 535168"/>
              <a:gd name="connsiteY1" fmla="*/ 379340 h 605028"/>
              <a:gd name="connsiteX2" fmla="*/ 208527 w 535168"/>
              <a:gd name="connsiteY2" fmla="*/ 379340 h 605028"/>
              <a:gd name="connsiteX3" fmla="*/ 228764 w 535168"/>
              <a:gd name="connsiteY3" fmla="*/ 359038 h 605028"/>
              <a:gd name="connsiteX4" fmla="*/ 208527 w 535168"/>
              <a:gd name="connsiteY4" fmla="*/ 338828 h 605028"/>
              <a:gd name="connsiteX5" fmla="*/ 320319 w 535168"/>
              <a:gd name="connsiteY5" fmla="*/ 311758 h 605028"/>
              <a:gd name="connsiteX6" fmla="*/ 354856 w 535168"/>
              <a:gd name="connsiteY6" fmla="*/ 326683 h 605028"/>
              <a:gd name="connsiteX7" fmla="*/ 354206 w 535168"/>
              <a:gd name="connsiteY7" fmla="*/ 345873 h 605028"/>
              <a:gd name="connsiteX8" fmla="*/ 334988 w 535168"/>
              <a:gd name="connsiteY8" fmla="*/ 345224 h 605028"/>
              <a:gd name="connsiteX9" fmla="*/ 320133 w 535168"/>
              <a:gd name="connsiteY9" fmla="*/ 338827 h 605028"/>
              <a:gd name="connsiteX10" fmla="*/ 299893 w 535168"/>
              <a:gd name="connsiteY10" fmla="*/ 359036 h 605028"/>
              <a:gd name="connsiteX11" fmla="*/ 320133 w 535168"/>
              <a:gd name="connsiteY11" fmla="*/ 379338 h 605028"/>
              <a:gd name="connsiteX12" fmla="*/ 367575 w 535168"/>
              <a:gd name="connsiteY12" fmla="*/ 426710 h 605028"/>
              <a:gd name="connsiteX13" fmla="*/ 320133 w 535168"/>
              <a:gd name="connsiteY13" fmla="*/ 473988 h 605028"/>
              <a:gd name="connsiteX14" fmla="*/ 285596 w 535168"/>
              <a:gd name="connsiteY14" fmla="*/ 459063 h 605028"/>
              <a:gd name="connsiteX15" fmla="*/ 286246 w 535168"/>
              <a:gd name="connsiteY15" fmla="*/ 439873 h 605028"/>
              <a:gd name="connsiteX16" fmla="*/ 305464 w 535168"/>
              <a:gd name="connsiteY16" fmla="*/ 440522 h 605028"/>
              <a:gd name="connsiteX17" fmla="*/ 320319 w 535168"/>
              <a:gd name="connsiteY17" fmla="*/ 446919 h 605028"/>
              <a:gd name="connsiteX18" fmla="*/ 340558 w 535168"/>
              <a:gd name="connsiteY18" fmla="*/ 426710 h 605028"/>
              <a:gd name="connsiteX19" fmla="*/ 320319 w 535168"/>
              <a:gd name="connsiteY19" fmla="*/ 406408 h 605028"/>
              <a:gd name="connsiteX20" fmla="*/ 272876 w 535168"/>
              <a:gd name="connsiteY20" fmla="*/ 359036 h 605028"/>
              <a:gd name="connsiteX21" fmla="*/ 320319 w 535168"/>
              <a:gd name="connsiteY21" fmla="*/ 311758 h 605028"/>
              <a:gd name="connsiteX22" fmla="*/ 180864 w 535168"/>
              <a:gd name="connsiteY22" fmla="*/ 311758 h 605028"/>
              <a:gd name="connsiteX23" fmla="*/ 208527 w 535168"/>
              <a:gd name="connsiteY23" fmla="*/ 311758 h 605028"/>
              <a:gd name="connsiteX24" fmla="*/ 255871 w 535168"/>
              <a:gd name="connsiteY24" fmla="*/ 359223 h 605028"/>
              <a:gd name="connsiteX25" fmla="*/ 208527 w 535168"/>
              <a:gd name="connsiteY25" fmla="*/ 406503 h 605028"/>
              <a:gd name="connsiteX26" fmla="*/ 194510 w 535168"/>
              <a:gd name="connsiteY26" fmla="*/ 406503 h 605028"/>
              <a:gd name="connsiteX27" fmla="*/ 194510 w 535168"/>
              <a:gd name="connsiteY27" fmla="*/ 460642 h 605028"/>
              <a:gd name="connsiteX28" fmla="*/ 180864 w 535168"/>
              <a:gd name="connsiteY28" fmla="*/ 474270 h 605028"/>
              <a:gd name="connsiteX29" fmla="*/ 167311 w 535168"/>
              <a:gd name="connsiteY29" fmla="*/ 460642 h 605028"/>
              <a:gd name="connsiteX30" fmla="*/ 167311 w 535168"/>
              <a:gd name="connsiteY30" fmla="*/ 325293 h 605028"/>
              <a:gd name="connsiteX31" fmla="*/ 180864 w 535168"/>
              <a:gd name="connsiteY31" fmla="*/ 311758 h 605028"/>
              <a:gd name="connsiteX32" fmla="*/ 359781 w 535168"/>
              <a:gd name="connsiteY32" fmla="*/ 90101 h 605028"/>
              <a:gd name="connsiteX33" fmla="*/ 359781 w 535168"/>
              <a:gd name="connsiteY33" fmla="*/ 193179 h 605028"/>
              <a:gd name="connsiteX34" fmla="*/ 453370 w 535168"/>
              <a:gd name="connsiteY34" fmla="*/ 193179 h 605028"/>
              <a:gd name="connsiteX35" fmla="*/ 51530 w 535168"/>
              <a:gd name="connsiteY35" fmla="*/ 50334 h 605028"/>
              <a:gd name="connsiteX36" fmla="*/ 51530 w 535168"/>
              <a:gd name="connsiteY36" fmla="*/ 555065 h 605028"/>
              <a:gd name="connsiteX37" fmla="*/ 484660 w 535168"/>
              <a:gd name="connsiteY37" fmla="*/ 555065 h 605028"/>
              <a:gd name="connsiteX38" fmla="*/ 484660 w 535168"/>
              <a:gd name="connsiteY38" fmla="*/ 243327 h 605028"/>
              <a:gd name="connsiteX39" fmla="*/ 335177 w 535168"/>
              <a:gd name="connsiteY39" fmla="*/ 243327 h 605028"/>
              <a:gd name="connsiteX40" fmla="*/ 309365 w 535168"/>
              <a:gd name="connsiteY40" fmla="*/ 217651 h 605028"/>
              <a:gd name="connsiteX41" fmla="*/ 309365 w 535168"/>
              <a:gd name="connsiteY41" fmla="*/ 50334 h 605028"/>
              <a:gd name="connsiteX42" fmla="*/ 25811 w 535168"/>
              <a:gd name="connsiteY42" fmla="*/ 0 h 605028"/>
              <a:gd name="connsiteX43" fmla="*/ 334062 w 535168"/>
              <a:gd name="connsiteY43" fmla="*/ 0 h 605028"/>
              <a:gd name="connsiteX44" fmla="*/ 353375 w 535168"/>
              <a:gd name="connsiteY44" fmla="*/ 7786 h 605028"/>
              <a:gd name="connsiteX45" fmla="*/ 528762 w 535168"/>
              <a:gd name="connsiteY45" fmla="*/ 200965 h 605028"/>
              <a:gd name="connsiteX46" fmla="*/ 535168 w 535168"/>
              <a:gd name="connsiteY46" fmla="*/ 217651 h 605028"/>
              <a:gd name="connsiteX47" fmla="*/ 535168 w 535168"/>
              <a:gd name="connsiteY47" fmla="*/ 579258 h 605028"/>
              <a:gd name="connsiteX48" fmla="*/ 510657 w 535168"/>
              <a:gd name="connsiteY48" fmla="*/ 605028 h 605028"/>
              <a:gd name="connsiteX49" fmla="*/ 25811 w 535168"/>
              <a:gd name="connsiteY49" fmla="*/ 605028 h 605028"/>
              <a:gd name="connsiteX50" fmla="*/ 0 w 535168"/>
              <a:gd name="connsiteY50" fmla="*/ 579258 h 605028"/>
              <a:gd name="connsiteX51" fmla="*/ 0 w 535168"/>
              <a:gd name="connsiteY51" fmla="*/ 25677 h 605028"/>
              <a:gd name="connsiteX52" fmla="*/ 25811 w 535168"/>
              <a:gd name="connsiteY52" fmla="*/ 0 h 605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535168" h="605028">
                <a:moveTo>
                  <a:pt x="194510" y="338828"/>
                </a:moveTo>
                <a:lnTo>
                  <a:pt x="194510" y="379340"/>
                </a:lnTo>
                <a:lnTo>
                  <a:pt x="208527" y="379340"/>
                </a:lnTo>
                <a:cubicBezTo>
                  <a:pt x="219667" y="379340"/>
                  <a:pt x="228764" y="370162"/>
                  <a:pt x="228764" y="359038"/>
                </a:cubicBezTo>
                <a:cubicBezTo>
                  <a:pt x="228764" y="347913"/>
                  <a:pt x="219760" y="338828"/>
                  <a:pt x="208527" y="338828"/>
                </a:cubicBezTo>
                <a:close/>
                <a:moveTo>
                  <a:pt x="320319" y="311758"/>
                </a:moveTo>
                <a:cubicBezTo>
                  <a:pt x="333316" y="311758"/>
                  <a:pt x="345943" y="317135"/>
                  <a:pt x="354856" y="326683"/>
                </a:cubicBezTo>
                <a:cubicBezTo>
                  <a:pt x="359869" y="332153"/>
                  <a:pt x="359684" y="340774"/>
                  <a:pt x="354206" y="345873"/>
                </a:cubicBezTo>
                <a:cubicBezTo>
                  <a:pt x="348728" y="350879"/>
                  <a:pt x="340094" y="350693"/>
                  <a:pt x="334988" y="345224"/>
                </a:cubicBezTo>
                <a:cubicBezTo>
                  <a:pt x="331088" y="341052"/>
                  <a:pt x="325889" y="338827"/>
                  <a:pt x="320133" y="338827"/>
                </a:cubicBezTo>
                <a:cubicBezTo>
                  <a:pt x="308992" y="338827"/>
                  <a:pt x="299893" y="347912"/>
                  <a:pt x="299893" y="359036"/>
                </a:cubicBezTo>
                <a:cubicBezTo>
                  <a:pt x="299893" y="370161"/>
                  <a:pt x="308899" y="379338"/>
                  <a:pt x="320133" y="379338"/>
                </a:cubicBezTo>
                <a:cubicBezTo>
                  <a:pt x="346314" y="379338"/>
                  <a:pt x="367575" y="400567"/>
                  <a:pt x="367575" y="426710"/>
                </a:cubicBezTo>
                <a:cubicBezTo>
                  <a:pt x="367575" y="452759"/>
                  <a:pt x="346314" y="473988"/>
                  <a:pt x="320133" y="473988"/>
                </a:cubicBezTo>
                <a:cubicBezTo>
                  <a:pt x="307135" y="473988"/>
                  <a:pt x="294508" y="468611"/>
                  <a:pt x="285596" y="459063"/>
                </a:cubicBezTo>
                <a:cubicBezTo>
                  <a:pt x="280582" y="453593"/>
                  <a:pt x="280768" y="444972"/>
                  <a:pt x="286246" y="439873"/>
                </a:cubicBezTo>
                <a:cubicBezTo>
                  <a:pt x="291723" y="434867"/>
                  <a:pt x="300358" y="435053"/>
                  <a:pt x="305464" y="440522"/>
                </a:cubicBezTo>
                <a:cubicBezTo>
                  <a:pt x="309363" y="444694"/>
                  <a:pt x="314562" y="446919"/>
                  <a:pt x="320319" y="446919"/>
                </a:cubicBezTo>
                <a:cubicBezTo>
                  <a:pt x="331460" y="446919"/>
                  <a:pt x="340558" y="437834"/>
                  <a:pt x="340558" y="426710"/>
                </a:cubicBezTo>
                <a:cubicBezTo>
                  <a:pt x="340558" y="415585"/>
                  <a:pt x="331552" y="406408"/>
                  <a:pt x="320319" y="406408"/>
                </a:cubicBezTo>
                <a:cubicBezTo>
                  <a:pt x="294137" y="406408"/>
                  <a:pt x="272876" y="385179"/>
                  <a:pt x="272876" y="359036"/>
                </a:cubicBezTo>
                <a:cubicBezTo>
                  <a:pt x="272876" y="332987"/>
                  <a:pt x="294137" y="311758"/>
                  <a:pt x="320319" y="311758"/>
                </a:cubicBezTo>
                <a:close/>
                <a:moveTo>
                  <a:pt x="180864" y="311758"/>
                </a:moveTo>
                <a:lnTo>
                  <a:pt x="208527" y="311758"/>
                </a:lnTo>
                <a:cubicBezTo>
                  <a:pt x="234613" y="311758"/>
                  <a:pt x="255871" y="333080"/>
                  <a:pt x="255871" y="359223"/>
                </a:cubicBezTo>
                <a:cubicBezTo>
                  <a:pt x="255871" y="385273"/>
                  <a:pt x="234613" y="406503"/>
                  <a:pt x="208527" y="406503"/>
                </a:cubicBezTo>
                <a:lnTo>
                  <a:pt x="194510" y="406503"/>
                </a:lnTo>
                <a:lnTo>
                  <a:pt x="194510" y="460642"/>
                </a:lnTo>
                <a:cubicBezTo>
                  <a:pt x="194510" y="468244"/>
                  <a:pt x="188476" y="474270"/>
                  <a:pt x="180864" y="474270"/>
                </a:cubicBezTo>
                <a:cubicBezTo>
                  <a:pt x="173345" y="474270"/>
                  <a:pt x="167311" y="468244"/>
                  <a:pt x="167311" y="460642"/>
                </a:cubicBezTo>
                <a:lnTo>
                  <a:pt x="167311" y="325293"/>
                </a:lnTo>
                <a:cubicBezTo>
                  <a:pt x="167311" y="317784"/>
                  <a:pt x="173345" y="311758"/>
                  <a:pt x="180864" y="311758"/>
                </a:cubicBezTo>
                <a:close/>
                <a:moveTo>
                  <a:pt x="359781" y="90101"/>
                </a:moveTo>
                <a:lnTo>
                  <a:pt x="359781" y="193179"/>
                </a:lnTo>
                <a:lnTo>
                  <a:pt x="453370" y="193179"/>
                </a:lnTo>
                <a:close/>
                <a:moveTo>
                  <a:pt x="51530" y="50334"/>
                </a:moveTo>
                <a:lnTo>
                  <a:pt x="51530" y="555065"/>
                </a:lnTo>
                <a:lnTo>
                  <a:pt x="484660" y="555065"/>
                </a:lnTo>
                <a:lnTo>
                  <a:pt x="484660" y="243327"/>
                </a:lnTo>
                <a:lnTo>
                  <a:pt x="335177" y="243327"/>
                </a:lnTo>
                <a:cubicBezTo>
                  <a:pt x="321064" y="243327"/>
                  <a:pt x="309365" y="231833"/>
                  <a:pt x="309365" y="217651"/>
                </a:cubicBezTo>
                <a:lnTo>
                  <a:pt x="309365" y="50334"/>
                </a:lnTo>
                <a:close/>
                <a:moveTo>
                  <a:pt x="25811" y="0"/>
                </a:moveTo>
                <a:lnTo>
                  <a:pt x="334062" y="0"/>
                </a:lnTo>
                <a:cubicBezTo>
                  <a:pt x="341676" y="0"/>
                  <a:pt x="348175" y="2595"/>
                  <a:pt x="353375" y="7786"/>
                </a:cubicBezTo>
                <a:lnTo>
                  <a:pt x="528762" y="200965"/>
                </a:lnTo>
                <a:cubicBezTo>
                  <a:pt x="532569" y="206156"/>
                  <a:pt x="535168" y="211255"/>
                  <a:pt x="535168" y="217651"/>
                </a:cubicBezTo>
                <a:lnTo>
                  <a:pt x="535168" y="579258"/>
                </a:lnTo>
                <a:cubicBezTo>
                  <a:pt x="535168" y="593348"/>
                  <a:pt x="523562" y="605028"/>
                  <a:pt x="510657" y="605028"/>
                </a:cubicBezTo>
                <a:lnTo>
                  <a:pt x="25811" y="605028"/>
                </a:lnTo>
                <a:cubicBezTo>
                  <a:pt x="11698" y="605028"/>
                  <a:pt x="0" y="593534"/>
                  <a:pt x="0" y="579258"/>
                </a:cubicBezTo>
                <a:lnTo>
                  <a:pt x="0" y="25677"/>
                </a:lnTo>
                <a:cubicBezTo>
                  <a:pt x="0" y="11587"/>
                  <a:pt x="11513" y="0"/>
                  <a:pt x="25811" y="0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iconfont-11253-5321600">
            <a:extLst>
              <a:ext uri="{FF2B5EF4-FFF2-40B4-BE49-F238E27FC236}">
                <a16:creationId xmlns:a16="http://schemas.microsoft.com/office/drawing/2014/main" id="{A064FA38-4E58-B1CF-DA79-4EA132CB30E1}"/>
              </a:ext>
            </a:extLst>
          </p:cNvPr>
          <p:cNvSpPr/>
          <p:nvPr/>
        </p:nvSpPr>
        <p:spPr>
          <a:xfrm>
            <a:off x="4425191" y="3496164"/>
            <a:ext cx="609685" cy="609685"/>
          </a:xfrm>
          <a:custGeom>
            <a:avLst/>
            <a:gdLst>
              <a:gd name="T0" fmla="*/ 8143 w 9982"/>
              <a:gd name="T1" fmla="*/ 3675 h 9983"/>
              <a:gd name="T2" fmla="*/ 6653 w 9982"/>
              <a:gd name="T3" fmla="*/ 2185 h 9983"/>
              <a:gd name="T4" fmla="*/ 6653 w 9982"/>
              <a:gd name="T5" fmla="*/ 3725 h 9983"/>
              <a:gd name="T6" fmla="*/ 8143 w 9982"/>
              <a:gd name="T7" fmla="*/ 3675 h 9983"/>
              <a:gd name="T8" fmla="*/ 8143 w 9982"/>
              <a:gd name="T9" fmla="*/ 3675 h 9983"/>
              <a:gd name="T10" fmla="*/ 9584 w 9982"/>
              <a:gd name="T11" fmla="*/ 8443 h 9983"/>
              <a:gd name="T12" fmla="*/ 5859 w 9982"/>
              <a:gd name="T13" fmla="*/ 8443 h 9983"/>
              <a:gd name="T14" fmla="*/ 5859 w 9982"/>
              <a:gd name="T15" fmla="*/ 7499 h 9983"/>
              <a:gd name="T16" fmla="*/ 8590 w 9982"/>
              <a:gd name="T17" fmla="*/ 7499 h 9983"/>
              <a:gd name="T18" fmla="*/ 8590 w 9982"/>
              <a:gd name="T19" fmla="*/ 7052 h 9983"/>
              <a:gd name="T20" fmla="*/ 5859 w 9982"/>
              <a:gd name="T21" fmla="*/ 7052 h 9983"/>
              <a:gd name="T22" fmla="*/ 5859 w 9982"/>
              <a:gd name="T23" fmla="*/ 6457 h 9983"/>
              <a:gd name="T24" fmla="*/ 8590 w 9982"/>
              <a:gd name="T25" fmla="*/ 6457 h 9983"/>
              <a:gd name="T26" fmla="*/ 8590 w 9982"/>
              <a:gd name="T27" fmla="*/ 6009 h 9983"/>
              <a:gd name="T28" fmla="*/ 5859 w 9982"/>
              <a:gd name="T29" fmla="*/ 6009 h 9983"/>
              <a:gd name="T30" fmla="*/ 5859 w 9982"/>
              <a:gd name="T31" fmla="*/ 5314 h 9983"/>
              <a:gd name="T32" fmla="*/ 7200 w 9982"/>
              <a:gd name="T33" fmla="*/ 5165 h 9983"/>
              <a:gd name="T34" fmla="*/ 7895 w 9982"/>
              <a:gd name="T35" fmla="*/ 3924 h 9983"/>
              <a:gd name="T36" fmla="*/ 6405 w 9982"/>
              <a:gd name="T37" fmla="*/ 3924 h 9983"/>
              <a:gd name="T38" fmla="*/ 6405 w 9982"/>
              <a:gd name="T39" fmla="*/ 2434 h 9983"/>
              <a:gd name="T40" fmla="*/ 5859 w 9982"/>
              <a:gd name="T41" fmla="*/ 2533 h 9983"/>
              <a:gd name="T42" fmla="*/ 5859 w 9982"/>
              <a:gd name="T43" fmla="*/ 1390 h 9983"/>
              <a:gd name="T44" fmla="*/ 9584 w 9982"/>
              <a:gd name="T45" fmla="*/ 1390 h 9983"/>
              <a:gd name="T46" fmla="*/ 9584 w 9982"/>
              <a:gd name="T47" fmla="*/ 8443 h 9983"/>
              <a:gd name="T48" fmla="*/ 3327 w 9982"/>
              <a:gd name="T49" fmla="*/ 5364 h 9983"/>
              <a:gd name="T50" fmla="*/ 2483 w 9982"/>
              <a:gd name="T51" fmla="*/ 5463 h 9983"/>
              <a:gd name="T52" fmla="*/ 2483 w 9982"/>
              <a:gd name="T53" fmla="*/ 6804 h 9983"/>
              <a:gd name="T54" fmla="*/ 1788 w 9982"/>
              <a:gd name="T55" fmla="*/ 6754 h 9983"/>
              <a:gd name="T56" fmla="*/ 1788 w 9982"/>
              <a:gd name="T57" fmla="*/ 3029 h 9983"/>
              <a:gd name="T58" fmla="*/ 3675 w 9982"/>
              <a:gd name="T59" fmla="*/ 3228 h 9983"/>
              <a:gd name="T60" fmla="*/ 3327 w 9982"/>
              <a:gd name="T61" fmla="*/ 5364 h 9983"/>
              <a:gd name="T62" fmla="*/ 9932 w 9982"/>
              <a:gd name="T63" fmla="*/ 1490 h 9983"/>
              <a:gd name="T64" fmla="*/ 9484 w 9982"/>
              <a:gd name="T65" fmla="*/ 1043 h 9983"/>
              <a:gd name="T66" fmla="*/ 5859 w 9982"/>
              <a:gd name="T67" fmla="*/ 1043 h 9983"/>
              <a:gd name="T68" fmla="*/ 5859 w 9982"/>
              <a:gd name="T69" fmla="*/ 0 h 9983"/>
              <a:gd name="T70" fmla="*/ 5214 w 9982"/>
              <a:gd name="T71" fmla="*/ 0 h 9983"/>
              <a:gd name="T72" fmla="*/ 0 w 9982"/>
              <a:gd name="T73" fmla="*/ 944 h 9983"/>
              <a:gd name="T74" fmla="*/ 0 w 9982"/>
              <a:gd name="T75" fmla="*/ 9039 h 9983"/>
              <a:gd name="T76" fmla="*/ 5165 w 9982"/>
              <a:gd name="T77" fmla="*/ 9983 h 9983"/>
              <a:gd name="T78" fmla="*/ 5860 w 9982"/>
              <a:gd name="T79" fmla="*/ 9983 h 9983"/>
              <a:gd name="T80" fmla="*/ 5860 w 9982"/>
              <a:gd name="T81" fmla="*/ 8840 h 9983"/>
              <a:gd name="T82" fmla="*/ 9237 w 9982"/>
              <a:gd name="T83" fmla="*/ 8840 h 9983"/>
              <a:gd name="T84" fmla="*/ 9833 w 9982"/>
              <a:gd name="T85" fmla="*/ 8742 h 9983"/>
              <a:gd name="T86" fmla="*/ 9932 w 9982"/>
              <a:gd name="T87" fmla="*/ 7947 h 9983"/>
              <a:gd name="T88" fmla="*/ 9932 w 9982"/>
              <a:gd name="T89" fmla="*/ 1490 h 9983"/>
              <a:gd name="T90" fmla="*/ 9932 w 9982"/>
              <a:gd name="T91" fmla="*/ 1490 h 9983"/>
              <a:gd name="T92" fmla="*/ 2483 w 9982"/>
              <a:gd name="T93" fmla="*/ 3675 h 9983"/>
              <a:gd name="T94" fmla="*/ 2483 w 9982"/>
              <a:gd name="T95" fmla="*/ 4818 h 9983"/>
              <a:gd name="T96" fmla="*/ 3128 w 9982"/>
              <a:gd name="T97" fmla="*/ 4569 h 9983"/>
              <a:gd name="T98" fmla="*/ 3128 w 9982"/>
              <a:gd name="T99" fmla="*/ 3824 h 9983"/>
              <a:gd name="T100" fmla="*/ 2483 w 9982"/>
              <a:gd name="T101" fmla="*/ 3675 h 9983"/>
              <a:gd name="T102" fmla="*/ 2483 w 9982"/>
              <a:gd name="T103" fmla="*/ 3675 h 99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9982" h="9983">
                <a:moveTo>
                  <a:pt x="8143" y="3675"/>
                </a:moveTo>
                <a:cubicBezTo>
                  <a:pt x="8093" y="2880"/>
                  <a:pt x="7448" y="2185"/>
                  <a:pt x="6653" y="2185"/>
                </a:cubicBezTo>
                <a:lnTo>
                  <a:pt x="6653" y="3725"/>
                </a:lnTo>
                <a:cubicBezTo>
                  <a:pt x="7150" y="3675"/>
                  <a:pt x="7647" y="3675"/>
                  <a:pt x="8143" y="3675"/>
                </a:cubicBezTo>
                <a:close/>
                <a:moveTo>
                  <a:pt x="8143" y="3675"/>
                </a:moveTo>
                <a:close/>
                <a:moveTo>
                  <a:pt x="9584" y="8443"/>
                </a:moveTo>
                <a:lnTo>
                  <a:pt x="5859" y="8443"/>
                </a:lnTo>
                <a:lnTo>
                  <a:pt x="5859" y="7499"/>
                </a:lnTo>
                <a:lnTo>
                  <a:pt x="8590" y="7499"/>
                </a:lnTo>
                <a:lnTo>
                  <a:pt x="8590" y="7052"/>
                </a:lnTo>
                <a:lnTo>
                  <a:pt x="5859" y="7052"/>
                </a:lnTo>
                <a:lnTo>
                  <a:pt x="5859" y="6457"/>
                </a:lnTo>
                <a:lnTo>
                  <a:pt x="8590" y="6457"/>
                </a:lnTo>
                <a:lnTo>
                  <a:pt x="8590" y="6009"/>
                </a:lnTo>
                <a:lnTo>
                  <a:pt x="5859" y="6009"/>
                </a:lnTo>
                <a:lnTo>
                  <a:pt x="5859" y="5314"/>
                </a:lnTo>
                <a:cubicBezTo>
                  <a:pt x="6307" y="5463"/>
                  <a:pt x="6803" y="5463"/>
                  <a:pt x="7200" y="5165"/>
                </a:cubicBezTo>
                <a:cubicBezTo>
                  <a:pt x="7648" y="4917"/>
                  <a:pt x="7845" y="4420"/>
                  <a:pt x="7895" y="3924"/>
                </a:cubicBezTo>
                <a:lnTo>
                  <a:pt x="6405" y="3924"/>
                </a:lnTo>
                <a:lnTo>
                  <a:pt x="6405" y="2434"/>
                </a:lnTo>
                <a:cubicBezTo>
                  <a:pt x="6207" y="2484"/>
                  <a:pt x="6058" y="2533"/>
                  <a:pt x="5859" y="2533"/>
                </a:cubicBezTo>
                <a:lnTo>
                  <a:pt x="5859" y="1390"/>
                </a:lnTo>
                <a:lnTo>
                  <a:pt x="9584" y="1390"/>
                </a:lnTo>
                <a:lnTo>
                  <a:pt x="9584" y="8443"/>
                </a:lnTo>
                <a:close/>
                <a:moveTo>
                  <a:pt x="3327" y="5364"/>
                </a:moveTo>
                <a:cubicBezTo>
                  <a:pt x="3078" y="5463"/>
                  <a:pt x="2780" y="5463"/>
                  <a:pt x="2483" y="5463"/>
                </a:cubicBezTo>
                <a:lnTo>
                  <a:pt x="2483" y="6804"/>
                </a:lnTo>
                <a:cubicBezTo>
                  <a:pt x="2284" y="6804"/>
                  <a:pt x="2035" y="6754"/>
                  <a:pt x="1788" y="6754"/>
                </a:cubicBezTo>
                <a:lnTo>
                  <a:pt x="1788" y="3029"/>
                </a:lnTo>
                <a:cubicBezTo>
                  <a:pt x="2384" y="3079"/>
                  <a:pt x="3129" y="2780"/>
                  <a:pt x="3675" y="3228"/>
                </a:cubicBezTo>
                <a:cubicBezTo>
                  <a:pt x="4170" y="3874"/>
                  <a:pt x="4022" y="4966"/>
                  <a:pt x="3327" y="5364"/>
                </a:cubicBezTo>
                <a:close/>
                <a:moveTo>
                  <a:pt x="9932" y="1490"/>
                </a:moveTo>
                <a:cubicBezTo>
                  <a:pt x="9982" y="1242"/>
                  <a:pt x="9733" y="994"/>
                  <a:pt x="9484" y="1043"/>
                </a:cubicBezTo>
                <a:lnTo>
                  <a:pt x="5859" y="1043"/>
                </a:lnTo>
                <a:lnTo>
                  <a:pt x="5859" y="0"/>
                </a:lnTo>
                <a:lnTo>
                  <a:pt x="5214" y="0"/>
                </a:lnTo>
                <a:cubicBezTo>
                  <a:pt x="3477" y="298"/>
                  <a:pt x="1738" y="596"/>
                  <a:pt x="0" y="944"/>
                </a:cubicBezTo>
                <a:lnTo>
                  <a:pt x="0" y="9039"/>
                </a:lnTo>
                <a:cubicBezTo>
                  <a:pt x="1738" y="9337"/>
                  <a:pt x="3427" y="9635"/>
                  <a:pt x="5165" y="9983"/>
                </a:cubicBezTo>
                <a:lnTo>
                  <a:pt x="5860" y="9983"/>
                </a:lnTo>
                <a:lnTo>
                  <a:pt x="5860" y="8840"/>
                </a:lnTo>
                <a:lnTo>
                  <a:pt x="9237" y="8840"/>
                </a:lnTo>
                <a:cubicBezTo>
                  <a:pt x="9435" y="8840"/>
                  <a:pt x="9634" y="8840"/>
                  <a:pt x="9833" y="8742"/>
                </a:cubicBezTo>
                <a:cubicBezTo>
                  <a:pt x="9932" y="8444"/>
                  <a:pt x="9932" y="8195"/>
                  <a:pt x="9932" y="7947"/>
                </a:cubicBezTo>
                <a:lnTo>
                  <a:pt x="9932" y="1490"/>
                </a:lnTo>
                <a:close/>
                <a:moveTo>
                  <a:pt x="9932" y="1490"/>
                </a:moveTo>
                <a:close/>
                <a:moveTo>
                  <a:pt x="2483" y="3675"/>
                </a:moveTo>
                <a:lnTo>
                  <a:pt x="2483" y="4818"/>
                </a:lnTo>
                <a:cubicBezTo>
                  <a:pt x="2732" y="4768"/>
                  <a:pt x="2979" y="4818"/>
                  <a:pt x="3128" y="4569"/>
                </a:cubicBezTo>
                <a:cubicBezTo>
                  <a:pt x="3227" y="4320"/>
                  <a:pt x="3227" y="4023"/>
                  <a:pt x="3128" y="3824"/>
                </a:cubicBezTo>
                <a:cubicBezTo>
                  <a:pt x="2979" y="3625"/>
                  <a:pt x="2680" y="3675"/>
                  <a:pt x="2483" y="3675"/>
                </a:cubicBezTo>
                <a:close/>
                <a:moveTo>
                  <a:pt x="2483" y="3675"/>
                </a:move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ai-file-format_28865">
            <a:extLst>
              <a:ext uri="{FF2B5EF4-FFF2-40B4-BE49-F238E27FC236}">
                <a16:creationId xmlns:a16="http://schemas.microsoft.com/office/drawing/2014/main" id="{63826A3A-ADAB-0F76-07EE-F849D6570557}"/>
              </a:ext>
            </a:extLst>
          </p:cNvPr>
          <p:cNvSpPr/>
          <p:nvPr/>
        </p:nvSpPr>
        <p:spPr>
          <a:xfrm>
            <a:off x="5832866" y="2246269"/>
            <a:ext cx="540738" cy="609685"/>
          </a:xfrm>
          <a:custGeom>
            <a:avLst/>
            <a:gdLst>
              <a:gd name="connsiteX0" fmla="*/ 72606 w 539049"/>
              <a:gd name="connsiteY0" fmla="*/ 462631 h 607780"/>
              <a:gd name="connsiteX1" fmla="*/ 72606 w 539049"/>
              <a:gd name="connsiteY1" fmla="*/ 577437 h 607780"/>
              <a:gd name="connsiteX2" fmla="*/ 466443 w 539049"/>
              <a:gd name="connsiteY2" fmla="*/ 577437 h 607780"/>
              <a:gd name="connsiteX3" fmla="*/ 466443 w 539049"/>
              <a:gd name="connsiteY3" fmla="*/ 462631 h 607780"/>
              <a:gd name="connsiteX4" fmla="*/ 222389 w 539049"/>
              <a:gd name="connsiteY4" fmla="*/ 272806 h 607780"/>
              <a:gd name="connsiteX5" fmla="*/ 222888 w 539049"/>
              <a:gd name="connsiteY5" fmla="*/ 272806 h 607780"/>
              <a:gd name="connsiteX6" fmla="*/ 232129 w 539049"/>
              <a:gd name="connsiteY6" fmla="*/ 307889 h 607780"/>
              <a:gd name="connsiteX7" fmla="*/ 243451 w 539049"/>
              <a:gd name="connsiteY7" fmla="*/ 346547 h 607780"/>
              <a:gd name="connsiteX8" fmla="*/ 203158 w 539049"/>
              <a:gd name="connsiteY8" fmla="*/ 346547 h 607780"/>
              <a:gd name="connsiteX9" fmla="*/ 213981 w 539049"/>
              <a:gd name="connsiteY9" fmla="*/ 307889 h 607780"/>
              <a:gd name="connsiteX10" fmla="*/ 222389 w 539049"/>
              <a:gd name="connsiteY10" fmla="*/ 272806 h 607780"/>
              <a:gd name="connsiteX11" fmla="*/ 332222 w 539049"/>
              <a:gd name="connsiteY11" fmla="*/ 242081 h 607780"/>
              <a:gd name="connsiteX12" fmla="*/ 332222 w 539049"/>
              <a:gd name="connsiteY12" fmla="*/ 424058 h 607780"/>
              <a:gd name="connsiteX13" fmla="*/ 373604 w 539049"/>
              <a:gd name="connsiteY13" fmla="*/ 424058 h 607780"/>
              <a:gd name="connsiteX14" fmla="*/ 373604 w 539049"/>
              <a:gd name="connsiteY14" fmla="*/ 242081 h 607780"/>
              <a:gd name="connsiteX15" fmla="*/ 197251 w 539049"/>
              <a:gd name="connsiteY15" fmla="*/ 242081 h 607780"/>
              <a:gd name="connsiteX16" fmla="*/ 141465 w 539049"/>
              <a:gd name="connsiteY16" fmla="*/ 424058 h 607780"/>
              <a:gd name="connsiteX17" fmla="*/ 184262 w 539049"/>
              <a:gd name="connsiteY17" fmla="*/ 424058 h 607780"/>
              <a:gd name="connsiteX18" fmla="*/ 197251 w 539049"/>
              <a:gd name="connsiteY18" fmla="*/ 377337 h 607780"/>
              <a:gd name="connsiteX19" fmla="*/ 249458 w 539049"/>
              <a:gd name="connsiteY19" fmla="*/ 377337 h 607780"/>
              <a:gd name="connsiteX20" fmla="*/ 263530 w 539049"/>
              <a:gd name="connsiteY20" fmla="*/ 424058 h 607780"/>
              <a:gd name="connsiteX21" fmla="*/ 307826 w 539049"/>
              <a:gd name="connsiteY21" fmla="*/ 424058 h 607780"/>
              <a:gd name="connsiteX22" fmla="*/ 251290 w 539049"/>
              <a:gd name="connsiteY22" fmla="*/ 242081 h 607780"/>
              <a:gd name="connsiteX23" fmla="*/ 72606 w 539049"/>
              <a:gd name="connsiteY23" fmla="*/ 23859 h 607780"/>
              <a:gd name="connsiteX24" fmla="*/ 72606 w 539049"/>
              <a:gd name="connsiteY24" fmla="*/ 217391 h 607780"/>
              <a:gd name="connsiteX25" fmla="*/ 466443 w 539049"/>
              <a:gd name="connsiteY25" fmla="*/ 217391 h 607780"/>
              <a:gd name="connsiteX26" fmla="*/ 466443 w 539049"/>
              <a:gd name="connsiteY26" fmla="*/ 157702 h 607780"/>
              <a:gd name="connsiteX27" fmla="*/ 361032 w 539049"/>
              <a:gd name="connsiteY27" fmla="*/ 157702 h 607780"/>
              <a:gd name="connsiteX28" fmla="*/ 349125 w 539049"/>
              <a:gd name="connsiteY28" fmla="*/ 145731 h 607780"/>
              <a:gd name="connsiteX29" fmla="*/ 349125 w 539049"/>
              <a:gd name="connsiteY29" fmla="*/ 23859 h 607780"/>
              <a:gd name="connsiteX30" fmla="*/ 72606 w 539049"/>
              <a:gd name="connsiteY30" fmla="*/ 0 h 607780"/>
              <a:gd name="connsiteX31" fmla="*/ 361032 w 539049"/>
              <a:gd name="connsiteY31" fmla="*/ 0 h 607780"/>
              <a:gd name="connsiteX32" fmla="*/ 363779 w 539049"/>
              <a:gd name="connsiteY32" fmla="*/ 333 h 607780"/>
              <a:gd name="connsiteX33" fmla="*/ 364445 w 539049"/>
              <a:gd name="connsiteY33" fmla="*/ 582 h 607780"/>
              <a:gd name="connsiteX34" fmla="*/ 366777 w 539049"/>
              <a:gd name="connsiteY34" fmla="*/ 1496 h 607780"/>
              <a:gd name="connsiteX35" fmla="*/ 367526 w 539049"/>
              <a:gd name="connsiteY35" fmla="*/ 1995 h 607780"/>
              <a:gd name="connsiteX36" fmla="*/ 369941 w 539049"/>
              <a:gd name="connsiteY36" fmla="*/ 3990 h 607780"/>
              <a:gd name="connsiteX37" fmla="*/ 370024 w 539049"/>
              <a:gd name="connsiteY37" fmla="*/ 4073 h 607780"/>
              <a:gd name="connsiteX38" fmla="*/ 487426 w 539049"/>
              <a:gd name="connsiteY38" fmla="*/ 137916 h 607780"/>
              <a:gd name="connsiteX39" fmla="*/ 490257 w 539049"/>
              <a:gd name="connsiteY39" fmla="*/ 145648 h 607780"/>
              <a:gd name="connsiteX40" fmla="*/ 490340 w 539049"/>
              <a:gd name="connsiteY40" fmla="*/ 146978 h 607780"/>
              <a:gd name="connsiteX41" fmla="*/ 490340 w 539049"/>
              <a:gd name="connsiteY41" fmla="*/ 217391 h 607780"/>
              <a:gd name="connsiteX42" fmla="*/ 504994 w 539049"/>
              <a:gd name="connsiteY42" fmla="*/ 217391 h 607780"/>
              <a:gd name="connsiteX43" fmla="*/ 539049 w 539049"/>
              <a:gd name="connsiteY43" fmla="*/ 251475 h 607780"/>
              <a:gd name="connsiteX44" fmla="*/ 539049 w 539049"/>
              <a:gd name="connsiteY44" fmla="*/ 428547 h 607780"/>
              <a:gd name="connsiteX45" fmla="*/ 504994 w 539049"/>
              <a:gd name="connsiteY45" fmla="*/ 462631 h 607780"/>
              <a:gd name="connsiteX46" fmla="*/ 490340 w 539049"/>
              <a:gd name="connsiteY46" fmla="*/ 462631 h 607780"/>
              <a:gd name="connsiteX47" fmla="*/ 490340 w 539049"/>
              <a:gd name="connsiteY47" fmla="*/ 583921 h 607780"/>
              <a:gd name="connsiteX48" fmla="*/ 466443 w 539049"/>
              <a:gd name="connsiteY48" fmla="*/ 607780 h 607780"/>
              <a:gd name="connsiteX49" fmla="*/ 72606 w 539049"/>
              <a:gd name="connsiteY49" fmla="*/ 607780 h 607780"/>
              <a:gd name="connsiteX50" fmla="*/ 48709 w 539049"/>
              <a:gd name="connsiteY50" fmla="*/ 583921 h 607780"/>
              <a:gd name="connsiteX51" fmla="*/ 48709 w 539049"/>
              <a:gd name="connsiteY51" fmla="*/ 462631 h 607780"/>
              <a:gd name="connsiteX52" fmla="*/ 34138 w 539049"/>
              <a:gd name="connsiteY52" fmla="*/ 462631 h 607780"/>
              <a:gd name="connsiteX53" fmla="*/ 0 w 539049"/>
              <a:gd name="connsiteY53" fmla="*/ 428547 h 607780"/>
              <a:gd name="connsiteX54" fmla="*/ 0 w 539049"/>
              <a:gd name="connsiteY54" fmla="*/ 251475 h 607780"/>
              <a:gd name="connsiteX55" fmla="*/ 34138 w 539049"/>
              <a:gd name="connsiteY55" fmla="*/ 217391 h 607780"/>
              <a:gd name="connsiteX56" fmla="*/ 48709 w 539049"/>
              <a:gd name="connsiteY56" fmla="*/ 217391 h 607780"/>
              <a:gd name="connsiteX57" fmla="*/ 48709 w 539049"/>
              <a:gd name="connsiteY57" fmla="*/ 23859 h 607780"/>
              <a:gd name="connsiteX58" fmla="*/ 72606 w 539049"/>
              <a:gd name="connsiteY58" fmla="*/ 0 h 6077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</a:cxnLst>
            <a:rect l="l" t="t" r="r" b="b"/>
            <a:pathLst>
              <a:path w="539049" h="607780">
                <a:moveTo>
                  <a:pt x="72606" y="462631"/>
                </a:moveTo>
                <a:lnTo>
                  <a:pt x="72606" y="577437"/>
                </a:lnTo>
                <a:lnTo>
                  <a:pt x="466443" y="577437"/>
                </a:lnTo>
                <a:lnTo>
                  <a:pt x="466443" y="462631"/>
                </a:lnTo>
                <a:close/>
                <a:moveTo>
                  <a:pt x="222389" y="272806"/>
                </a:moveTo>
                <a:lnTo>
                  <a:pt x="222888" y="272806"/>
                </a:lnTo>
                <a:cubicBezTo>
                  <a:pt x="225636" y="283614"/>
                  <a:pt x="228882" y="297165"/>
                  <a:pt x="232129" y="307889"/>
                </a:cubicBezTo>
                <a:lnTo>
                  <a:pt x="243451" y="346547"/>
                </a:lnTo>
                <a:lnTo>
                  <a:pt x="203158" y="346547"/>
                </a:lnTo>
                <a:lnTo>
                  <a:pt x="213981" y="307889"/>
                </a:lnTo>
                <a:cubicBezTo>
                  <a:pt x="216978" y="297414"/>
                  <a:pt x="219642" y="283614"/>
                  <a:pt x="222389" y="272806"/>
                </a:cubicBezTo>
                <a:close/>
                <a:moveTo>
                  <a:pt x="332222" y="242081"/>
                </a:moveTo>
                <a:lnTo>
                  <a:pt x="332222" y="424058"/>
                </a:lnTo>
                <a:lnTo>
                  <a:pt x="373604" y="424058"/>
                </a:lnTo>
                <a:lnTo>
                  <a:pt x="373604" y="242081"/>
                </a:lnTo>
                <a:close/>
                <a:moveTo>
                  <a:pt x="197251" y="242081"/>
                </a:moveTo>
                <a:lnTo>
                  <a:pt x="141465" y="424058"/>
                </a:lnTo>
                <a:lnTo>
                  <a:pt x="184262" y="424058"/>
                </a:lnTo>
                <a:lnTo>
                  <a:pt x="197251" y="377337"/>
                </a:lnTo>
                <a:lnTo>
                  <a:pt x="249458" y="377337"/>
                </a:lnTo>
                <a:lnTo>
                  <a:pt x="263530" y="424058"/>
                </a:lnTo>
                <a:lnTo>
                  <a:pt x="307826" y="424058"/>
                </a:lnTo>
                <a:lnTo>
                  <a:pt x="251290" y="242081"/>
                </a:lnTo>
                <a:close/>
                <a:moveTo>
                  <a:pt x="72606" y="23859"/>
                </a:moveTo>
                <a:lnTo>
                  <a:pt x="72606" y="217391"/>
                </a:lnTo>
                <a:lnTo>
                  <a:pt x="466443" y="217391"/>
                </a:lnTo>
                <a:lnTo>
                  <a:pt x="466443" y="157702"/>
                </a:lnTo>
                <a:lnTo>
                  <a:pt x="361032" y="157702"/>
                </a:lnTo>
                <a:cubicBezTo>
                  <a:pt x="354454" y="157702"/>
                  <a:pt x="349125" y="152381"/>
                  <a:pt x="349125" y="145731"/>
                </a:cubicBezTo>
                <a:lnTo>
                  <a:pt x="349125" y="23859"/>
                </a:lnTo>
                <a:close/>
                <a:moveTo>
                  <a:pt x="72606" y="0"/>
                </a:moveTo>
                <a:lnTo>
                  <a:pt x="361032" y="0"/>
                </a:lnTo>
                <a:cubicBezTo>
                  <a:pt x="361947" y="0"/>
                  <a:pt x="362863" y="166"/>
                  <a:pt x="363779" y="333"/>
                </a:cubicBezTo>
                <a:cubicBezTo>
                  <a:pt x="364029" y="416"/>
                  <a:pt x="364196" y="499"/>
                  <a:pt x="364445" y="582"/>
                </a:cubicBezTo>
                <a:cubicBezTo>
                  <a:pt x="365278" y="831"/>
                  <a:pt x="366027" y="1164"/>
                  <a:pt x="366777" y="1496"/>
                </a:cubicBezTo>
                <a:cubicBezTo>
                  <a:pt x="367026" y="1663"/>
                  <a:pt x="367276" y="1829"/>
                  <a:pt x="367526" y="1995"/>
                </a:cubicBezTo>
                <a:cubicBezTo>
                  <a:pt x="368442" y="2577"/>
                  <a:pt x="369275" y="3242"/>
                  <a:pt x="369941" y="3990"/>
                </a:cubicBezTo>
                <a:cubicBezTo>
                  <a:pt x="369941" y="3990"/>
                  <a:pt x="370024" y="4073"/>
                  <a:pt x="370024" y="4073"/>
                </a:cubicBezTo>
                <a:lnTo>
                  <a:pt x="487426" y="137916"/>
                </a:lnTo>
                <a:cubicBezTo>
                  <a:pt x="489341" y="140078"/>
                  <a:pt x="490173" y="142821"/>
                  <a:pt x="490257" y="145648"/>
                </a:cubicBezTo>
                <a:cubicBezTo>
                  <a:pt x="490257" y="146063"/>
                  <a:pt x="490340" y="146562"/>
                  <a:pt x="490340" y="146978"/>
                </a:cubicBezTo>
                <a:lnTo>
                  <a:pt x="490340" y="217391"/>
                </a:lnTo>
                <a:lnTo>
                  <a:pt x="504994" y="217391"/>
                </a:lnTo>
                <a:cubicBezTo>
                  <a:pt x="523812" y="217391"/>
                  <a:pt x="539049" y="232604"/>
                  <a:pt x="539049" y="251475"/>
                </a:cubicBezTo>
                <a:lnTo>
                  <a:pt x="539049" y="428547"/>
                </a:lnTo>
                <a:cubicBezTo>
                  <a:pt x="539049" y="447418"/>
                  <a:pt x="523812" y="462631"/>
                  <a:pt x="504994" y="462631"/>
                </a:cubicBezTo>
                <a:lnTo>
                  <a:pt x="490340" y="462631"/>
                </a:lnTo>
                <a:lnTo>
                  <a:pt x="490340" y="583921"/>
                </a:lnTo>
                <a:cubicBezTo>
                  <a:pt x="490340" y="597056"/>
                  <a:pt x="479599" y="607780"/>
                  <a:pt x="466443" y="607780"/>
                </a:cubicBezTo>
                <a:lnTo>
                  <a:pt x="72606" y="607780"/>
                </a:lnTo>
                <a:cubicBezTo>
                  <a:pt x="59450" y="607780"/>
                  <a:pt x="48709" y="597056"/>
                  <a:pt x="48709" y="583921"/>
                </a:cubicBezTo>
                <a:lnTo>
                  <a:pt x="48709" y="462631"/>
                </a:lnTo>
                <a:lnTo>
                  <a:pt x="34138" y="462631"/>
                </a:lnTo>
                <a:cubicBezTo>
                  <a:pt x="15320" y="462631"/>
                  <a:pt x="0" y="447418"/>
                  <a:pt x="0" y="428547"/>
                </a:cubicBezTo>
                <a:lnTo>
                  <a:pt x="0" y="251475"/>
                </a:lnTo>
                <a:cubicBezTo>
                  <a:pt x="0" y="232604"/>
                  <a:pt x="15320" y="217391"/>
                  <a:pt x="34138" y="217391"/>
                </a:cubicBezTo>
                <a:lnTo>
                  <a:pt x="48709" y="217391"/>
                </a:lnTo>
                <a:lnTo>
                  <a:pt x="48709" y="23859"/>
                </a:lnTo>
                <a:cubicBezTo>
                  <a:pt x="48709" y="10724"/>
                  <a:pt x="59450" y="0"/>
                  <a:pt x="72606" y="0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pen-point_73866">
            <a:extLst>
              <a:ext uri="{FF2B5EF4-FFF2-40B4-BE49-F238E27FC236}">
                <a16:creationId xmlns:a16="http://schemas.microsoft.com/office/drawing/2014/main" id="{0A67375E-A17C-9F3D-2F1F-D9CDAB0B85F7}"/>
              </a:ext>
            </a:extLst>
          </p:cNvPr>
          <p:cNvSpPr/>
          <p:nvPr/>
        </p:nvSpPr>
        <p:spPr>
          <a:xfrm>
            <a:off x="4481785" y="5147296"/>
            <a:ext cx="454586" cy="609685"/>
          </a:xfrm>
          <a:custGeom>
            <a:avLst/>
            <a:gdLst>
              <a:gd name="connsiteX0" fmla="*/ 139381 w 452178"/>
              <a:gd name="connsiteY0" fmla="*/ 539347 h 606455"/>
              <a:gd name="connsiteX1" fmla="*/ 312831 w 452178"/>
              <a:gd name="connsiteY1" fmla="*/ 539347 h 606455"/>
              <a:gd name="connsiteX2" fmla="*/ 346420 w 452178"/>
              <a:gd name="connsiteY2" fmla="*/ 572901 h 606455"/>
              <a:gd name="connsiteX3" fmla="*/ 312831 w 452178"/>
              <a:gd name="connsiteY3" fmla="*/ 606455 h 606455"/>
              <a:gd name="connsiteX4" fmla="*/ 139381 w 452178"/>
              <a:gd name="connsiteY4" fmla="*/ 606455 h 606455"/>
              <a:gd name="connsiteX5" fmla="*/ 105792 w 452178"/>
              <a:gd name="connsiteY5" fmla="*/ 572901 h 606455"/>
              <a:gd name="connsiteX6" fmla="*/ 139381 w 452178"/>
              <a:gd name="connsiteY6" fmla="*/ 539347 h 606455"/>
              <a:gd name="connsiteX7" fmla="*/ 260268 w 452178"/>
              <a:gd name="connsiteY7" fmla="*/ 570 h 606455"/>
              <a:gd name="connsiteX8" fmla="*/ 278298 w 452178"/>
              <a:gd name="connsiteY8" fmla="*/ 7866 h 606455"/>
              <a:gd name="connsiteX9" fmla="*/ 443317 w 452178"/>
              <a:gd name="connsiteY9" fmla="*/ 286636 h 606455"/>
              <a:gd name="connsiteX10" fmla="*/ 441040 w 452178"/>
              <a:gd name="connsiteY10" fmla="*/ 355049 h 606455"/>
              <a:gd name="connsiteX11" fmla="*/ 361519 w 452178"/>
              <a:gd name="connsiteY11" fmla="*/ 471408 h 606455"/>
              <a:gd name="connsiteX12" fmla="*/ 308759 w 452178"/>
              <a:gd name="connsiteY12" fmla="*/ 499266 h 606455"/>
              <a:gd name="connsiteX13" fmla="*/ 143455 w 452178"/>
              <a:gd name="connsiteY13" fmla="*/ 499266 h 606455"/>
              <a:gd name="connsiteX14" fmla="*/ 90694 w 452178"/>
              <a:gd name="connsiteY14" fmla="*/ 471408 h 606455"/>
              <a:gd name="connsiteX15" fmla="*/ 11173 w 452178"/>
              <a:gd name="connsiteY15" fmla="*/ 355049 h 606455"/>
              <a:gd name="connsiteX16" fmla="*/ 8896 w 452178"/>
              <a:gd name="connsiteY16" fmla="*/ 286636 h 606455"/>
              <a:gd name="connsiteX17" fmla="*/ 173820 w 452178"/>
              <a:gd name="connsiteY17" fmla="*/ 7961 h 606455"/>
              <a:gd name="connsiteX18" fmla="*/ 191850 w 452178"/>
              <a:gd name="connsiteY18" fmla="*/ 665 h 606455"/>
              <a:gd name="connsiteX19" fmla="*/ 203712 w 452178"/>
              <a:gd name="connsiteY19" fmla="*/ 16110 h 606455"/>
              <a:gd name="connsiteX20" fmla="*/ 203712 w 452178"/>
              <a:gd name="connsiteY20" fmla="*/ 244849 h 606455"/>
              <a:gd name="connsiteX21" fmla="*/ 148674 w 452178"/>
              <a:gd name="connsiteY21" fmla="*/ 318568 h 606455"/>
              <a:gd name="connsiteX22" fmla="*/ 226107 w 452178"/>
              <a:gd name="connsiteY22" fmla="*/ 395888 h 606455"/>
              <a:gd name="connsiteX23" fmla="*/ 303540 w 452178"/>
              <a:gd name="connsiteY23" fmla="*/ 318568 h 606455"/>
              <a:gd name="connsiteX24" fmla="*/ 248501 w 452178"/>
              <a:gd name="connsiteY24" fmla="*/ 244849 h 606455"/>
              <a:gd name="connsiteX25" fmla="*/ 248501 w 452178"/>
              <a:gd name="connsiteY25" fmla="*/ 16015 h 606455"/>
              <a:gd name="connsiteX26" fmla="*/ 260268 w 452178"/>
              <a:gd name="connsiteY26" fmla="*/ 570 h 6064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452178" h="606455">
                <a:moveTo>
                  <a:pt x="139381" y="539347"/>
                </a:moveTo>
                <a:lnTo>
                  <a:pt x="312831" y="539347"/>
                </a:lnTo>
                <a:cubicBezTo>
                  <a:pt x="331428" y="539347"/>
                  <a:pt x="346420" y="554323"/>
                  <a:pt x="346420" y="572901"/>
                </a:cubicBezTo>
                <a:cubicBezTo>
                  <a:pt x="346420" y="591384"/>
                  <a:pt x="331428" y="606455"/>
                  <a:pt x="312831" y="606455"/>
                </a:cubicBezTo>
                <a:lnTo>
                  <a:pt x="139381" y="606455"/>
                </a:lnTo>
                <a:cubicBezTo>
                  <a:pt x="120784" y="606455"/>
                  <a:pt x="105792" y="591384"/>
                  <a:pt x="105792" y="572901"/>
                </a:cubicBezTo>
                <a:cubicBezTo>
                  <a:pt x="105792" y="554323"/>
                  <a:pt x="120784" y="539347"/>
                  <a:pt x="139381" y="539347"/>
                </a:cubicBezTo>
                <a:close/>
                <a:moveTo>
                  <a:pt x="260268" y="570"/>
                </a:moveTo>
                <a:cubicBezTo>
                  <a:pt x="267290" y="-1325"/>
                  <a:pt x="274692" y="1613"/>
                  <a:pt x="278298" y="7866"/>
                </a:cubicBezTo>
                <a:lnTo>
                  <a:pt x="443317" y="286636"/>
                </a:lnTo>
                <a:cubicBezTo>
                  <a:pt x="455938" y="307956"/>
                  <a:pt x="454989" y="334677"/>
                  <a:pt x="441040" y="355049"/>
                </a:cubicBezTo>
                <a:lnTo>
                  <a:pt x="361519" y="471408"/>
                </a:lnTo>
                <a:cubicBezTo>
                  <a:pt x="349658" y="488843"/>
                  <a:pt x="329825" y="499266"/>
                  <a:pt x="308759" y="499266"/>
                </a:cubicBezTo>
                <a:lnTo>
                  <a:pt x="143455" y="499266"/>
                </a:lnTo>
                <a:cubicBezTo>
                  <a:pt x="122293" y="499266"/>
                  <a:pt x="102556" y="488843"/>
                  <a:pt x="90694" y="471408"/>
                </a:cubicBezTo>
                <a:lnTo>
                  <a:pt x="11173" y="355049"/>
                </a:lnTo>
                <a:cubicBezTo>
                  <a:pt x="-2871" y="334677"/>
                  <a:pt x="-3725" y="307956"/>
                  <a:pt x="8896" y="286636"/>
                </a:cubicBezTo>
                <a:lnTo>
                  <a:pt x="173820" y="7961"/>
                </a:lnTo>
                <a:cubicBezTo>
                  <a:pt x="177521" y="1707"/>
                  <a:pt x="184923" y="-1230"/>
                  <a:pt x="191850" y="665"/>
                </a:cubicBezTo>
                <a:cubicBezTo>
                  <a:pt x="198872" y="2560"/>
                  <a:pt x="203712" y="8909"/>
                  <a:pt x="203712" y="16110"/>
                </a:cubicBezTo>
                <a:lnTo>
                  <a:pt x="203712" y="244849"/>
                </a:lnTo>
                <a:cubicBezTo>
                  <a:pt x="171923" y="254514"/>
                  <a:pt x="148674" y="283698"/>
                  <a:pt x="148674" y="318568"/>
                </a:cubicBezTo>
                <a:cubicBezTo>
                  <a:pt x="148674" y="361208"/>
                  <a:pt x="183310" y="395888"/>
                  <a:pt x="226107" y="395888"/>
                </a:cubicBezTo>
                <a:cubicBezTo>
                  <a:pt x="268809" y="395888"/>
                  <a:pt x="303540" y="361208"/>
                  <a:pt x="303540" y="318568"/>
                </a:cubicBezTo>
                <a:cubicBezTo>
                  <a:pt x="303540" y="283698"/>
                  <a:pt x="280291" y="254514"/>
                  <a:pt x="248501" y="244849"/>
                </a:cubicBezTo>
                <a:lnTo>
                  <a:pt x="248501" y="16015"/>
                </a:lnTo>
                <a:cubicBezTo>
                  <a:pt x="248501" y="8814"/>
                  <a:pt x="253341" y="2465"/>
                  <a:pt x="260268" y="570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networking_163712">
            <a:extLst>
              <a:ext uri="{FF2B5EF4-FFF2-40B4-BE49-F238E27FC236}">
                <a16:creationId xmlns:a16="http://schemas.microsoft.com/office/drawing/2014/main" id="{849D112D-8D16-6B9B-CB95-0C3E92324D6E}"/>
              </a:ext>
            </a:extLst>
          </p:cNvPr>
          <p:cNvSpPr/>
          <p:nvPr/>
        </p:nvSpPr>
        <p:spPr>
          <a:xfrm>
            <a:off x="7276660" y="5147296"/>
            <a:ext cx="609685" cy="603447"/>
          </a:xfrm>
          <a:custGeom>
            <a:avLst/>
            <a:gdLst>
              <a:gd name="connsiteX0" fmla="*/ 373273 h 605239"/>
              <a:gd name="connsiteY0" fmla="*/ 373273 h 605239"/>
              <a:gd name="connsiteX1" fmla="*/ 373273 h 605239"/>
              <a:gd name="connsiteY1" fmla="*/ 373273 h 605239"/>
              <a:gd name="connsiteX2" fmla="*/ 373273 h 605239"/>
              <a:gd name="connsiteY2" fmla="*/ 373273 h 605239"/>
              <a:gd name="connsiteX3" fmla="*/ 373273 h 605239"/>
              <a:gd name="connsiteY3" fmla="*/ 373273 h 605239"/>
              <a:gd name="connsiteX4" fmla="*/ 373273 h 605239"/>
              <a:gd name="connsiteY4" fmla="*/ 373273 h 605239"/>
              <a:gd name="connsiteX5" fmla="*/ 373273 h 605239"/>
              <a:gd name="connsiteY5" fmla="*/ 373273 h 605239"/>
              <a:gd name="connsiteX6" fmla="*/ 373273 h 605239"/>
              <a:gd name="connsiteY6" fmla="*/ 373273 h 605239"/>
              <a:gd name="connsiteX7" fmla="*/ 373273 h 605239"/>
              <a:gd name="connsiteY7" fmla="*/ 373273 h 605239"/>
              <a:gd name="connsiteX8" fmla="*/ 373273 h 605239"/>
              <a:gd name="connsiteY8" fmla="*/ 373273 h 605239"/>
              <a:gd name="connsiteX9" fmla="*/ 373273 h 605239"/>
              <a:gd name="connsiteY9" fmla="*/ 373273 h 605239"/>
              <a:gd name="connsiteX10" fmla="*/ 373273 h 605239"/>
              <a:gd name="connsiteY10" fmla="*/ 373273 h 605239"/>
              <a:gd name="connsiteX11" fmla="*/ 373273 h 605239"/>
              <a:gd name="connsiteY11" fmla="*/ 373273 h 605239"/>
              <a:gd name="connsiteX12" fmla="*/ 373273 h 605239"/>
              <a:gd name="connsiteY12" fmla="*/ 373273 h 605239"/>
              <a:gd name="connsiteX13" fmla="*/ 373273 h 605239"/>
              <a:gd name="connsiteY13" fmla="*/ 373273 h 605239"/>
              <a:gd name="connsiteX14" fmla="*/ 373273 h 605239"/>
              <a:gd name="connsiteY14" fmla="*/ 373273 h 605239"/>
              <a:gd name="connsiteX15" fmla="*/ 373273 h 605239"/>
              <a:gd name="connsiteY15" fmla="*/ 373273 h 605239"/>
              <a:gd name="connsiteX16" fmla="*/ 373273 h 605239"/>
              <a:gd name="connsiteY16" fmla="*/ 373273 h 605239"/>
              <a:gd name="connsiteX17" fmla="*/ 373273 h 605239"/>
              <a:gd name="connsiteY17" fmla="*/ 373273 h 605239"/>
              <a:gd name="connsiteX18" fmla="*/ 373273 h 605239"/>
              <a:gd name="connsiteY18" fmla="*/ 373273 h 605239"/>
              <a:gd name="connsiteX19" fmla="*/ 373273 h 605239"/>
              <a:gd name="connsiteY19" fmla="*/ 373273 h 605239"/>
              <a:gd name="connsiteX20" fmla="*/ 373273 h 605239"/>
              <a:gd name="connsiteY20" fmla="*/ 373273 h 605239"/>
              <a:gd name="connsiteX21" fmla="*/ 373273 h 605239"/>
              <a:gd name="connsiteY21" fmla="*/ 373273 h 605239"/>
              <a:gd name="connsiteX22" fmla="*/ 373273 h 605239"/>
              <a:gd name="connsiteY22" fmla="*/ 373273 h 605239"/>
              <a:gd name="connsiteX23" fmla="*/ 373273 h 605239"/>
              <a:gd name="connsiteY23" fmla="*/ 373273 h 605239"/>
              <a:gd name="connsiteX24" fmla="*/ 373273 h 605239"/>
              <a:gd name="connsiteY24" fmla="*/ 373273 h 605239"/>
              <a:gd name="connsiteX25" fmla="*/ 373273 h 605239"/>
              <a:gd name="connsiteY25" fmla="*/ 373273 h 605239"/>
              <a:gd name="connsiteX26" fmla="*/ 373273 h 605239"/>
              <a:gd name="connsiteY26" fmla="*/ 373273 h 605239"/>
              <a:gd name="connsiteX27" fmla="*/ 373273 h 605239"/>
              <a:gd name="connsiteY27" fmla="*/ 373273 h 605239"/>
              <a:gd name="connsiteX28" fmla="*/ 373273 h 605239"/>
              <a:gd name="connsiteY28" fmla="*/ 373273 h 605239"/>
              <a:gd name="connsiteX29" fmla="*/ 373273 h 605239"/>
              <a:gd name="connsiteY29" fmla="*/ 373273 h 605239"/>
              <a:gd name="connsiteX30" fmla="*/ 373273 h 605239"/>
              <a:gd name="connsiteY30" fmla="*/ 373273 h 605239"/>
              <a:gd name="connsiteX31" fmla="*/ 373273 h 605239"/>
              <a:gd name="connsiteY31" fmla="*/ 373273 h 605239"/>
              <a:gd name="connsiteX32" fmla="*/ 373273 h 605239"/>
              <a:gd name="connsiteY32" fmla="*/ 373273 h 605239"/>
              <a:gd name="connsiteX33" fmla="*/ 373273 h 605239"/>
              <a:gd name="connsiteY33" fmla="*/ 373273 h 605239"/>
              <a:gd name="connsiteX34" fmla="*/ 373273 h 605239"/>
              <a:gd name="connsiteY34" fmla="*/ 373273 h 605239"/>
              <a:gd name="connsiteX35" fmla="*/ 373273 h 605239"/>
              <a:gd name="connsiteY35" fmla="*/ 373273 h 605239"/>
              <a:gd name="connsiteX36" fmla="*/ 373273 h 605239"/>
              <a:gd name="connsiteY36" fmla="*/ 373273 h 605239"/>
              <a:gd name="connsiteX37" fmla="*/ 373273 h 605239"/>
              <a:gd name="connsiteY37" fmla="*/ 373273 h 605239"/>
              <a:gd name="connsiteX38" fmla="*/ 373273 h 605239"/>
              <a:gd name="connsiteY38" fmla="*/ 373273 h 605239"/>
              <a:gd name="connsiteX39" fmla="*/ 373273 h 605239"/>
              <a:gd name="connsiteY39" fmla="*/ 373273 h 605239"/>
              <a:gd name="connsiteX40" fmla="*/ 373273 h 605239"/>
              <a:gd name="connsiteY40" fmla="*/ 373273 h 605239"/>
              <a:gd name="connsiteX41" fmla="*/ 373273 h 605239"/>
              <a:gd name="connsiteY41" fmla="*/ 373273 h 605239"/>
              <a:gd name="connsiteX42" fmla="*/ 373273 h 605239"/>
              <a:gd name="connsiteY42" fmla="*/ 373273 h 605239"/>
              <a:gd name="connsiteX43" fmla="*/ 373273 h 605239"/>
              <a:gd name="connsiteY43" fmla="*/ 373273 h 605239"/>
              <a:gd name="connsiteX44" fmla="*/ 373273 h 605239"/>
              <a:gd name="connsiteY44" fmla="*/ 373273 h 605239"/>
              <a:gd name="connsiteX45" fmla="*/ 373273 h 605239"/>
              <a:gd name="connsiteY45" fmla="*/ 373273 h 605239"/>
              <a:gd name="connsiteX46" fmla="*/ 373273 h 605239"/>
              <a:gd name="connsiteY46" fmla="*/ 373273 h 605239"/>
              <a:gd name="connsiteX47" fmla="*/ 373273 h 605239"/>
              <a:gd name="connsiteY47" fmla="*/ 373273 h 605239"/>
              <a:gd name="connsiteX48" fmla="*/ 373273 h 605239"/>
              <a:gd name="connsiteY48" fmla="*/ 373273 h 605239"/>
              <a:gd name="connsiteX49" fmla="*/ 373273 h 605239"/>
              <a:gd name="connsiteY49" fmla="*/ 373273 h 605239"/>
              <a:gd name="connsiteX50" fmla="*/ 373273 h 605239"/>
              <a:gd name="connsiteY50" fmla="*/ 373273 h 605239"/>
              <a:gd name="connsiteX51" fmla="*/ 373273 h 605239"/>
              <a:gd name="connsiteY51" fmla="*/ 373273 h 605239"/>
              <a:gd name="connsiteX52" fmla="*/ 373273 h 605239"/>
              <a:gd name="connsiteY52" fmla="*/ 373273 h 605239"/>
              <a:gd name="connsiteX53" fmla="*/ 373273 h 605239"/>
              <a:gd name="connsiteY53" fmla="*/ 373273 h 605239"/>
              <a:gd name="connsiteX54" fmla="*/ 373273 h 605239"/>
              <a:gd name="connsiteY54" fmla="*/ 373273 h 605239"/>
              <a:gd name="connsiteX55" fmla="*/ 373273 h 605239"/>
              <a:gd name="connsiteY55" fmla="*/ 373273 h 605239"/>
              <a:gd name="connsiteX56" fmla="*/ 373273 h 605239"/>
              <a:gd name="connsiteY56" fmla="*/ 373273 h 605239"/>
              <a:gd name="connsiteX57" fmla="*/ 373273 h 605239"/>
              <a:gd name="connsiteY57" fmla="*/ 373273 h 605239"/>
              <a:gd name="connsiteX58" fmla="*/ 373273 h 605239"/>
              <a:gd name="connsiteY58" fmla="*/ 373273 h 605239"/>
              <a:gd name="connsiteX59" fmla="*/ 373273 h 605239"/>
              <a:gd name="connsiteY59" fmla="*/ 373273 h 605239"/>
              <a:gd name="connsiteX60" fmla="*/ 373273 h 605239"/>
              <a:gd name="connsiteY60" fmla="*/ 373273 h 605239"/>
              <a:gd name="connsiteX61" fmla="*/ 373273 h 605239"/>
              <a:gd name="connsiteY61" fmla="*/ 373273 h 605239"/>
              <a:gd name="connsiteX62" fmla="*/ 373273 h 605239"/>
              <a:gd name="connsiteY62" fmla="*/ 373273 h 605239"/>
              <a:gd name="connsiteX63" fmla="*/ 373273 h 605239"/>
              <a:gd name="connsiteY63" fmla="*/ 373273 h 605239"/>
              <a:gd name="connsiteX64" fmla="*/ 373273 h 605239"/>
              <a:gd name="connsiteY64" fmla="*/ 373273 h 605239"/>
              <a:gd name="connsiteX65" fmla="*/ 373273 h 605239"/>
              <a:gd name="connsiteY65" fmla="*/ 373273 h 605239"/>
              <a:gd name="connsiteX66" fmla="*/ 373273 h 605239"/>
              <a:gd name="connsiteY66" fmla="*/ 373273 h 605239"/>
              <a:gd name="connsiteX67" fmla="*/ 373273 h 605239"/>
              <a:gd name="connsiteY67" fmla="*/ 373273 h 605239"/>
              <a:gd name="connsiteX68" fmla="*/ 373273 h 605239"/>
              <a:gd name="connsiteY68" fmla="*/ 373273 h 605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606862" h="600653">
                <a:moveTo>
                  <a:pt x="442059" y="420923"/>
                </a:moveTo>
                <a:cubicBezTo>
                  <a:pt x="533327" y="420923"/>
                  <a:pt x="606583" y="490164"/>
                  <a:pt x="606862" y="574977"/>
                </a:cubicBezTo>
                <a:cubicBezTo>
                  <a:pt x="606862" y="589159"/>
                  <a:pt x="595256" y="600653"/>
                  <a:pt x="581143" y="600653"/>
                </a:cubicBezTo>
                <a:cubicBezTo>
                  <a:pt x="566845" y="600653"/>
                  <a:pt x="555332" y="589067"/>
                  <a:pt x="555332" y="574977"/>
                </a:cubicBezTo>
                <a:cubicBezTo>
                  <a:pt x="555332" y="518435"/>
                  <a:pt x="503988" y="472274"/>
                  <a:pt x="442244" y="472274"/>
                </a:cubicBezTo>
                <a:cubicBezTo>
                  <a:pt x="380408" y="472274"/>
                  <a:pt x="329064" y="518435"/>
                  <a:pt x="329064" y="574977"/>
                </a:cubicBezTo>
                <a:cubicBezTo>
                  <a:pt x="329064" y="589159"/>
                  <a:pt x="317458" y="600653"/>
                  <a:pt x="303345" y="600653"/>
                </a:cubicBezTo>
                <a:cubicBezTo>
                  <a:pt x="289047" y="600653"/>
                  <a:pt x="277534" y="589067"/>
                  <a:pt x="277534" y="574977"/>
                </a:cubicBezTo>
                <a:cubicBezTo>
                  <a:pt x="277534" y="490257"/>
                  <a:pt x="352090" y="420923"/>
                  <a:pt x="442059" y="420923"/>
                </a:cubicBezTo>
                <a:close/>
                <a:moveTo>
                  <a:pt x="46632" y="369788"/>
                </a:moveTo>
                <a:cubicBezTo>
                  <a:pt x="52365" y="367772"/>
                  <a:pt x="58865" y="367934"/>
                  <a:pt x="64714" y="370762"/>
                </a:cubicBezTo>
                <a:lnTo>
                  <a:pt x="122654" y="398298"/>
                </a:lnTo>
                <a:cubicBezTo>
                  <a:pt x="134446" y="403860"/>
                  <a:pt x="139553" y="418138"/>
                  <a:pt x="133796" y="429820"/>
                </a:cubicBezTo>
                <a:cubicBezTo>
                  <a:pt x="128225" y="441595"/>
                  <a:pt x="114019" y="446694"/>
                  <a:pt x="102226" y="440946"/>
                </a:cubicBezTo>
                <a:lnTo>
                  <a:pt x="94427" y="437237"/>
                </a:lnTo>
                <a:cubicBezTo>
                  <a:pt x="110954" y="466442"/>
                  <a:pt x="151809" y="513077"/>
                  <a:pt x="242990" y="513077"/>
                </a:cubicBezTo>
                <a:cubicBezTo>
                  <a:pt x="256175" y="513077"/>
                  <a:pt x="266667" y="523832"/>
                  <a:pt x="266667" y="536812"/>
                </a:cubicBezTo>
                <a:cubicBezTo>
                  <a:pt x="266667" y="549792"/>
                  <a:pt x="256175" y="560361"/>
                  <a:pt x="242990" y="560361"/>
                </a:cubicBezTo>
                <a:cubicBezTo>
                  <a:pt x="156359" y="560361"/>
                  <a:pt x="105476" y="524666"/>
                  <a:pt x="78085" y="494720"/>
                </a:cubicBezTo>
                <a:cubicBezTo>
                  <a:pt x="65457" y="480905"/>
                  <a:pt x="56543" y="466906"/>
                  <a:pt x="50415" y="455316"/>
                </a:cubicBezTo>
                <a:lnTo>
                  <a:pt x="48187" y="460045"/>
                </a:lnTo>
                <a:cubicBezTo>
                  <a:pt x="44101" y="468575"/>
                  <a:pt x="29802" y="477660"/>
                  <a:pt x="16617" y="471171"/>
                </a:cubicBezTo>
                <a:cubicBezTo>
                  <a:pt x="4825" y="465330"/>
                  <a:pt x="-282" y="451330"/>
                  <a:pt x="5475" y="439648"/>
                </a:cubicBezTo>
                <a:lnTo>
                  <a:pt x="33145" y="381887"/>
                </a:lnTo>
                <a:cubicBezTo>
                  <a:pt x="35931" y="376000"/>
                  <a:pt x="40898" y="371805"/>
                  <a:pt x="46632" y="369788"/>
                </a:cubicBezTo>
                <a:close/>
                <a:moveTo>
                  <a:pt x="442045" y="295108"/>
                </a:moveTo>
                <a:cubicBezTo>
                  <a:pt x="425334" y="295108"/>
                  <a:pt x="411223" y="307993"/>
                  <a:pt x="411223" y="324679"/>
                </a:cubicBezTo>
                <a:cubicBezTo>
                  <a:pt x="411223" y="341364"/>
                  <a:pt x="425334" y="354157"/>
                  <a:pt x="442045" y="354157"/>
                </a:cubicBezTo>
                <a:cubicBezTo>
                  <a:pt x="458756" y="354157"/>
                  <a:pt x="472867" y="341364"/>
                  <a:pt x="472867" y="324679"/>
                </a:cubicBezTo>
                <a:cubicBezTo>
                  <a:pt x="472867" y="307993"/>
                  <a:pt x="458756" y="295108"/>
                  <a:pt x="442045" y="295108"/>
                </a:cubicBezTo>
                <a:close/>
                <a:moveTo>
                  <a:pt x="442045" y="245144"/>
                </a:moveTo>
                <a:cubicBezTo>
                  <a:pt x="486979" y="245144"/>
                  <a:pt x="524300" y="281111"/>
                  <a:pt x="524300" y="325977"/>
                </a:cubicBezTo>
                <a:cubicBezTo>
                  <a:pt x="524300" y="369637"/>
                  <a:pt x="486979" y="406809"/>
                  <a:pt x="442045" y="406809"/>
                </a:cubicBezTo>
                <a:cubicBezTo>
                  <a:pt x="397111" y="406809"/>
                  <a:pt x="359883" y="370842"/>
                  <a:pt x="359883" y="325977"/>
                </a:cubicBezTo>
                <a:cubicBezTo>
                  <a:pt x="359883" y="281018"/>
                  <a:pt x="397111" y="245144"/>
                  <a:pt x="442045" y="245144"/>
                </a:cubicBezTo>
                <a:close/>
                <a:moveTo>
                  <a:pt x="164523" y="169357"/>
                </a:moveTo>
                <a:cubicBezTo>
                  <a:pt x="255791" y="169357"/>
                  <a:pt x="329046" y="238700"/>
                  <a:pt x="329046" y="323338"/>
                </a:cubicBezTo>
                <a:cubicBezTo>
                  <a:pt x="329046" y="337522"/>
                  <a:pt x="317440" y="349017"/>
                  <a:pt x="303328" y="349017"/>
                </a:cubicBezTo>
                <a:cubicBezTo>
                  <a:pt x="289215" y="349017"/>
                  <a:pt x="277516" y="337522"/>
                  <a:pt x="277795" y="323338"/>
                </a:cubicBezTo>
                <a:cubicBezTo>
                  <a:pt x="277795" y="266881"/>
                  <a:pt x="226451" y="220622"/>
                  <a:pt x="164616" y="220622"/>
                </a:cubicBezTo>
                <a:cubicBezTo>
                  <a:pt x="102873" y="220622"/>
                  <a:pt x="51529" y="266881"/>
                  <a:pt x="51529" y="323338"/>
                </a:cubicBezTo>
                <a:cubicBezTo>
                  <a:pt x="51529" y="337522"/>
                  <a:pt x="40017" y="349017"/>
                  <a:pt x="25718" y="349017"/>
                </a:cubicBezTo>
                <a:cubicBezTo>
                  <a:pt x="11513" y="349017"/>
                  <a:pt x="0" y="337429"/>
                  <a:pt x="0" y="323338"/>
                </a:cubicBezTo>
                <a:cubicBezTo>
                  <a:pt x="0" y="238700"/>
                  <a:pt x="74555" y="169357"/>
                  <a:pt x="164523" y="169357"/>
                </a:cubicBezTo>
                <a:close/>
                <a:moveTo>
                  <a:pt x="164510" y="51435"/>
                </a:moveTo>
                <a:cubicBezTo>
                  <a:pt x="147794" y="51435"/>
                  <a:pt x="133678" y="64225"/>
                  <a:pt x="133678" y="79609"/>
                </a:cubicBezTo>
                <a:cubicBezTo>
                  <a:pt x="133678" y="94900"/>
                  <a:pt x="147794" y="107782"/>
                  <a:pt x="164510" y="107782"/>
                </a:cubicBezTo>
                <a:cubicBezTo>
                  <a:pt x="181226" y="107782"/>
                  <a:pt x="195341" y="94900"/>
                  <a:pt x="195341" y="79609"/>
                </a:cubicBezTo>
                <a:cubicBezTo>
                  <a:pt x="195341" y="64225"/>
                  <a:pt x="181226" y="51435"/>
                  <a:pt x="164510" y="51435"/>
                </a:cubicBezTo>
                <a:close/>
                <a:moveTo>
                  <a:pt x="348706" y="28226"/>
                </a:moveTo>
                <a:cubicBezTo>
                  <a:pt x="440818" y="28226"/>
                  <a:pt x="494767" y="66238"/>
                  <a:pt x="523924" y="98131"/>
                </a:cubicBezTo>
                <a:cubicBezTo>
                  <a:pt x="537388" y="112686"/>
                  <a:pt x="546766" y="127520"/>
                  <a:pt x="553359" y="139851"/>
                </a:cubicBezTo>
                <a:lnTo>
                  <a:pt x="555680" y="134937"/>
                </a:lnTo>
                <a:cubicBezTo>
                  <a:pt x="560044" y="125944"/>
                  <a:pt x="575180" y="116024"/>
                  <a:pt x="589294" y="123070"/>
                </a:cubicBezTo>
                <a:cubicBezTo>
                  <a:pt x="601737" y="129282"/>
                  <a:pt x="607215" y="144116"/>
                  <a:pt x="601179" y="156539"/>
                </a:cubicBezTo>
                <a:lnTo>
                  <a:pt x="571651" y="218007"/>
                </a:lnTo>
                <a:cubicBezTo>
                  <a:pt x="565709" y="230616"/>
                  <a:pt x="550666" y="235900"/>
                  <a:pt x="538131" y="229874"/>
                </a:cubicBezTo>
                <a:lnTo>
                  <a:pt x="476568" y="200484"/>
                </a:lnTo>
                <a:cubicBezTo>
                  <a:pt x="463939" y="194551"/>
                  <a:pt x="458646" y="179439"/>
                  <a:pt x="464682" y="166923"/>
                </a:cubicBezTo>
                <a:cubicBezTo>
                  <a:pt x="470625" y="154314"/>
                  <a:pt x="485760" y="149029"/>
                  <a:pt x="498296" y="155056"/>
                </a:cubicBezTo>
                <a:lnTo>
                  <a:pt x="506560" y="159042"/>
                </a:lnTo>
                <a:cubicBezTo>
                  <a:pt x="488824" y="128169"/>
                  <a:pt x="445554" y="78568"/>
                  <a:pt x="348613" y="78568"/>
                </a:cubicBezTo>
                <a:cubicBezTo>
                  <a:pt x="334592" y="78568"/>
                  <a:pt x="323542" y="67165"/>
                  <a:pt x="323542" y="53351"/>
                </a:cubicBezTo>
                <a:cubicBezTo>
                  <a:pt x="323542" y="39537"/>
                  <a:pt x="334870" y="28226"/>
                  <a:pt x="348706" y="28226"/>
                </a:cubicBezTo>
                <a:close/>
                <a:moveTo>
                  <a:pt x="164510" y="0"/>
                </a:moveTo>
                <a:cubicBezTo>
                  <a:pt x="209457" y="0"/>
                  <a:pt x="246696" y="35958"/>
                  <a:pt x="246696" y="79609"/>
                </a:cubicBezTo>
                <a:cubicBezTo>
                  <a:pt x="246696" y="123167"/>
                  <a:pt x="209457" y="159125"/>
                  <a:pt x="164510" y="159125"/>
                </a:cubicBezTo>
                <a:cubicBezTo>
                  <a:pt x="119470" y="159125"/>
                  <a:pt x="82138" y="123167"/>
                  <a:pt x="82324" y="79609"/>
                </a:cubicBezTo>
                <a:cubicBezTo>
                  <a:pt x="82324" y="35958"/>
                  <a:pt x="119563" y="0"/>
                  <a:pt x="164510" y="0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36B1C505-8E7F-CA86-C320-32738B06612D}"/>
              </a:ext>
            </a:extLst>
          </p:cNvPr>
          <p:cNvGrpSpPr/>
          <p:nvPr/>
        </p:nvGrpSpPr>
        <p:grpSpPr>
          <a:xfrm>
            <a:off x="1163305" y="5072406"/>
            <a:ext cx="2669555" cy="754330"/>
            <a:chOff x="-129996" y="1886576"/>
            <a:chExt cx="2669555" cy="754330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8CC1B4EA-7465-4874-5CA0-C7E1041B06D5}"/>
                </a:ext>
              </a:extLst>
            </p:cNvPr>
            <p:cNvSpPr txBox="1"/>
            <p:nvPr/>
          </p:nvSpPr>
          <p:spPr>
            <a:xfrm>
              <a:off x="-129996" y="2152503"/>
              <a:ext cx="2634075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5DA9523C-64BF-45B6-A127-6D64F719DE69}"/>
                </a:ext>
              </a:extLst>
            </p:cNvPr>
            <p:cNvSpPr txBox="1"/>
            <p:nvPr/>
          </p:nvSpPr>
          <p:spPr>
            <a:xfrm>
              <a:off x="520258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gradFill>
                    <a:gsLst>
                      <a:gs pos="0">
                        <a:srgbClr val="5E9783"/>
                      </a:gs>
                      <a:gs pos="100000">
                        <a:srgbClr val="4C7867"/>
                      </a:gs>
                    </a:gsLst>
                    <a:lin ang="13500000" scaled="1"/>
                  </a:gra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28742ACF-6D91-0976-A0E0-8C594F203E8E}"/>
              </a:ext>
            </a:extLst>
          </p:cNvPr>
          <p:cNvGrpSpPr/>
          <p:nvPr/>
        </p:nvGrpSpPr>
        <p:grpSpPr>
          <a:xfrm>
            <a:off x="8404496" y="5072406"/>
            <a:ext cx="2646144" cy="754330"/>
            <a:chOff x="-142065" y="1886576"/>
            <a:chExt cx="2646144" cy="754330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DF937431-2F47-F438-B327-256E98F0F8C5}"/>
                </a:ext>
              </a:extLst>
            </p:cNvPr>
            <p:cNvSpPr txBox="1"/>
            <p:nvPr/>
          </p:nvSpPr>
          <p:spPr>
            <a:xfrm>
              <a:off x="-129996" y="2152503"/>
              <a:ext cx="2634075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022F7F15-47F8-E44A-0A48-76BB04C2F7FC}"/>
                </a:ext>
              </a:extLst>
            </p:cNvPr>
            <p:cNvSpPr txBox="1"/>
            <p:nvPr/>
          </p:nvSpPr>
          <p:spPr>
            <a:xfrm>
              <a:off x="-142065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gradFill>
                    <a:gsLst>
                      <a:gs pos="0">
                        <a:srgbClr val="5E9783"/>
                      </a:gs>
                      <a:gs pos="100000">
                        <a:srgbClr val="4C7867"/>
                      </a:gs>
                    </a:gsLst>
                    <a:lin ang="13500000" scaled="1"/>
                  </a:gra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1B2AA572-577B-888C-0CD1-A6552B89F1DA}"/>
              </a:ext>
            </a:extLst>
          </p:cNvPr>
          <p:cNvGrpSpPr/>
          <p:nvPr/>
        </p:nvGrpSpPr>
        <p:grpSpPr>
          <a:xfrm>
            <a:off x="1163305" y="3407003"/>
            <a:ext cx="2669555" cy="754330"/>
            <a:chOff x="-129996" y="1886576"/>
            <a:chExt cx="2669555" cy="754330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A98A43A7-C507-9477-C21E-05660512A8A1}"/>
                </a:ext>
              </a:extLst>
            </p:cNvPr>
            <p:cNvSpPr txBox="1"/>
            <p:nvPr/>
          </p:nvSpPr>
          <p:spPr>
            <a:xfrm>
              <a:off x="-129996" y="2152503"/>
              <a:ext cx="2634075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CB5AED4C-5D81-C58E-3DC9-2B29366610FE}"/>
                </a:ext>
              </a:extLst>
            </p:cNvPr>
            <p:cNvSpPr txBox="1"/>
            <p:nvPr/>
          </p:nvSpPr>
          <p:spPr>
            <a:xfrm>
              <a:off x="520258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gradFill>
                    <a:gsLst>
                      <a:gs pos="0">
                        <a:srgbClr val="5E9783"/>
                      </a:gs>
                      <a:gs pos="100000">
                        <a:srgbClr val="4C7867"/>
                      </a:gs>
                    </a:gsLst>
                    <a:lin ang="13500000" scaled="1"/>
                  </a:gra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2A1C57AB-F42D-3614-68D0-D007C3C5F01B}"/>
              </a:ext>
            </a:extLst>
          </p:cNvPr>
          <p:cNvGrpSpPr/>
          <p:nvPr/>
        </p:nvGrpSpPr>
        <p:grpSpPr>
          <a:xfrm>
            <a:off x="8404496" y="3407003"/>
            <a:ext cx="2646144" cy="754330"/>
            <a:chOff x="-142065" y="1886576"/>
            <a:chExt cx="2646144" cy="754330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D0AFC9C2-36A0-3C24-4FDD-3266DAB8F226}"/>
                </a:ext>
              </a:extLst>
            </p:cNvPr>
            <p:cNvSpPr txBox="1"/>
            <p:nvPr/>
          </p:nvSpPr>
          <p:spPr>
            <a:xfrm>
              <a:off x="-129996" y="2152503"/>
              <a:ext cx="2634075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142E8C74-059D-EDC8-7F58-A21F1200EC9B}"/>
                </a:ext>
              </a:extLst>
            </p:cNvPr>
            <p:cNvSpPr txBox="1"/>
            <p:nvPr/>
          </p:nvSpPr>
          <p:spPr>
            <a:xfrm>
              <a:off x="-142065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gradFill>
                    <a:gsLst>
                      <a:gs pos="0">
                        <a:srgbClr val="5E9783"/>
                      </a:gs>
                      <a:gs pos="100000">
                        <a:srgbClr val="4C7867"/>
                      </a:gs>
                    </a:gsLst>
                    <a:lin ang="13500000" scaled="1"/>
                  </a:gra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6F89EEE3-4DE7-B8BB-5D86-7D0A2C7284FC}"/>
              </a:ext>
            </a:extLst>
          </p:cNvPr>
          <p:cNvGrpSpPr/>
          <p:nvPr/>
        </p:nvGrpSpPr>
        <p:grpSpPr>
          <a:xfrm>
            <a:off x="3307422" y="1048421"/>
            <a:ext cx="5569878" cy="546581"/>
            <a:chOff x="-1310649" y="1886576"/>
            <a:chExt cx="5569878" cy="546581"/>
          </a:xfrm>
        </p:grpSpPr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E8EC73C5-29A3-7A42-DF5C-A67DE00F48F6}"/>
                </a:ext>
              </a:extLst>
            </p:cNvPr>
            <p:cNvSpPr txBox="1"/>
            <p:nvPr/>
          </p:nvSpPr>
          <p:spPr>
            <a:xfrm>
              <a:off x="-1310649" y="2152503"/>
              <a:ext cx="5569878" cy="2806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en-US" altLang="zh-CN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模板网，幻灯片演示模板及素材免费下载！</a:t>
              </a:r>
              <a:r>
                <a:rPr lang="en-US" altLang="zh-CN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模板网 唯一访问网址：</a:t>
              </a:r>
              <a:r>
                <a:rPr lang="en-US" altLang="zh-CN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www.51ppt moban.com</a:t>
              </a: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6EBFD08E-45EA-2B16-88D2-AED9941E6A3B}"/>
                </a:ext>
              </a:extLst>
            </p:cNvPr>
            <p:cNvSpPr txBox="1"/>
            <p:nvPr/>
          </p:nvSpPr>
          <p:spPr>
            <a:xfrm>
              <a:off x="460528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gradFill>
                    <a:gsLst>
                      <a:gs pos="0">
                        <a:srgbClr val="5E9783"/>
                      </a:gs>
                      <a:gs pos="100000">
                        <a:srgbClr val="4C7867"/>
                      </a:gs>
                    </a:gsLst>
                    <a:lin ang="13500000" scaled="1"/>
                  </a:gra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40243197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>
            <a:extLst>
              <a:ext uri="{FF2B5EF4-FFF2-40B4-BE49-F238E27FC236}">
                <a16:creationId xmlns:a16="http://schemas.microsoft.com/office/drawing/2014/main" id="{3C4513D7-2F5D-77D2-294F-804E9C86B03F}"/>
              </a:ext>
            </a:extLst>
          </p:cNvPr>
          <p:cNvSpPr txBox="1"/>
          <p:nvPr/>
        </p:nvSpPr>
        <p:spPr>
          <a:xfrm>
            <a:off x="1403872" y="248487"/>
            <a:ext cx="159530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所获荣誉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75E5CDA-BB54-5843-4313-E499341476F4}"/>
              </a:ext>
            </a:extLst>
          </p:cNvPr>
          <p:cNvSpPr txBox="1"/>
          <p:nvPr/>
        </p:nvSpPr>
        <p:spPr>
          <a:xfrm>
            <a:off x="480878" y="156154"/>
            <a:ext cx="86214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Sans Semibold" panose="00000700000000000000" pitchFamily="2" charset="-122"/>
                <a:ea typeface="MiSans Semibold" panose="00000700000000000000" pitchFamily="2" charset="-122"/>
                <a:cs typeface="+mn-ea"/>
                <a:sym typeface="+mn-lt"/>
              </a:rPr>
              <a:t>01</a:t>
            </a:r>
            <a:endParaRPr kumimoji="0" lang="zh-CN" altLang="en-US" sz="40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MiSans Semibold" panose="00000700000000000000" pitchFamily="2" charset="-122"/>
              <a:ea typeface="MiSans Semibold" panose="00000700000000000000" pitchFamily="2" charset="-122"/>
              <a:cs typeface="+mn-ea"/>
              <a:sym typeface="+mn-lt"/>
            </a:endParaRP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B2EF10A7-9284-3F8E-75CC-AA84AE5941D1}"/>
              </a:ext>
            </a:extLst>
          </p:cNvPr>
          <p:cNvGrpSpPr/>
          <p:nvPr/>
        </p:nvGrpSpPr>
        <p:grpSpPr>
          <a:xfrm>
            <a:off x="2100720" y="2000683"/>
            <a:ext cx="1177677" cy="2118798"/>
            <a:chOff x="1910220" y="1987983"/>
            <a:chExt cx="1177677" cy="2118798"/>
          </a:xfrm>
          <a:solidFill>
            <a:srgbClr val="F2C34D"/>
          </a:solidFill>
        </p:grpSpPr>
        <p:sp>
          <p:nvSpPr>
            <p:cNvPr id="5" name="矩形 27">
              <a:extLst>
                <a:ext uri="{FF2B5EF4-FFF2-40B4-BE49-F238E27FC236}">
                  <a16:creationId xmlns:a16="http://schemas.microsoft.com/office/drawing/2014/main" id="{A007CB05-D66F-92DE-E31C-B80B56E63F18}"/>
                </a:ext>
              </a:extLst>
            </p:cNvPr>
            <p:cNvSpPr/>
            <p:nvPr/>
          </p:nvSpPr>
          <p:spPr>
            <a:xfrm flipH="1">
              <a:off x="2093866" y="1987983"/>
              <a:ext cx="585918" cy="873772"/>
            </a:xfrm>
            <a:custGeom>
              <a:avLst/>
              <a:gdLst/>
              <a:ahLst/>
              <a:cxnLst/>
              <a:rect l="l" t="t" r="r" b="b"/>
              <a:pathLst>
                <a:path w="689223" h="1027832">
                  <a:moveTo>
                    <a:pt x="439813" y="108968"/>
                  </a:moveTo>
                  <a:cubicBezTo>
                    <a:pt x="399126" y="108968"/>
                    <a:pt x="366143" y="141951"/>
                    <a:pt x="366143" y="182638"/>
                  </a:cubicBezTo>
                  <a:cubicBezTo>
                    <a:pt x="366143" y="223325"/>
                    <a:pt x="399126" y="256308"/>
                    <a:pt x="439813" y="256308"/>
                  </a:cubicBezTo>
                  <a:cubicBezTo>
                    <a:pt x="480500" y="256308"/>
                    <a:pt x="513483" y="223325"/>
                    <a:pt x="513483" y="182638"/>
                  </a:cubicBezTo>
                  <a:cubicBezTo>
                    <a:pt x="513483" y="141951"/>
                    <a:pt x="480500" y="108968"/>
                    <a:pt x="439813" y="108968"/>
                  </a:cubicBezTo>
                  <a:close/>
                  <a:moveTo>
                    <a:pt x="311944" y="0"/>
                  </a:moveTo>
                  <a:lnTo>
                    <a:pt x="689223" y="0"/>
                  </a:lnTo>
                  <a:lnTo>
                    <a:pt x="372517" y="1025450"/>
                  </a:lnTo>
                  <a:lnTo>
                    <a:pt x="0" y="1027832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zh-CN" altLang="en-US" sz="1600" b="1" kern="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7" name="椭圆 22">
              <a:extLst>
                <a:ext uri="{FF2B5EF4-FFF2-40B4-BE49-F238E27FC236}">
                  <a16:creationId xmlns:a16="http://schemas.microsoft.com/office/drawing/2014/main" id="{E62C66DF-F564-D7C7-2E64-77F94C4EBC78}"/>
                </a:ext>
              </a:extLst>
            </p:cNvPr>
            <p:cNvSpPr/>
            <p:nvPr/>
          </p:nvSpPr>
          <p:spPr>
            <a:xfrm>
              <a:off x="1910220" y="2715519"/>
              <a:ext cx="1177677" cy="1391262"/>
            </a:xfrm>
            <a:custGeom>
              <a:avLst/>
              <a:gdLst/>
              <a:ahLst/>
              <a:cxnLst/>
              <a:rect l="l" t="t" r="r" b="b"/>
              <a:pathLst>
                <a:path w="1385318" h="1636563">
                  <a:moveTo>
                    <a:pt x="692658" y="409189"/>
                  </a:moveTo>
                  <a:cubicBezTo>
                    <a:pt x="987972" y="409189"/>
                    <a:pt x="1227372" y="648589"/>
                    <a:pt x="1227372" y="943903"/>
                  </a:cubicBezTo>
                  <a:cubicBezTo>
                    <a:pt x="1227372" y="1239217"/>
                    <a:pt x="987972" y="1478617"/>
                    <a:pt x="692658" y="1478617"/>
                  </a:cubicBezTo>
                  <a:cubicBezTo>
                    <a:pt x="397344" y="1478617"/>
                    <a:pt x="157944" y="1239217"/>
                    <a:pt x="157944" y="943903"/>
                  </a:cubicBezTo>
                  <a:cubicBezTo>
                    <a:pt x="157944" y="648589"/>
                    <a:pt x="397344" y="409189"/>
                    <a:pt x="692658" y="409189"/>
                  </a:cubicBezTo>
                  <a:close/>
                  <a:moveTo>
                    <a:pt x="692658" y="367839"/>
                  </a:moveTo>
                  <a:cubicBezTo>
                    <a:pt x="374507" y="367839"/>
                    <a:pt x="116594" y="625752"/>
                    <a:pt x="116594" y="943903"/>
                  </a:cubicBezTo>
                  <a:cubicBezTo>
                    <a:pt x="116594" y="1262054"/>
                    <a:pt x="374507" y="1519967"/>
                    <a:pt x="692658" y="1519967"/>
                  </a:cubicBezTo>
                  <a:cubicBezTo>
                    <a:pt x="1010809" y="1519967"/>
                    <a:pt x="1268722" y="1262054"/>
                    <a:pt x="1268722" y="943903"/>
                  </a:cubicBezTo>
                  <a:cubicBezTo>
                    <a:pt x="1268722" y="625752"/>
                    <a:pt x="1010809" y="367839"/>
                    <a:pt x="692658" y="367839"/>
                  </a:cubicBezTo>
                  <a:close/>
                  <a:moveTo>
                    <a:pt x="453480" y="72008"/>
                  </a:moveTo>
                  <a:lnTo>
                    <a:pt x="453480" y="296230"/>
                  </a:lnTo>
                  <a:cubicBezTo>
                    <a:pt x="527423" y="266333"/>
                    <a:pt x="608279" y="251245"/>
                    <a:pt x="692659" y="251245"/>
                  </a:cubicBezTo>
                  <a:cubicBezTo>
                    <a:pt x="786546" y="251245"/>
                    <a:pt x="876070" y="269925"/>
                    <a:pt x="957536" y="304207"/>
                  </a:cubicBezTo>
                  <a:lnTo>
                    <a:pt x="957536" y="72008"/>
                  </a:lnTo>
                  <a:close/>
                  <a:moveTo>
                    <a:pt x="381472" y="0"/>
                  </a:moveTo>
                  <a:lnTo>
                    <a:pt x="1029544" y="0"/>
                  </a:lnTo>
                  <a:lnTo>
                    <a:pt x="1029544" y="72008"/>
                  </a:lnTo>
                  <a:lnTo>
                    <a:pt x="1029544" y="342191"/>
                  </a:lnTo>
                  <a:cubicBezTo>
                    <a:pt x="1242479" y="458018"/>
                    <a:pt x="1385318" y="684280"/>
                    <a:pt x="1385318" y="943904"/>
                  </a:cubicBezTo>
                  <a:cubicBezTo>
                    <a:pt x="1385318" y="1326449"/>
                    <a:pt x="1075204" y="1636563"/>
                    <a:pt x="692659" y="1636563"/>
                  </a:cubicBezTo>
                  <a:cubicBezTo>
                    <a:pt x="310114" y="1636563"/>
                    <a:pt x="0" y="1326449"/>
                    <a:pt x="0" y="943904"/>
                  </a:cubicBezTo>
                  <a:cubicBezTo>
                    <a:pt x="0" y="673806"/>
                    <a:pt x="154597" y="439816"/>
                    <a:pt x="381472" y="328243"/>
                  </a:cubicBezTo>
                  <a:lnTo>
                    <a:pt x="381472" y="72008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zh-CN" altLang="en-US" sz="1600" b="1" kern="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8" name="矩形 27">
              <a:extLst>
                <a:ext uri="{FF2B5EF4-FFF2-40B4-BE49-F238E27FC236}">
                  <a16:creationId xmlns:a16="http://schemas.microsoft.com/office/drawing/2014/main" id="{7C1F41E8-E0A7-64C7-0623-6E638C4C61DA}"/>
                </a:ext>
              </a:extLst>
            </p:cNvPr>
            <p:cNvSpPr/>
            <p:nvPr/>
          </p:nvSpPr>
          <p:spPr>
            <a:xfrm>
              <a:off x="2370460" y="1987983"/>
              <a:ext cx="585918" cy="873772"/>
            </a:xfrm>
            <a:custGeom>
              <a:avLst/>
              <a:gdLst/>
              <a:ahLst/>
              <a:cxnLst/>
              <a:rect l="l" t="t" r="r" b="b"/>
              <a:pathLst>
                <a:path w="689223" h="1027832">
                  <a:moveTo>
                    <a:pt x="439813" y="108968"/>
                  </a:moveTo>
                  <a:cubicBezTo>
                    <a:pt x="399126" y="108968"/>
                    <a:pt x="366143" y="141951"/>
                    <a:pt x="366143" y="182638"/>
                  </a:cubicBezTo>
                  <a:cubicBezTo>
                    <a:pt x="366143" y="223325"/>
                    <a:pt x="399126" y="256308"/>
                    <a:pt x="439813" y="256308"/>
                  </a:cubicBezTo>
                  <a:cubicBezTo>
                    <a:pt x="480500" y="256308"/>
                    <a:pt x="513483" y="223325"/>
                    <a:pt x="513483" y="182638"/>
                  </a:cubicBezTo>
                  <a:cubicBezTo>
                    <a:pt x="513483" y="141951"/>
                    <a:pt x="480500" y="108968"/>
                    <a:pt x="439813" y="108968"/>
                  </a:cubicBezTo>
                  <a:close/>
                  <a:moveTo>
                    <a:pt x="311944" y="0"/>
                  </a:moveTo>
                  <a:lnTo>
                    <a:pt x="689223" y="0"/>
                  </a:lnTo>
                  <a:lnTo>
                    <a:pt x="372517" y="1025450"/>
                  </a:lnTo>
                  <a:lnTo>
                    <a:pt x="0" y="1027832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zh-CN" altLang="en-US" sz="1600" b="1" kern="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" name="TextBox 102">
            <a:extLst>
              <a:ext uri="{FF2B5EF4-FFF2-40B4-BE49-F238E27FC236}">
                <a16:creationId xmlns:a16="http://schemas.microsoft.com/office/drawing/2014/main" id="{41462FDC-696D-71F2-59A8-85EEB11B4FCF}"/>
              </a:ext>
            </a:extLst>
          </p:cNvPr>
          <p:cNvSpPr txBox="1"/>
          <p:nvPr/>
        </p:nvSpPr>
        <p:spPr>
          <a:xfrm>
            <a:off x="2477642" y="3318251"/>
            <a:ext cx="423834" cy="377026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ctr" defTabSz="685800"/>
            <a:r>
              <a:rPr lang="en-US" altLang="zh-CN" sz="2000" dirty="0">
                <a:solidFill>
                  <a:prstClr val="white"/>
                </a:solidFill>
                <a:cs typeface="+mn-ea"/>
                <a:sym typeface="+mn-lt"/>
              </a:rPr>
              <a:t>01</a:t>
            </a:r>
            <a:endParaRPr lang="zh-CN" altLang="en-US" sz="20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A6D57FCF-BB63-629E-4636-084AFA1A1411}"/>
              </a:ext>
            </a:extLst>
          </p:cNvPr>
          <p:cNvGrpSpPr/>
          <p:nvPr/>
        </p:nvGrpSpPr>
        <p:grpSpPr>
          <a:xfrm>
            <a:off x="1659769" y="4337227"/>
            <a:ext cx="2059578" cy="962080"/>
            <a:chOff x="444501" y="1886576"/>
            <a:chExt cx="2059578" cy="962080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72C72824-4142-1F0D-F056-6C35D5C56943}"/>
                </a:ext>
              </a:extLst>
            </p:cNvPr>
            <p:cNvSpPr txBox="1"/>
            <p:nvPr/>
          </p:nvSpPr>
          <p:spPr>
            <a:xfrm>
              <a:off x="444501" y="2152503"/>
              <a:ext cx="2059578" cy="6961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39A6BA90-B307-771F-5712-01D456C19818}"/>
                </a:ext>
              </a:extLst>
            </p:cNvPr>
            <p:cNvSpPr txBox="1"/>
            <p:nvPr/>
          </p:nvSpPr>
          <p:spPr>
            <a:xfrm>
              <a:off x="460528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gradFill>
                    <a:gsLst>
                      <a:gs pos="0">
                        <a:srgbClr val="5E9783"/>
                      </a:gs>
                      <a:gs pos="100000">
                        <a:srgbClr val="4C7867"/>
                      </a:gs>
                    </a:gsLst>
                    <a:lin ang="13500000" scaled="1"/>
                  </a:gra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ABE792F6-FA9B-B760-C411-0DA59A1DAE56}"/>
              </a:ext>
            </a:extLst>
          </p:cNvPr>
          <p:cNvGrpSpPr/>
          <p:nvPr/>
        </p:nvGrpSpPr>
        <p:grpSpPr>
          <a:xfrm>
            <a:off x="4361320" y="2000683"/>
            <a:ext cx="1177677" cy="2118798"/>
            <a:chOff x="1910220" y="1987983"/>
            <a:chExt cx="1177677" cy="2118798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39" name="矩形 27">
              <a:extLst>
                <a:ext uri="{FF2B5EF4-FFF2-40B4-BE49-F238E27FC236}">
                  <a16:creationId xmlns:a16="http://schemas.microsoft.com/office/drawing/2014/main" id="{FE20E0FF-957A-9375-DE90-D6CBB99FF674}"/>
                </a:ext>
              </a:extLst>
            </p:cNvPr>
            <p:cNvSpPr/>
            <p:nvPr/>
          </p:nvSpPr>
          <p:spPr>
            <a:xfrm flipH="1">
              <a:off x="2093866" y="1987983"/>
              <a:ext cx="585918" cy="873772"/>
            </a:xfrm>
            <a:custGeom>
              <a:avLst/>
              <a:gdLst/>
              <a:ahLst/>
              <a:cxnLst/>
              <a:rect l="l" t="t" r="r" b="b"/>
              <a:pathLst>
                <a:path w="689223" h="1027832">
                  <a:moveTo>
                    <a:pt x="439813" y="108968"/>
                  </a:moveTo>
                  <a:cubicBezTo>
                    <a:pt x="399126" y="108968"/>
                    <a:pt x="366143" y="141951"/>
                    <a:pt x="366143" y="182638"/>
                  </a:cubicBezTo>
                  <a:cubicBezTo>
                    <a:pt x="366143" y="223325"/>
                    <a:pt x="399126" y="256308"/>
                    <a:pt x="439813" y="256308"/>
                  </a:cubicBezTo>
                  <a:cubicBezTo>
                    <a:pt x="480500" y="256308"/>
                    <a:pt x="513483" y="223325"/>
                    <a:pt x="513483" y="182638"/>
                  </a:cubicBezTo>
                  <a:cubicBezTo>
                    <a:pt x="513483" y="141951"/>
                    <a:pt x="480500" y="108968"/>
                    <a:pt x="439813" y="108968"/>
                  </a:cubicBezTo>
                  <a:close/>
                  <a:moveTo>
                    <a:pt x="311944" y="0"/>
                  </a:moveTo>
                  <a:lnTo>
                    <a:pt x="689223" y="0"/>
                  </a:lnTo>
                  <a:lnTo>
                    <a:pt x="372517" y="1025450"/>
                  </a:lnTo>
                  <a:lnTo>
                    <a:pt x="0" y="1027832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zh-CN" altLang="en-US" sz="1600" b="1" kern="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40" name="椭圆 22">
              <a:extLst>
                <a:ext uri="{FF2B5EF4-FFF2-40B4-BE49-F238E27FC236}">
                  <a16:creationId xmlns:a16="http://schemas.microsoft.com/office/drawing/2014/main" id="{50AF0194-F01E-16BF-6997-2B471E839CF2}"/>
                </a:ext>
              </a:extLst>
            </p:cNvPr>
            <p:cNvSpPr/>
            <p:nvPr/>
          </p:nvSpPr>
          <p:spPr>
            <a:xfrm>
              <a:off x="1910220" y="2715519"/>
              <a:ext cx="1177677" cy="1391262"/>
            </a:xfrm>
            <a:custGeom>
              <a:avLst/>
              <a:gdLst/>
              <a:ahLst/>
              <a:cxnLst/>
              <a:rect l="l" t="t" r="r" b="b"/>
              <a:pathLst>
                <a:path w="1385318" h="1636563">
                  <a:moveTo>
                    <a:pt x="692658" y="409189"/>
                  </a:moveTo>
                  <a:cubicBezTo>
                    <a:pt x="987972" y="409189"/>
                    <a:pt x="1227372" y="648589"/>
                    <a:pt x="1227372" y="943903"/>
                  </a:cubicBezTo>
                  <a:cubicBezTo>
                    <a:pt x="1227372" y="1239217"/>
                    <a:pt x="987972" y="1478617"/>
                    <a:pt x="692658" y="1478617"/>
                  </a:cubicBezTo>
                  <a:cubicBezTo>
                    <a:pt x="397344" y="1478617"/>
                    <a:pt x="157944" y="1239217"/>
                    <a:pt x="157944" y="943903"/>
                  </a:cubicBezTo>
                  <a:cubicBezTo>
                    <a:pt x="157944" y="648589"/>
                    <a:pt x="397344" y="409189"/>
                    <a:pt x="692658" y="409189"/>
                  </a:cubicBezTo>
                  <a:close/>
                  <a:moveTo>
                    <a:pt x="692658" y="367839"/>
                  </a:moveTo>
                  <a:cubicBezTo>
                    <a:pt x="374507" y="367839"/>
                    <a:pt x="116594" y="625752"/>
                    <a:pt x="116594" y="943903"/>
                  </a:cubicBezTo>
                  <a:cubicBezTo>
                    <a:pt x="116594" y="1262054"/>
                    <a:pt x="374507" y="1519967"/>
                    <a:pt x="692658" y="1519967"/>
                  </a:cubicBezTo>
                  <a:cubicBezTo>
                    <a:pt x="1010809" y="1519967"/>
                    <a:pt x="1268722" y="1262054"/>
                    <a:pt x="1268722" y="943903"/>
                  </a:cubicBezTo>
                  <a:cubicBezTo>
                    <a:pt x="1268722" y="625752"/>
                    <a:pt x="1010809" y="367839"/>
                    <a:pt x="692658" y="367839"/>
                  </a:cubicBezTo>
                  <a:close/>
                  <a:moveTo>
                    <a:pt x="453480" y="72008"/>
                  </a:moveTo>
                  <a:lnTo>
                    <a:pt x="453480" y="296230"/>
                  </a:lnTo>
                  <a:cubicBezTo>
                    <a:pt x="527423" y="266333"/>
                    <a:pt x="608279" y="251245"/>
                    <a:pt x="692659" y="251245"/>
                  </a:cubicBezTo>
                  <a:cubicBezTo>
                    <a:pt x="786546" y="251245"/>
                    <a:pt x="876070" y="269925"/>
                    <a:pt x="957536" y="304207"/>
                  </a:cubicBezTo>
                  <a:lnTo>
                    <a:pt x="957536" y="72008"/>
                  </a:lnTo>
                  <a:close/>
                  <a:moveTo>
                    <a:pt x="381472" y="0"/>
                  </a:moveTo>
                  <a:lnTo>
                    <a:pt x="1029544" y="0"/>
                  </a:lnTo>
                  <a:lnTo>
                    <a:pt x="1029544" y="72008"/>
                  </a:lnTo>
                  <a:lnTo>
                    <a:pt x="1029544" y="342191"/>
                  </a:lnTo>
                  <a:cubicBezTo>
                    <a:pt x="1242479" y="458018"/>
                    <a:pt x="1385318" y="684280"/>
                    <a:pt x="1385318" y="943904"/>
                  </a:cubicBezTo>
                  <a:cubicBezTo>
                    <a:pt x="1385318" y="1326449"/>
                    <a:pt x="1075204" y="1636563"/>
                    <a:pt x="692659" y="1636563"/>
                  </a:cubicBezTo>
                  <a:cubicBezTo>
                    <a:pt x="310114" y="1636563"/>
                    <a:pt x="0" y="1326449"/>
                    <a:pt x="0" y="943904"/>
                  </a:cubicBezTo>
                  <a:cubicBezTo>
                    <a:pt x="0" y="673806"/>
                    <a:pt x="154597" y="439816"/>
                    <a:pt x="381472" y="328243"/>
                  </a:cubicBezTo>
                  <a:lnTo>
                    <a:pt x="381472" y="72008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zh-CN" altLang="en-US" sz="1600" b="1" kern="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41" name="矩形 27">
              <a:extLst>
                <a:ext uri="{FF2B5EF4-FFF2-40B4-BE49-F238E27FC236}">
                  <a16:creationId xmlns:a16="http://schemas.microsoft.com/office/drawing/2014/main" id="{924EF806-939D-34A2-EF87-AA45922EDD7A}"/>
                </a:ext>
              </a:extLst>
            </p:cNvPr>
            <p:cNvSpPr/>
            <p:nvPr/>
          </p:nvSpPr>
          <p:spPr>
            <a:xfrm>
              <a:off x="2370460" y="1987983"/>
              <a:ext cx="585918" cy="873772"/>
            </a:xfrm>
            <a:custGeom>
              <a:avLst/>
              <a:gdLst/>
              <a:ahLst/>
              <a:cxnLst/>
              <a:rect l="l" t="t" r="r" b="b"/>
              <a:pathLst>
                <a:path w="689223" h="1027832">
                  <a:moveTo>
                    <a:pt x="439813" y="108968"/>
                  </a:moveTo>
                  <a:cubicBezTo>
                    <a:pt x="399126" y="108968"/>
                    <a:pt x="366143" y="141951"/>
                    <a:pt x="366143" y="182638"/>
                  </a:cubicBezTo>
                  <a:cubicBezTo>
                    <a:pt x="366143" y="223325"/>
                    <a:pt x="399126" y="256308"/>
                    <a:pt x="439813" y="256308"/>
                  </a:cubicBezTo>
                  <a:cubicBezTo>
                    <a:pt x="480500" y="256308"/>
                    <a:pt x="513483" y="223325"/>
                    <a:pt x="513483" y="182638"/>
                  </a:cubicBezTo>
                  <a:cubicBezTo>
                    <a:pt x="513483" y="141951"/>
                    <a:pt x="480500" y="108968"/>
                    <a:pt x="439813" y="108968"/>
                  </a:cubicBezTo>
                  <a:close/>
                  <a:moveTo>
                    <a:pt x="311944" y="0"/>
                  </a:moveTo>
                  <a:lnTo>
                    <a:pt x="689223" y="0"/>
                  </a:lnTo>
                  <a:lnTo>
                    <a:pt x="372517" y="1025450"/>
                  </a:lnTo>
                  <a:lnTo>
                    <a:pt x="0" y="1027832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zh-CN" altLang="en-US" sz="1600" b="1" kern="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2" name="TextBox 102">
            <a:extLst>
              <a:ext uri="{FF2B5EF4-FFF2-40B4-BE49-F238E27FC236}">
                <a16:creationId xmlns:a16="http://schemas.microsoft.com/office/drawing/2014/main" id="{3F1E2CB5-4157-1645-D9CC-F8A6EC1716A4}"/>
              </a:ext>
            </a:extLst>
          </p:cNvPr>
          <p:cNvSpPr txBox="1"/>
          <p:nvPr/>
        </p:nvSpPr>
        <p:spPr>
          <a:xfrm>
            <a:off x="4739845" y="3318251"/>
            <a:ext cx="420629" cy="377026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ctr" defTabSz="685800"/>
            <a:r>
              <a:rPr lang="en-US" altLang="zh-CN" sz="2000" dirty="0">
                <a:solidFill>
                  <a:prstClr val="white"/>
                </a:solidFill>
                <a:cs typeface="+mn-ea"/>
                <a:sym typeface="+mn-lt"/>
              </a:rPr>
              <a:t>02</a:t>
            </a:r>
            <a:endParaRPr lang="zh-CN" altLang="en-US" sz="20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B81E2282-7F26-8C59-8ED9-2BF929302CF5}"/>
              </a:ext>
            </a:extLst>
          </p:cNvPr>
          <p:cNvGrpSpPr/>
          <p:nvPr/>
        </p:nvGrpSpPr>
        <p:grpSpPr>
          <a:xfrm>
            <a:off x="3920369" y="4337227"/>
            <a:ext cx="2059578" cy="1166173"/>
            <a:chOff x="444501" y="1886576"/>
            <a:chExt cx="2059578" cy="1166173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F310B347-77C5-BE40-BDAA-12822613AD1F}"/>
                </a:ext>
              </a:extLst>
            </p:cNvPr>
            <p:cNvSpPr txBox="1"/>
            <p:nvPr/>
          </p:nvSpPr>
          <p:spPr>
            <a:xfrm>
              <a:off x="444501" y="2152503"/>
              <a:ext cx="2059578" cy="90024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en-US" altLang="zh-CN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模板网，幻灯片演示模板及素材免费 下载！</a:t>
              </a:r>
            </a:p>
            <a:p>
              <a:pPr algn="ctr"/>
              <a:r>
                <a:rPr lang="en-US" altLang="zh-CN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模板网 唯一访 问网址：</a:t>
              </a:r>
              <a:r>
                <a:rPr lang="en-US" altLang="zh-CN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www.51pptmob an.com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C9F1A272-D0B7-D883-536C-FFEA7AFFFD60}"/>
                </a:ext>
              </a:extLst>
            </p:cNvPr>
            <p:cNvSpPr txBox="1"/>
            <p:nvPr/>
          </p:nvSpPr>
          <p:spPr>
            <a:xfrm>
              <a:off x="460528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gradFill>
                    <a:gsLst>
                      <a:gs pos="0">
                        <a:srgbClr val="5E9783"/>
                      </a:gs>
                      <a:gs pos="100000">
                        <a:srgbClr val="4C7867"/>
                      </a:gs>
                    </a:gsLst>
                    <a:lin ang="13500000" scaled="1"/>
                  </a:gra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A7F6054F-C574-5F84-6247-CF415589D5F0}"/>
              </a:ext>
            </a:extLst>
          </p:cNvPr>
          <p:cNvGrpSpPr/>
          <p:nvPr/>
        </p:nvGrpSpPr>
        <p:grpSpPr>
          <a:xfrm>
            <a:off x="6621920" y="2000683"/>
            <a:ext cx="1177677" cy="2118798"/>
            <a:chOff x="1910220" y="1987983"/>
            <a:chExt cx="1177677" cy="2118798"/>
          </a:xfrm>
          <a:solidFill>
            <a:srgbClr val="F2C34D"/>
          </a:solidFill>
        </p:grpSpPr>
        <p:sp>
          <p:nvSpPr>
            <p:cNvPr id="47" name="矩形 27">
              <a:extLst>
                <a:ext uri="{FF2B5EF4-FFF2-40B4-BE49-F238E27FC236}">
                  <a16:creationId xmlns:a16="http://schemas.microsoft.com/office/drawing/2014/main" id="{6D396F61-216C-543A-1F1E-C965BFFF2387}"/>
                </a:ext>
              </a:extLst>
            </p:cNvPr>
            <p:cNvSpPr/>
            <p:nvPr/>
          </p:nvSpPr>
          <p:spPr>
            <a:xfrm flipH="1">
              <a:off x="2093866" y="1987983"/>
              <a:ext cx="585918" cy="873772"/>
            </a:xfrm>
            <a:custGeom>
              <a:avLst/>
              <a:gdLst/>
              <a:ahLst/>
              <a:cxnLst/>
              <a:rect l="l" t="t" r="r" b="b"/>
              <a:pathLst>
                <a:path w="689223" h="1027832">
                  <a:moveTo>
                    <a:pt x="439813" y="108968"/>
                  </a:moveTo>
                  <a:cubicBezTo>
                    <a:pt x="399126" y="108968"/>
                    <a:pt x="366143" y="141951"/>
                    <a:pt x="366143" y="182638"/>
                  </a:cubicBezTo>
                  <a:cubicBezTo>
                    <a:pt x="366143" y="223325"/>
                    <a:pt x="399126" y="256308"/>
                    <a:pt x="439813" y="256308"/>
                  </a:cubicBezTo>
                  <a:cubicBezTo>
                    <a:pt x="480500" y="256308"/>
                    <a:pt x="513483" y="223325"/>
                    <a:pt x="513483" y="182638"/>
                  </a:cubicBezTo>
                  <a:cubicBezTo>
                    <a:pt x="513483" y="141951"/>
                    <a:pt x="480500" y="108968"/>
                    <a:pt x="439813" y="108968"/>
                  </a:cubicBezTo>
                  <a:close/>
                  <a:moveTo>
                    <a:pt x="311944" y="0"/>
                  </a:moveTo>
                  <a:lnTo>
                    <a:pt x="689223" y="0"/>
                  </a:lnTo>
                  <a:lnTo>
                    <a:pt x="372517" y="1025450"/>
                  </a:lnTo>
                  <a:lnTo>
                    <a:pt x="0" y="1027832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zh-CN" altLang="en-US" sz="1600" b="1" kern="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48" name="椭圆 22">
              <a:extLst>
                <a:ext uri="{FF2B5EF4-FFF2-40B4-BE49-F238E27FC236}">
                  <a16:creationId xmlns:a16="http://schemas.microsoft.com/office/drawing/2014/main" id="{05744B0B-FCEC-57B1-1D61-A72C9A54F31E}"/>
                </a:ext>
              </a:extLst>
            </p:cNvPr>
            <p:cNvSpPr/>
            <p:nvPr/>
          </p:nvSpPr>
          <p:spPr>
            <a:xfrm>
              <a:off x="1910220" y="2715519"/>
              <a:ext cx="1177677" cy="1391262"/>
            </a:xfrm>
            <a:custGeom>
              <a:avLst/>
              <a:gdLst/>
              <a:ahLst/>
              <a:cxnLst/>
              <a:rect l="l" t="t" r="r" b="b"/>
              <a:pathLst>
                <a:path w="1385318" h="1636563">
                  <a:moveTo>
                    <a:pt x="692658" y="409189"/>
                  </a:moveTo>
                  <a:cubicBezTo>
                    <a:pt x="987972" y="409189"/>
                    <a:pt x="1227372" y="648589"/>
                    <a:pt x="1227372" y="943903"/>
                  </a:cubicBezTo>
                  <a:cubicBezTo>
                    <a:pt x="1227372" y="1239217"/>
                    <a:pt x="987972" y="1478617"/>
                    <a:pt x="692658" y="1478617"/>
                  </a:cubicBezTo>
                  <a:cubicBezTo>
                    <a:pt x="397344" y="1478617"/>
                    <a:pt x="157944" y="1239217"/>
                    <a:pt x="157944" y="943903"/>
                  </a:cubicBezTo>
                  <a:cubicBezTo>
                    <a:pt x="157944" y="648589"/>
                    <a:pt x="397344" y="409189"/>
                    <a:pt x="692658" y="409189"/>
                  </a:cubicBezTo>
                  <a:close/>
                  <a:moveTo>
                    <a:pt x="692658" y="367839"/>
                  </a:moveTo>
                  <a:cubicBezTo>
                    <a:pt x="374507" y="367839"/>
                    <a:pt x="116594" y="625752"/>
                    <a:pt x="116594" y="943903"/>
                  </a:cubicBezTo>
                  <a:cubicBezTo>
                    <a:pt x="116594" y="1262054"/>
                    <a:pt x="374507" y="1519967"/>
                    <a:pt x="692658" y="1519967"/>
                  </a:cubicBezTo>
                  <a:cubicBezTo>
                    <a:pt x="1010809" y="1519967"/>
                    <a:pt x="1268722" y="1262054"/>
                    <a:pt x="1268722" y="943903"/>
                  </a:cubicBezTo>
                  <a:cubicBezTo>
                    <a:pt x="1268722" y="625752"/>
                    <a:pt x="1010809" y="367839"/>
                    <a:pt x="692658" y="367839"/>
                  </a:cubicBezTo>
                  <a:close/>
                  <a:moveTo>
                    <a:pt x="453480" y="72008"/>
                  </a:moveTo>
                  <a:lnTo>
                    <a:pt x="453480" y="296230"/>
                  </a:lnTo>
                  <a:cubicBezTo>
                    <a:pt x="527423" y="266333"/>
                    <a:pt x="608279" y="251245"/>
                    <a:pt x="692659" y="251245"/>
                  </a:cubicBezTo>
                  <a:cubicBezTo>
                    <a:pt x="786546" y="251245"/>
                    <a:pt x="876070" y="269925"/>
                    <a:pt x="957536" y="304207"/>
                  </a:cubicBezTo>
                  <a:lnTo>
                    <a:pt x="957536" y="72008"/>
                  </a:lnTo>
                  <a:close/>
                  <a:moveTo>
                    <a:pt x="381472" y="0"/>
                  </a:moveTo>
                  <a:lnTo>
                    <a:pt x="1029544" y="0"/>
                  </a:lnTo>
                  <a:lnTo>
                    <a:pt x="1029544" y="72008"/>
                  </a:lnTo>
                  <a:lnTo>
                    <a:pt x="1029544" y="342191"/>
                  </a:lnTo>
                  <a:cubicBezTo>
                    <a:pt x="1242479" y="458018"/>
                    <a:pt x="1385318" y="684280"/>
                    <a:pt x="1385318" y="943904"/>
                  </a:cubicBezTo>
                  <a:cubicBezTo>
                    <a:pt x="1385318" y="1326449"/>
                    <a:pt x="1075204" y="1636563"/>
                    <a:pt x="692659" y="1636563"/>
                  </a:cubicBezTo>
                  <a:cubicBezTo>
                    <a:pt x="310114" y="1636563"/>
                    <a:pt x="0" y="1326449"/>
                    <a:pt x="0" y="943904"/>
                  </a:cubicBezTo>
                  <a:cubicBezTo>
                    <a:pt x="0" y="673806"/>
                    <a:pt x="154597" y="439816"/>
                    <a:pt x="381472" y="328243"/>
                  </a:cubicBezTo>
                  <a:lnTo>
                    <a:pt x="381472" y="72008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zh-CN" altLang="en-US" sz="1600" b="1" kern="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49" name="矩形 27">
              <a:extLst>
                <a:ext uri="{FF2B5EF4-FFF2-40B4-BE49-F238E27FC236}">
                  <a16:creationId xmlns:a16="http://schemas.microsoft.com/office/drawing/2014/main" id="{08F3FB9A-69CD-D9F6-B26F-070ECA193165}"/>
                </a:ext>
              </a:extLst>
            </p:cNvPr>
            <p:cNvSpPr/>
            <p:nvPr/>
          </p:nvSpPr>
          <p:spPr>
            <a:xfrm>
              <a:off x="2370460" y="1987983"/>
              <a:ext cx="585918" cy="873772"/>
            </a:xfrm>
            <a:custGeom>
              <a:avLst/>
              <a:gdLst/>
              <a:ahLst/>
              <a:cxnLst/>
              <a:rect l="l" t="t" r="r" b="b"/>
              <a:pathLst>
                <a:path w="689223" h="1027832">
                  <a:moveTo>
                    <a:pt x="439813" y="108968"/>
                  </a:moveTo>
                  <a:cubicBezTo>
                    <a:pt x="399126" y="108968"/>
                    <a:pt x="366143" y="141951"/>
                    <a:pt x="366143" y="182638"/>
                  </a:cubicBezTo>
                  <a:cubicBezTo>
                    <a:pt x="366143" y="223325"/>
                    <a:pt x="399126" y="256308"/>
                    <a:pt x="439813" y="256308"/>
                  </a:cubicBezTo>
                  <a:cubicBezTo>
                    <a:pt x="480500" y="256308"/>
                    <a:pt x="513483" y="223325"/>
                    <a:pt x="513483" y="182638"/>
                  </a:cubicBezTo>
                  <a:cubicBezTo>
                    <a:pt x="513483" y="141951"/>
                    <a:pt x="480500" y="108968"/>
                    <a:pt x="439813" y="108968"/>
                  </a:cubicBezTo>
                  <a:close/>
                  <a:moveTo>
                    <a:pt x="311944" y="0"/>
                  </a:moveTo>
                  <a:lnTo>
                    <a:pt x="689223" y="0"/>
                  </a:lnTo>
                  <a:lnTo>
                    <a:pt x="372517" y="1025450"/>
                  </a:lnTo>
                  <a:lnTo>
                    <a:pt x="0" y="1027832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zh-CN" altLang="en-US" sz="1600" b="1" kern="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sp>
        <p:nvSpPr>
          <p:cNvPr id="50" name="TextBox 102">
            <a:extLst>
              <a:ext uri="{FF2B5EF4-FFF2-40B4-BE49-F238E27FC236}">
                <a16:creationId xmlns:a16="http://schemas.microsoft.com/office/drawing/2014/main" id="{D0FC831F-CEB7-7C58-F4F0-9CCB392EF768}"/>
              </a:ext>
            </a:extLst>
          </p:cNvPr>
          <p:cNvSpPr txBox="1"/>
          <p:nvPr/>
        </p:nvSpPr>
        <p:spPr>
          <a:xfrm>
            <a:off x="7000445" y="3318251"/>
            <a:ext cx="420629" cy="377026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ctr" defTabSz="685800"/>
            <a:r>
              <a:rPr lang="en-US" altLang="zh-CN" sz="2000" dirty="0">
                <a:solidFill>
                  <a:prstClr val="white"/>
                </a:solidFill>
                <a:cs typeface="+mn-ea"/>
                <a:sym typeface="+mn-lt"/>
              </a:rPr>
              <a:t>03</a:t>
            </a:r>
            <a:endParaRPr lang="zh-CN" altLang="en-US" sz="20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7EF163BA-5E75-E9E1-54DD-2BE1788CB8B8}"/>
              </a:ext>
            </a:extLst>
          </p:cNvPr>
          <p:cNvGrpSpPr/>
          <p:nvPr/>
        </p:nvGrpSpPr>
        <p:grpSpPr>
          <a:xfrm>
            <a:off x="6180969" y="4337227"/>
            <a:ext cx="2059578" cy="962080"/>
            <a:chOff x="444501" y="1886576"/>
            <a:chExt cx="2059578" cy="962080"/>
          </a:xfrm>
        </p:grpSpPr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E5DA10CA-04B5-C1AB-CCBE-EE932CAD3B29}"/>
                </a:ext>
              </a:extLst>
            </p:cNvPr>
            <p:cNvSpPr txBox="1"/>
            <p:nvPr/>
          </p:nvSpPr>
          <p:spPr>
            <a:xfrm>
              <a:off x="444501" y="2152503"/>
              <a:ext cx="2059578" cy="6961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6FDF9F3A-188F-6933-2731-5C5FCD55DA77}"/>
                </a:ext>
              </a:extLst>
            </p:cNvPr>
            <p:cNvSpPr txBox="1"/>
            <p:nvPr/>
          </p:nvSpPr>
          <p:spPr>
            <a:xfrm>
              <a:off x="460528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gradFill>
                    <a:gsLst>
                      <a:gs pos="0">
                        <a:srgbClr val="5E9783"/>
                      </a:gs>
                      <a:gs pos="100000">
                        <a:srgbClr val="4C7867"/>
                      </a:gs>
                    </a:gsLst>
                    <a:lin ang="13500000" scaled="1"/>
                  </a:gra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AFF5CB32-F15E-B699-5A58-F25F573E530A}"/>
              </a:ext>
            </a:extLst>
          </p:cNvPr>
          <p:cNvGrpSpPr/>
          <p:nvPr/>
        </p:nvGrpSpPr>
        <p:grpSpPr>
          <a:xfrm>
            <a:off x="8882520" y="2000683"/>
            <a:ext cx="1177677" cy="2118798"/>
            <a:chOff x="1910220" y="1987983"/>
            <a:chExt cx="1177677" cy="2118798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55" name="矩形 27">
              <a:extLst>
                <a:ext uri="{FF2B5EF4-FFF2-40B4-BE49-F238E27FC236}">
                  <a16:creationId xmlns:a16="http://schemas.microsoft.com/office/drawing/2014/main" id="{AD96E268-5631-2F3E-3513-7176EDEC2ECC}"/>
                </a:ext>
              </a:extLst>
            </p:cNvPr>
            <p:cNvSpPr/>
            <p:nvPr/>
          </p:nvSpPr>
          <p:spPr>
            <a:xfrm flipH="1">
              <a:off x="2093866" y="1987983"/>
              <a:ext cx="585918" cy="873772"/>
            </a:xfrm>
            <a:custGeom>
              <a:avLst/>
              <a:gdLst/>
              <a:ahLst/>
              <a:cxnLst/>
              <a:rect l="l" t="t" r="r" b="b"/>
              <a:pathLst>
                <a:path w="689223" h="1027832">
                  <a:moveTo>
                    <a:pt x="439813" y="108968"/>
                  </a:moveTo>
                  <a:cubicBezTo>
                    <a:pt x="399126" y="108968"/>
                    <a:pt x="366143" y="141951"/>
                    <a:pt x="366143" y="182638"/>
                  </a:cubicBezTo>
                  <a:cubicBezTo>
                    <a:pt x="366143" y="223325"/>
                    <a:pt x="399126" y="256308"/>
                    <a:pt x="439813" y="256308"/>
                  </a:cubicBezTo>
                  <a:cubicBezTo>
                    <a:pt x="480500" y="256308"/>
                    <a:pt x="513483" y="223325"/>
                    <a:pt x="513483" y="182638"/>
                  </a:cubicBezTo>
                  <a:cubicBezTo>
                    <a:pt x="513483" y="141951"/>
                    <a:pt x="480500" y="108968"/>
                    <a:pt x="439813" y="108968"/>
                  </a:cubicBezTo>
                  <a:close/>
                  <a:moveTo>
                    <a:pt x="311944" y="0"/>
                  </a:moveTo>
                  <a:lnTo>
                    <a:pt x="689223" y="0"/>
                  </a:lnTo>
                  <a:lnTo>
                    <a:pt x="372517" y="1025450"/>
                  </a:lnTo>
                  <a:lnTo>
                    <a:pt x="0" y="1027832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zh-CN" altLang="en-US" sz="1600" b="1" kern="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56" name="椭圆 22">
              <a:extLst>
                <a:ext uri="{FF2B5EF4-FFF2-40B4-BE49-F238E27FC236}">
                  <a16:creationId xmlns:a16="http://schemas.microsoft.com/office/drawing/2014/main" id="{D7C60E5B-63FB-6950-846B-D4D827145DD1}"/>
                </a:ext>
              </a:extLst>
            </p:cNvPr>
            <p:cNvSpPr/>
            <p:nvPr/>
          </p:nvSpPr>
          <p:spPr>
            <a:xfrm>
              <a:off x="1910220" y="2715519"/>
              <a:ext cx="1177677" cy="1391262"/>
            </a:xfrm>
            <a:custGeom>
              <a:avLst/>
              <a:gdLst/>
              <a:ahLst/>
              <a:cxnLst/>
              <a:rect l="l" t="t" r="r" b="b"/>
              <a:pathLst>
                <a:path w="1385318" h="1636563">
                  <a:moveTo>
                    <a:pt x="692658" y="409189"/>
                  </a:moveTo>
                  <a:cubicBezTo>
                    <a:pt x="987972" y="409189"/>
                    <a:pt x="1227372" y="648589"/>
                    <a:pt x="1227372" y="943903"/>
                  </a:cubicBezTo>
                  <a:cubicBezTo>
                    <a:pt x="1227372" y="1239217"/>
                    <a:pt x="987972" y="1478617"/>
                    <a:pt x="692658" y="1478617"/>
                  </a:cubicBezTo>
                  <a:cubicBezTo>
                    <a:pt x="397344" y="1478617"/>
                    <a:pt x="157944" y="1239217"/>
                    <a:pt x="157944" y="943903"/>
                  </a:cubicBezTo>
                  <a:cubicBezTo>
                    <a:pt x="157944" y="648589"/>
                    <a:pt x="397344" y="409189"/>
                    <a:pt x="692658" y="409189"/>
                  </a:cubicBezTo>
                  <a:close/>
                  <a:moveTo>
                    <a:pt x="692658" y="367839"/>
                  </a:moveTo>
                  <a:cubicBezTo>
                    <a:pt x="374507" y="367839"/>
                    <a:pt x="116594" y="625752"/>
                    <a:pt x="116594" y="943903"/>
                  </a:cubicBezTo>
                  <a:cubicBezTo>
                    <a:pt x="116594" y="1262054"/>
                    <a:pt x="374507" y="1519967"/>
                    <a:pt x="692658" y="1519967"/>
                  </a:cubicBezTo>
                  <a:cubicBezTo>
                    <a:pt x="1010809" y="1519967"/>
                    <a:pt x="1268722" y="1262054"/>
                    <a:pt x="1268722" y="943903"/>
                  </a:cubicBezTo>
                  <a:cubicBezTo>
                    <a:pt x="1268722" y="625752"/>
                    <a:pt x="1010809" y="367839"/>
                    <a:pt x="692658" y="367839"/>
                  </a:cubicBezTo>
                  <a:close/>
                  <a:moveTo>
                    <a:pt x="453480" y="72008"/>
                  </a:moveTo>
                  <a:lnTo>
                    <a:pt x="453480" y="296230"/>
                  </a:lnTo>
                  <a:cubicBezTo>
                    <a:pt x="527423" y="266333"/>
                    <a:pt x="608279" y="251245"/>
                    <a:pt x="692659" y="251245"/>
                  </a:cubicBezTo>
                  <a:cubicBezTo>
                    <a:pt x="786546" y="251245"/>
                    <a:pt x="876070" y="269925"/>
                    <a:pt x="957536" y="304207"/>
                  </a:cubicBezTo>
                  <a:lnTo>
                    <a:pt x="957536" y="72008"/>
                  </a:lnTo>
                  <a:close/>
                  <a:moveTo>
                    <a:pt x="381472" y="0"/>
                  </a:moveTo>
                  <a:lnTo>
                    <a:pt x="1029544" y="0"/>
                  </a:lnTo>
                  <a:lnTo>
                    <a:pt x="1029544" y="72008"/>
                  </a:lnTo>
                  <a:lnTo>
                    <a:pt x="1029544" y="342191"/>
                  </a:lnTo>
                  <a:cubicBezTo>
                    <a:pt x="1242479" y="458018"/>
                    <a:pt x="1385318" y="684280"/>
                    <a:pt x="1385318" y="943904"/>
                  </a:cubicBezTo>
                  <a:cubicBezTo>
                    <a:pt x="1385318" y="1326449"/>
                    <a:pt x="1075204" y="1636563"/>
                    <a:pt x="692659" y="1636563"/>
                  </a:cubicBezTo>
                  <a:cubicBezTo>
                    <a:pt x="310114" y="1636563"/>
                    <a:pt x="0" y="1326449"/>
                    <a:pt x="0" y="943904"/>
                  </a:cubicBezTo>
                  <a:cubicBezTo>
                    <a:pt x="0" y="673806"/>
                    <a:pt x="154597" y="439816"/>
                    <a:pt x="381472" y="328243"/>
                  </a:cubicBezTo>
                  <a:lnTo>
                    <a:pt x="381472" y="72008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zh-CN" altLang="en-US" sz="1600" b="1" kern="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57" name="矩形 27">
              <a:extLst>
                <a:ext uri="{FF2B5EF4-FFF2-40B4-BE49-F238E27FC236}">
                  <a16:creationId xmlns:a16="http://schemas.microsoft.com/office/drawing/2014/main" id="{0218D23C-E6CD-15D9-124B-F9AE64DB9E90}"/>
                </a:ext>
              </a:extLst>
            </p:cNvPr>
            <p:cNvSpPr/>
            <p:nvPr/>
          </p:nvSpPr>
          <p:spPr>
            <a:xfrm>
              <a:off x="2370460" y="1987983"/>
              <a:ext cx="585918" cy="873772"/>
            </a:xfrm>
            <a:custGeom>
              <a:avLst/>
              <a:gdLst/>
              <a:ahLst/>
              <a:cxnLst/>
              <a:rect l="l" t="t" r="r" b="b"/>
              <a:pathLst>
                <a:path w="689223" h="1027832">
                  <a:moveTo>
                    <a:pt x="439813" y="108968"/>
                  </a:moveTo>
                  <a:cubicBezTo>
                    <a:pt x="399126" y="108968"/>
                    <a:pt x="366143" y="141951"/>
                    <a:pt x="366143" y="182638"/>
                  </a:cubicBezTo>
                  <a:cubicBezTo>
                    <a:pt x="366143" y="223325"/>
                    <a:pt x="399126" y="256308"/>
                    <a:pt x="439813" y="256308"/>
                  </a:cubicBezTo>
                  <a:cubicBezTo>
                    <a:pt x="480500" y="256308"/>
                    <a:pt x="513483" y="223325"/>
                    <a:pt x="513483" y="182638"/>
                  </a:cubicBezTo>
                  <a:cubicBezTo>
                    <a:pt x="513483" y="141951"/>
                    <a:pt x="480500" y="108968"/>
                    <a:pt x="439813" y="108968"/>
                  </a:cubicBezTo>
                  <a:close/>
                  <a:moveTo>
                    <a:pt x="311944" y="0"/>
                  </a:moveTo>
                  <a:lnTo>
                    <a:pt x="689223" y="0"/>
                  </a:lnTo>
                  <a:lnTo>
                    <a:pt x="372517" y="1025450"/>
                  </a:lnTo>
                  <a:lnTo>
                    <a:pt x="0" y="1027832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zh-CN" altLang="en-US" sz="1600" b="1" kern="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sp>
        <p:nvSpPr>
          <p:cNvPr id="58" name="TextBox 102">
            <a:extLst>
              <a:ext uri="{FF2B5EF4-FFF2-40B4-BE49-F238E27FC236}">
                <a16:creationId xmlns:a16="http://schemas.microsoft.com/office/drawing/2014/main" id="{13232447-4B9B-1496-470F-FFEDD40DE129}"/>
              </a:ext>
            </a:extLst>
          </p:cNvPr>
          <p:cNvSpPr txBox="1"/>
          <p:nvPr/>
        </p:nvSpPr>
        <p:spPr>
          <a:xfrm>
            <a:off x="9261045" y="3318251"/>
            <a:ext cx="420629" cy="377026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ctr" defTabSz="685800"/>
            <a:r>
              <a:rPr lang="en-US" altLang="zh-CN" sz="2000" dirty="0">
                <a:solidFill>
                  <a:prstClr val="white"/>
                </a:solidFill>
                <a:cs typeface="+mn-ea"/>
                <a:sym typeface="+mn-lt"/>
              </a:rPr>
              <a:t>04</a:t>
            </a:r>
            <a:endParaRPr lang="zh-CN" altLang="en-US" sz="20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AB3008A2-0DDF-A104-6525-6656E4190C27}"/>
              </a:ext>
            </a:extLst>
          </p:cNvPr>
          <p:cNvGrpSpPr/>
          <p:nvPr/>
        </p:nvGrpSpPr>
        <p:grpSpPr>
          <a:xfrm>
            <a:off x="8441569" y="4337227"/>
            <a:ext cx="2059578" cy="962080"/>
            <a:chOff x="444501" y="1886576"/>
            <a:chExt cx="2059578" cy="962080"/>
          </a:xfrm>
        </p:grpSpPr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13090C50-BF15-A9B8-71E0-322D8BC9A9A5}"/>
                </a:ext>
              </a:extLst>
            </p:cNvPr>
            <p:cNvSpPr txBox="1"/>
            <p:nvPr/>
          </p:nvSpPr>
          <p:spPr>
            <a:xfrm>
              <a:off x="444501" y="2152503"/>
              <a:ext cx="2059578" cy="6961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859D50F0-139A-93CF-84BD-8B72F1C1AB16}"/>
                </a:ext>
              </a:extLst>
            </p:cNvPr>
            <p:cNvSpPr txBox="1"/>
            <p:nvPr/>
          </p:nvSpPr>
          <p:spPr>
            <a:xfrm>
              <a:off x="460528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gradFill>
                    <a:gsLst>
                      <a:gs pos="0">
                        <a:srgbClr val="5E9783"/>
                      </a:gs>
                      <a:gs pos="100000">
                        <a:srgbClr val="4C7867"/>
                      </a:gs>
                    </a:gsLst>
                    <a:lin ang="13500000" scaled="1"/>
                  </a:gra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19263264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06A0504D-D841-E6C9-55E7-1E9C3E556377}"/>
              </a:ext>
            </a:extLst>
          </p:cNvPr>
          <p:cNvGrpSpPr/>
          <p:nvPr/>
        </p:nvGrpSpPr>
        <p:grpSpPr>
          <a:xfrm>
            <a:off x="6273800" y="1144329"/>
            <a:ext cx="5181467" cy="3462287"/>
            <a:chOff x="6724574" y="1283103"/>
            <a:chExt cx="5181467" cy="3462287"/>
          </a:xfrm>
        </p:grpSpPr>
        <p:sp>
          <p:nvSpPr>
            <p:cNvPr id="3" name="缺角矩形 2">
              <a:extLst>
                <a:ext uri="{FF2B5EF4-FFF2-40B4-BE49-F238E27FC236}">
                  <a16:creationId xmlns:a16="http://schemas.microsoft.com/office/drawing/2014/main" id="{2CCA8C3A-D3DE-D05C-30ED-A227108700C0}"/>
                </a:ext>
              </a:extLst>
            </p:cNvPr>
            <p:cNvSpPr/>
            <p:nvPr/>
          </p:nvSpPr>
          <p:spPr>
            <a:xfrm>
              <a:off x="9761244" y="1283103"/>
              <a:ext cx="914400" cy="914400"/>
            </a:xfrm>
            <a:prstGeom prst="plaque">
              <a:avLst>
                <a:gd name="adj" fmla="val 50000"/>
              </a:avLst>
            </a:prstGeom>
            <a:solidFill>
              <a:srgbClr val="F2C3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44874198-3B42-63AD-A169-6ABE76CB3457}"/>
                </a:ext>
              </a:extLst>
            </p:cNvPr>
            <p:cNvSpPr/>
            <p:nvPr/>
          </p:nvSpPr>
          <p:spPr>
            <a:xfrm>
              <a:off x="8032607" y="2179990"/>
              <a:ext cx="2565400" cy="2565400"/>
            </a:xfrm>
            <a:prstGeom prst="ellipse">
              <a:avLst/>
            </a:prstGeom>
            <a:solidFill>
              <a:srgbClr val="F2C34D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椭圆 4">
              <a:extLst>
                <a:ext uri="{FF2B5EF4-FFF2-40B4-BE49-F238E27FC236}">
                  <a16:creationId xmlns:a16="http://schemas.microsoft.com/office/drawing/2014/main" id="{53EE0282-E6DF-9039-8588-200DD1B041DD}"/>
                </a:ext>
              </a:extLst>
            </p:cNvPr>
            <p:cNvSpPr/>
            <p:nvPr/>
          </p:nvSpPr>
          <p:spPr>
            <a:xfrm>
              <a:off x="8223107" y="2370490"/>
              <a:ext cx="2184400" cy="2184400"/>
            </a:xfrm>
            <a:prstGeom prst="ellipse">
              <a:avLst/>
            </a:prstGeom>
            <a:blipFill dpi="0" rotWithShape="1">
              <a:blip r:embed="rId4"/>
              <a:srcRect/>
              <a:tile tx="-44450" ty="-34925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缺角矩形 18">
              <a:extLst>
                <a:ext uri="{FF2B5EF4-FFF2-40B4-BE49-F238E27FC236}">
                  <a16:creationId xmlns:a16="http://schemas.microsoft.com/office/drawing/2014/main" id="{B1C5FF4C-C0E6-9FE5-9951-90F74518923D}"/>
                </a:ext>
              </a:extLst>
            </p:cNvPr>
            <p:cNvSpPr/>
            <p:nvPr/>
          </p:nvSpPr>
          <p:spPr>
            <a:xfrm>
              <a:off x="7802759" y="4392341"/>
              <a:ext cx="325098" cy="325098"/>
            </a:xfrm>
            <a:prstGeom prst="plaque">
              <a:avLst>
                <a:gd name="adj" fmla="val 50000"/>
              </a:avLst>
            </a:prstGeom>
            <a:solidFill>
              <a:srgbClr val="F2C3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21">
              <a:extLst>
                <a:ext uri="{FF2B5EF4-FFF2-40B4-BE49-F238E27FC236}">
                  <a16:creationId xmlns:a16="http://schemas.microsoft.com/office/drawing/2014/main" id="{26E0326A-3565-F9B0-65F8-DFC5667C1BC0}"/>
                </a:ext>
              </a:extLst>
            </p:cNvPr>
            <p:cNvSpPr/>
            <p:nvPr/>
          </p:nvSpPr>
          <p:spPr>
            <a:xfrm>
              <a:off x="7686372" y="2269038"/>
              <a:ext cx="459098" cy="459098"/>
            </a:xfrm>
            <a:prstGeom prst="ellipse">
              <a:avLst/>
            </a:prstGeom>
            <a:solidFill>
              <a:srgbClr val="F2C3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102D2310-7E31-D6C0-6B76-1B3D1843C7EA}"/>
                </a:ext>
              </a:extLst>
            </p:cNvPr>
            <p:cNvSpPr/>
            <p:nvPr/>
          </p:nvSpPr>
          <p:spPr>
            <a:xfrm>
              <a:off x="10711196" y="4334548"/>
              <a:ext cx="154621" cy="154621"/>
            </a:xfrm>
            <a:prstGeom prst="ellipse">
              <a:avLst/>
            </a:prstGeom>
            <a:solidFill>
              <a:srgbClr val="F2C3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弧形 3">
              <a:extLst>
                <a:ext uri="{FF2B5EF4-FFF2-40B4-BE49-F238E27FC236}">
                  <a16:creationId xmlns:a16="http://schemas.microsoft.com/office/drawing/2014/main" id="{6FE4F807-EF45-AEB1-5608-DA4B563D06F9}"/>
                </a:ext>
              </a:extLst>
            </p:cNvPr>
            <p:cNvSpPr/>
            <p:nvPr/>
          </p:nvSpPr>
          <p:spPr>
            <a:xfrm rot="19600001">
              <a:off x="6724574" y="3675043"/>
              <a:ext cx="5181467" cy="427187"/>
            </a:xfrm>
            <a:prstGeom prst="arc">
              <a:avLst>
                <a:gd name="adj1" fmla="val 21289107"/>
                <a:gd name="adj2" fmla="val 11136920"/>
              </a:avLst>
            </a:prstGeom>
            <a:ln w="38100" cap="rnd">
              <a:solidFill>
                <a:schemeClr val="tx1">
                  <a:lumMod val="65000"/>
                  <a:lumOff val="3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7" name="矩形 26">
            <a:extLst>
              <a:ext uri="{FF2B5EF4-FFF2-40B4-BE49-F238E27FC236}">
                <a16:creationId xmlns:a16="http://schemas.microsoft.com/office/drawing/2014/main" id="{73C32AB0-59FE-8490-4F9D-4630D139496C}"/>
              </a:ext>
            </a:extLst>
          </p:cNvPr>
          <p:cNvSpPr/>
          <p:nvPr/>
        </p:nvSpPr>
        <p:spPr>
          <a:xfrm>
            <a:off x="11988800" y="4554890"/>
            <a:ext cx="203200" cy="1294516"/>
          </a:xfrm>
          <a:prstGeom prst="rect">
            <a:avLst/>
          </a:prstGeom>
          <a:pattFill prst="wdUpDiag">
            <a:fgClr>
              <a:srgbClr val="F2C34D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任意多边形: 形状 64">
            <a:extLst>
              <a:ext uri="{FF2B5EF4-FFF2-40B4-BE49-F238E27FC236}">
                <a16:creationId xmlns:a16="http://schemas.microsoft.com/office/drawing/2014/main" id="{271C4283-088C-687B-1D7C-D759378C2DEB}"/>
              </a:ext>
            </a:extLst>
          </p:cNvPr>
          <p:cNvSpPr/>
          <p:nvPr/>
        </p:nvSpPr>
        <p:spPr>
          <a:xfrm>
            <a:off x="7204820" y="0"/>
            <a:ext cx="4987181" cy="259975"/>
          </a:xfrm>
          <a:custGeom>
            <a:avLst/>
            <a:gdLst>
              <a:gd name="connsiteX0" fmla="*/ 0 w 4987181"/>
              <a:gd name="connsiteY0" fmla="*/ 0 h 259975"/>
              <a:gd name="connsiteX1" fmla="*/ 4987181 w 4987181"/>
              <a:gd name="connsiteY1" fmla="*/ 0 h 259975"/>
              <a:gd name="connsiteX2" fmla="*/ 4987181 w 4987181"/>
              <a:gd name="connsiteY2" fmla="*/ 259975 h 259975"/>
              <a:gd name="connsiteX3" fmla="*/ 259975 w 4987181"/>
              <a:gd name="connsiteY3" fmla="*/ 259975 h 259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87181" h="259975">
                <a:moveTo>
                  <a:pt x="0" y="0"/>
                </a:moveTo>
                <a:lnTo>
                  <a:pt x="4987181" y="0"/>
                </a:lnTo>
                <a:lnTo>
                  <a:pt x="4987181" y="259975"/>
                </a:lnTo>
                <a:lnTo>
                  <a:pt x="259975" y="259975"/>
                </a:lnTo>
                <a:close/>
              </a:path>
            </a:pathLst>
          </a:custGeom>
          <a:pattFill prst="pct90">
            <a:fgClr>
              <a:srgbClr val="F2C34D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7" name="任意多边形: 形状 66">
            <a:extLst>
              <a:ext uri="{FF2B5EF4-FFF2-40B4-BE49-F238E27FC236}">
                <a16:creationId xmlns:a16="http://schemas.microsoft.com/office/drawing/2014/main" id="{B8334831-7278-625F-528A-CB5A5525F29F}"/>
              </a:ext>
            </a:extLst>
          </p:cNvPr>
          <p:cNvSpPr/>
          <p:nvPr/>
        </p:nvSpPr>
        <p:spPr>
          <a:xfrm>
            <a:off x="0" y="6467662"/>
            <a:ext cx="5117544" cy="390338"/>
          </a:xfrm>
          <a:custGeom>
            <a:avLst/>
            <a:gdLst>
              <a:gd name="connsiteX0" fmla="*/ 0 w 5117544"/>
              <a:gd name="connsiteY0" fmla="*/ 0 h 390338"/>
              <a:gd name="connsiteX1" fmla="*/ 4727207 w 5117544"/>
              <a:gd name="connsiteY1" fmla="*/ 0 h 390338"/>
              <a:gd name="connsiteX2" fmla="*/ 5117544 w 5117544"/>
              <a:gd name="connsiteY2" fmla="*/ 390338 h 390338"/>
              <a:gd name="connsiteX3" fmla="*/ 0 w 5117544"/>
              <a:gd name="connsiteY3" fmla="*/ 390338 h 3903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17544" h="390338">
                <a:moveTo>
                  <a:pt x="0" y="0"/>
                </a:moveTo>
                <a:lnTo>
                  <a:pt x="4727207" y="0"/>
                </a:lnTo>
                <a:lnTo>
                  <a:pt x="5117544" y="390338"/>
                </a:lnTo>
                <a:lnTo>
                  <a:pt x="0" y="390338"/>
                </a:lnTo>
                <a:close/>
              </a:path>
            </a:pathLst>
          </a:custGeom>
          <a:pattFill prst="pct90">
            <a:fgClr>
              <a:srgbClr val="F2C34D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3C4513D7-2F5D-77D2-294F-804E9C86B03F}"/>
              </a:ext>
            </a:extLst>
          </p:cNvPr>
          <p:cNvSpPr txBox="1"/>
          <p:nvPr/>
        </p:nvSpPr>
        <p:spPr>
          <a:xfrm>
            <a:off x="2074101" y="2231769"/>
            <a:ext cx="159530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工作经历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B1F4F9F2-2EE1-6275-A6B7-0B18A08DB6F0}"/>
              </a:ext>
            </a:extLst>
          </p:cNvPr>
          <p:cNvSpPr txBox="1"/>
          <p:nvPr/>
        </p:nvSpPr>
        <p:spPr>
          <a:xfrm>
            <a:off x="1331841" y="2147777"/>
            <a:ext cx="11936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0" i="0" u="none" strike="noStrike" kern="1200" cap="none" spc="0" normalizeH="0" baseline="0" noProof="0" dirty="0">
                <a:ln>
                  <a:noFill/>
                </a:ln>
                <a:solidFill>
                  <a:srgbClr val="F2C34D"/>
                </a:solidFill>
                <a:effectLst/>
                <a:uLnTx/>
                <a:uFillTx/>
                <a:latin typeface="MiSans Semibold" panose="00000700000000000000" pitchFamily="2" charset="-122"/>
                <a:ea typeface="MiSans Semibold" panose="00000700000000000000" pitchFamily="2" charset="-122"/>
                <a:cs typeface="+mn-ea"/>
                <a:sym typeface="+mn-lt"/>
              </a:rPr>
              <a:t>02</a:t>
            </a:r>
            <a:endParaRPr kumimoji="0" lang="zh-CN" altLang="en-US" sz="4000" b="0" i="0" u="none" strike="noStrike" kern="1200" cap="none" spc="0" normalizeH="0" baseline="0" noProof="0" dirty="0">
              <a:ln>
                <a:noFill/>
              </a:ln>
              <a:solidFill>
                <a:srgbClr val="F2C34D"/>
              </a:solidFill>
              <a:effectLst/>
              <a:uLnTx/>
              <a:uFillTx/>
              <a:latin typeface="MiSans Semibold" panose="00000700000000000000" pitchFamily="2" charset="-122"/>
              <a:ea typeface="MiSans Semibold" panose="00000700000000000000" pitchFamily="2" charset="-122"/>
              <a:cs typeface="+mn-ea"/>
              <a:sym typeface="+mn-lt"/>
            </a:endParaRPr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B10A6B2C-C15E-6746-7EE8-3C56C7AD31C0}"/>
              </a:ext>
            </a:extLst>
          </p:cNvPr>
          <p:cNvCxnSpPr/>
          <p:nvPr/>
        </p:nvCxnSpPr>
        <p:spPr>
          <a:xfrm>
            <a:off x="1331841" y="2855663"/>
            <a:ext cx="2337569" cy="0"/>
          </a:xfrm>
          <a:prstGeom prst="line">
            <a:avLst/>
          </a:prstGeom>
          <a:ln w="38100">
            <a:solidFill>
              <a:schemeClr val="tx1">
                <a:lumMod val="65000"/>
                <a:lumOff val="3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>
            <a:extLst>
              <a:ext uri="{FF2B5EF4-FFF2-40B4-BE49-F238E27FC236}">
                <a16:creationId xmlns:a16="http://schemas.microsoft.com/office/drawing/2014/main" id="{DB5688FC-34B7-6487-C4C9-8160ADA56C8E}"/>
              </a:ext>
            </a:extLst>
          </p:cNvPr>
          <p:cNvSpPr txBox="1"/>
          <p:nvPr/>
        </p:nvSpPr>
        <p:spPr>
          <a:xfrm>
            <a:off x="1280047" y="3101337"/>
            <a:ext cx="4993753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7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73CF0CC2-B4A8-6A5D-1D24-F371661945A3}"/>
              </a:ext>
            </a:extLst>
          </p:cNvPr>
          <p:cNvSpPr/>
          <p:nvPr/>
        </p:nvSpPr>
        <p:spPr>
          <a:xfrm>
            <a:off x="0" y="2247157"/>
            <a:ext cx="1015663" cy="1015663"/>
          </a:xfrm>
          <a:prstGeom prst="rect">
            <a:avLst/>
          </a:prstGeom>
          <a:solidFill>
            <a:srgbClr val="F2C3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E3D4A6FC-458B-CEB5-CA9D-227E4246AFFB}"/>
              </a:ext>
            </a:extLst>
          </p:cNvPr>
          <p:cNvGrpSpPr/>
          <p:nvPr/>
        </p:nvGrpSpPr>
        <p:grpSpPr>
          <a:xfrm>
            <a:off x="10470478" y="5997773"/>
            <a:ext cx="1540302" cy="707588"/>
            <a:chOff x="10470478" y="5997773"/>
            <a:chExt cx="1540302" cy="707588"/>
          </a:xfrm>
        </p:grpSpPr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1D175E94-EC01-E3D9-FBBC-18C5CE7AB528}"/>
                </a:ext>
              </a:extLst>
            </p:cNvPr>
            <p:cNvGrpSpPr/>
            <p:nvPr/>
          </p:nvGrpSpPr>
          <p:grpSpPr>
            <a:xfrm rot="10800000">
              <a:off x="11253787" y="5997773"/>
              <a:ext cx="756993" cy="707588"/>
              <a:chOff x="16119" y="1004397"/>
              <a:chExt cx="756993" cy="707588"/>
            </a:xfrm>
          </p:grpSpPr>
          <p:sp>
            <p:nvSpPr>
              <p:cNvPr id="28" name="缺角矩形 27">
                <a:extLst>
                  <a:ext uri="{FF2B5EF4-FFF2-40B4-BE49-F238E27FC236}">
                    <a16:creationId xmlns:a16="http://schemas.microsoft.com/office/drawing/2014/main" id="{07CA72DE-3104-3617-779B-E4908774CCE6}"/>
                  </a:ext>
                </a:extLst>
              </p:cNvPr>
              <p:cNvSpPr/>
              <p:nvPr/>
            </p:nvSpPr>
            <p:spPr>
              <a:xfrm>
                <a:off x="16119" y="1004397"/>
                <a:ext cx="230838" cy="230838"/>
              </a:xfrm>
              <a:prstGeom prst="plaque">
                <a:avLst>
                  <a:gd name="adj" fmla="val 50000"/>
                </a:avLst>
              </a:prstGeom>
              <a:solidFill>
                <a:srgbClr val="F2C34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缺角矩形 28">
                <a:extLst>
                  <a:ext uri="{FF2B5EF4-FFF2-40B4-BE49-F238E27FC236}">
                    <a16:creationId xmlns:a16="http://schemas.microsoft.com/office/drawing/2014/main" id="{FE62EEB3-0FFC-2149-11B6-FD96EFB67D98}"/>
                  </a:ext>
                </a:extLst>
              </p:cNvPr>
              <p:cNvSpPr/>
              <p:nvPr/>
            </p:nvSpPr>
            <p:spPr>
              <a:xfrm>
                <a:off x="279197" y="1004397"/>
                <a:ext cx="230838" cy="230838"/>
              </a:xfrm>
              <a:prstGeom prst="plaque">
                <a:avLst>
                  <a:gd name="adj" fmla="val 50000"/>
                </a:avLst>
              </a:prstGeom>
              <a:solidFill>
                <a:srgbClr val="F2C34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缺角矩形 29">
                <a:extLst>
                  <a:ext uri="{FF2B5EF4-FFF2-40B4-BE49-F238E27FC236}">
                    <a16:creationId xmlns:a16="http://schemas.microsoft.com/office/drawing/2014/main" id="{74592BCC-D30D-FC68-D9FF-073936E16FC1}"/>
                  </a:ext>
                </a:extLst>
              </p:cNvPr>
              <p:cNvSpPr/>
              <p:nvPr/>
            </p:nvSpPr>
            <p:spPr>
              <a:xfrm>
                <a:off x="542274" y="1004397"/>
                <a:ext cx="230838" cy="230838"/>
              </a:xfrm>
              <a:prstGeom prst="plaque">
                <a:avLst>
                  <a:gd name="adj" fmla="val 50000"/>
                </a:avLst>
              </a:prstGeom>
              <a:solidFill>
                <a:srgbClr val="F2C34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缺角矩形 30">
                <a:extLst>
                  <a:ext uri="{FF2B5EF4-FFF2-40B4-BE49-F238E27FC236}">
                    <a16:creationId xmlns:a16="http://schemas.microsoft.com/office/drawing/2014/main" id="{F7135F75-782F-E605-A741-06E3EC528BC8}"/>
                  </a:ext>
                </a:extLst>
              </p:cNvPr>
              <p:cNvSpPr/>
              <p:nvPr/>
            </p:nvSpPr>
            <p:spPr>
              <a:xfrm>
                <a:off x="16119" y="1242772"/>
                <a:ext cx="230838" cy="230838"/>
              </a:xfrm>
              <a:prstGeom prst="plaque">
                <a:avLst>
                  <a:gd name="adj" fmla="val 50000"/>
                </a:avLst>
              </a:prstGeom>
              <a:solidFill>
                <a:srgbClr val="F2C34D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缺角矩形 31">
                <a:extLst>
                  <a:ext uri="{FF2B5EF4-FFF2-40B4-BE49-F238E27FC236}">
                    <a16:creationId xmlns:a16="http://schemas.microsoft.com/office/drawing/2014/main" id="{4E079DB7-9D82-CD79-4B50-FB0B6085E8F5}"/>
                  </a:ext>
                </a:extLst>
              </p:cNvPr>
              <p:cNvSpPr/>
              <p:nvPr/>
            </p:nvSpPr>
            <p:spPr>
              <a:xfrm>
                <a:off x="279197" y="1242772"/>
                <a:ext cx="230838" cy="230838"/>
              </a:xfrm>
              <a:prstGeom prst="plaque">
                <a:avLst>
                  <a:gd name="adj" fmla="val 50000"/>
                </a:avLst>
              </a:prstGeom>
              <a:solidFill>
                <a:srgbClr val="F2C34D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缺角矩形 32">
                <a:extLst>
                  <a:ext uri="{FF2B5EF4-FFF2-40B4-BE49-F238E27FC236}">
                    <a16:creationId xmlns:a16="http://schemas.microsoft.com/office/drawing/2014/main" id="{F8B9A0B4-880B-AB25-71E7-B58B1B071979}"/>
                  </a:ext>
                </a:extLst>
              </p:cNvPr>
              <p:cNvSpPr/>
              <p:nvPr/>
            </p:nvSpPr>
            <p:spPr>
              <a:xfrm>
                <a:off x="542274" y="1242772"/>
                <a:ext cx="230838" cy="230838"/>
              </a:xfrm>
              <a:prstGeom prst="plaque">
                <a:avLst>
                  <a:gd name="adj" fmla="val 50000"/>
                </a:avLst>
              </a:prstGeom>
              <a:solidFill>
                <a:srgbClr val="F2C34D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缺角矩形 33">
                <a:extLst>
                  <a:ext uri="{FF2B5EF4-FFF2-40B4-BE49-F238E27FC236}">
                    <a16:creationId xmlns:a16="http://schemas.microsoft.com/office/drawing/2014/main" id="{277820CC-1C4E-C38E-EA08-4EBE6B2BB70B}"/>
                  </a:ext>
                </a:extLst>
              </p:cNvPr>
              <p:cNvSpPr/>
              <p:nvPr/>
            </p:nvSpPr>
            <p:spPr>
              <a:xfrm>
                <a:off x="16119" y="1481147"/>
                <a:ext cx="230838" cy="230838"/>
              </a:xfrm>
              <a:prstGeom prst="plaque">
                <a:avLst>
                  <a:gd name="adj" fmla="val 50000"/>
                </a:avLst>
              </a:prstGeom>
              <a:solidFill>
                <a:srgbClr val="F2C34D">
                  <a:alpha val="2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缺角矩形 34">
                <a:extLst>
                  <a:ext uri="{FF2B5EF4-FFF2-40B4-BE49-F238E27FC236}">
                    <a16:creationId xmlns:a16="http://schemas.microsoft.com/office/drawing/2014/main" id="{5AE77A44-604D-144D-FC35-0185D26277F2}"/>
                  </a:ext>
                </a:extLst>
              </p:cNvPr>
              <p:cNvSpPr/>
              <p:nvPr/>
            </p:nvSpPr>
            <p:spPr>
              <a:xfrm>
                <a:off x="279197" y="1481147"/>
                <a:ext cx="230838" cy="230838"/>
              </a:xfrm>
              <a:prstGeom prst="plaque">
                <a:avLst>
                  <a:gd name="adj" fmla="val 50000"/>
                </a:avLst>
              </a:prstGeom>
              <a:solidFill>
                <a:srgbClr val="F2C34D">
                  <a:alpha val="2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缺角矩形 35">
                <a:extLst>
                  <a:ext uri="{FF2B5EF4-FFF2-40B4-BE49-F238E27FC236}">
                    <a16:creationId xmlns:a16="http://schemas.microsoft.com/office/drawing/2014/main" id="{06B9C4EC-F616-887D-4657-080EEBDECFC2}"/>
                  </a:ext>
                </a:extLst>
              </p:cNvPr>
              <p:cNvSpPr/>
              <p:nvPr/>
            </p:nvSpPr>
            <p:spPr>
              <a:xfrm>
                <a:off x="542274" y="1481147"/>
                <a:ext cx="230838" cy="230838"/>
              </a:xfrm>
              <a:prstGeom prst="plaque">
                <a:avLst>
                  <a:gd name="adj" fmla="val 50000"/>
                </a:avLst>
              </a:prstGeom>
              <a:solidFill>
                <a:srgbClr val="F2C34D">
                  <a:alpha val="2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A8FB930E-20E2-044D-0315-C30A6C202D47}"/>
                </a:ext>
              </a:extLst>
            </p:cNvPr>
            <p:cNvGrpSpPr/>
            <p:nvPr/>
          </p:nvGrpSpPr>
          <p:grpSpPr>
            <a:xfrm rot="10800000">
              <a:off x="10470478" y="5997773"/>
              <a:ext cx="756993" cy="707588"/>
              <a:chOff x="16119" y="1004397"/>
              <a:chExt cx="756993" cy="707588"/>
            </a:xfrm>
          </p:grpSpPr>
          <p:sp>
            <p:nvSpPr>
              <p:cNvPr id="14" name="缺角矩形 13">
                <a:extLst>
                  <a:ext uri="{FF2B5EF4-FFF2-40B4-BE49-F238E27FC236}">
                    <a16:creationId xmlns:a16="http://schemas.microsoft.com/office/drawing/2014/main" id="{4EA14B4C-C66F-A02D-BF39-2411573B44A7}"/>
                  </a:ext>
                </a:extLst>
              </p:cNvPr>
              <p:cNvSpPr/>
              <p:nvPr/>
            </p:nvSpPr>
            <p:spPr>
              <a:xfrm>
                <a:off x="16119" y="1004397"/>
                <a:ext cx="230838" cy="230838"/>
              </a:xfrm>
              <a:prstGeom prst="plaque">
                <a:avLst>
                  <a:gd name="adj" fmla="val 50000"/>
                </a:avLst>
              </a:prstGeom>
              <a:solidFill>
                <a:srgbClr val="F2C34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缺角矩形 14">
                <a:extLst>
                  <a:ext uri="{FF2B5EF4-FFF2-40B4-BE49-F238E27FC236}">
                    <a16:creationId xmlns:a16="http://schemas.microsoft.com/office/drawing/2014/main" id="{085AA318-93CD-4EFD-DECB-E6AEDBC99E5D}"/>
                  </a:ext>
                </a:extLst>
              </p:cNvPr>
              <p:cNvSpPr/>
              <p:nvPr/>
            </p:nvSpPr>
            <p:spPr>
              <a:xfrm>
                <a:off x="279197" y="1004397"/>
                <a:ext cx="230838" cy="230838"/>
              </a:xfrm>
              <a:prstGeom prst="plaque">
                <a:avLst>
                  <a:gd name="adj" fmla="val 50000"/>
                </a:avLst>
              </a:prstGeom>
              <a:solidFill>
                <a:srgbClr val="F2C34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缺角矩形 15">
                <a:extLst>
                  <a:ext uri="{FF2B5EF4-FFF2-40B4-BE49-F238E27FC236}">
                    <a16:creationId xmlns:a16="http://schemas.microsoft.com/office/drawing/2014/main" id="{7A137F3E-1C2B-211A-0EB1-DB7D504737B0}"/>
                  </a:ext>
                </a:extLst>
              </p:cNvPr>
              <p:cNvSpPr/>
              <p:nvPr/>
            </p:nvSpPr>
            <p:spPr>
              <a:xfrm>
                <a:off x="542274" y="1004397"/>
                <a:ext cx="230838" cy="230838"/>
              </a:xfrm>
              <a:prstGeom prst="plaque">
                <a:avLst>
                  <a:gd name="adj" fmla="val 50000"/>
                </a:avLst>
              </a:prstGeom>
              <a:solidFill>
                <a:srgbClr val="F2C34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缺角矩形 16">
                <a:extLst>
                  <a:ext uri="{FF2B5EF4-FFF2-40B4-BE49-F238E27FC236}">
                    <a16:creationId xmlns:a16="http://schemas.microsoft.com/office/drawing/2014/main" id="{7A1909DE-1D2B-03BD-8E94-DCDEB3A08A41}"/>
                  </a:ext>
                </a:extLst>
              </p:cNvPr>
              <p:cNvSpPr/>
              <p:nvPr/>
            </p:nvSpPr>
            <p:spPr>
              <a:xfrm>
                <a:off x="16119" y="1242772"/>
                <a:ext cx="230838" cy="230838"/>
              </a:xfrm>
              <a:prstGeom prst="plaque">
                <a:avLst>
                  <a:gd name="adj" fmla="val 50000"/>
                </a:avLst>
              </a:prstGeom>
              <a:solidFill>
                <a:srgbClr val="F2C34D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缺角矩形 17">
                <a:extLst>
                  <a:ext uri="{FF2B5EF4-FFF2-40B4-BE49-F238E27FC236}">
                    <a16:creationId xmlns:a16="http://schemas.microsoft.com/office/drawing/2014/main" id="{C511CE4B-23AA-13FB-3D24-DDA11BE7B4F6}"/>
                  </a:ext>
                </a:extLst>
              </p:cNvPr>
              <p:cNvSpPr/>
              <p:nvPr/>
            </p:nvSpPr>
            <p:spPr>
              <a:xfrm>
                <a:off x="279197" y="1242772"/>
                <a:ext cx="230838" cy="230838"/>
              </a:xfrm>
              <a:prstGeom prst="plaque">
                <a:avLst>
                  <a:gd name="adj" fmla="val 50000"/>
                </a:avLst>
              </a:prstGeom>
              <a:solidFill>
                <a:srgbClr val="F2C34D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缺角矩形 19">
                <a:extLst>
                  <a:ext uri="{FF2B5EF4-FFF2-40B4-BE49-F238E27FC236}">
                    <a16:creationId xmlns:a16="http://schemas.microsoft.com/office/drawing/2014/main" id="{2980C78B-D16A-FA0F-C810-F6D8F86A5112}"/>
                  </a:ext>
                </a:extLst>
              </p:cNvPr>
              <p:cNvSpPr/>
              <p:nvPr/>
            </p:nvSpPr>
            <p:spPr>
              <a:xfrm>
                <a:off x="542274" y="1242772"/>
                <a:ext cx="230838" cy="230838"/>
              </a:xfrm>
              <a:prstGeom prst="plaque">
                <a:avLst>
                  <a:gd name="adj" fmla="val 50000"/>
                </a:avLst>
              </a:prstGeom>
              <a:solidFill>
                <a:srgbClr val="F2C34D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缺角矩形 20">
                <a:extLst>
                  <a:ext uri="{FF2B5EF4-FFF2-40B4-BE49-F238E27FC236}">
                    <a16:creationId xmlns:a16="http://schemas.microsoft.com/office/drawing/2014/main" id="{B399DE71-6504-4099-E2DE-A0432E13469A}"/>
                  </a:ext>
                </a:extLst>
              </p:cNvPr>
              <p:cNvSpPr/>
              <p:nvPr/>
            </p:nvSpPr>
            <p:spPr>
              <a:xfrm>
                <a:off x="16119" y="1481147"/>
                <a:ext cx="230838" cy="230838"/>
              </a:xfrm>
              <a:prstGeom prst="plaque">
                <a:avLst>
                  <a:gd name="adj" fmla="val 50000"/>
                </a:avLst>
              </a:prstGeom>
              <a:solidFill>
                <a:srgbClr val="F2C34D">
                  <a:alpha val="2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缺角矩形 24">
                <a:extLst>
                  <a:ext uri="{FF2B5EF4-FFF2-40B4-BE49-F238E27FC236}">
                    <a16:creationId xmlns:a16="http://schemas.microsoft.com/office/drawing/2014/main" id="{D31B2DE7-8156-7A09-A307-1E57A07D4CAA}"/>
                  </a:ext>
                </a:extLst>
              </p:cNvPr>
              <p:cNvSpPr/>
              <p:nvPr/>
            </p:nvSpPr>
            <p:spPr>
              <a:xfrm>
                <a:off x="279197" y="1481147"/>
                <a:ext cx="230838" cy="230838"/>
              </a:xfrm>
              <a:prstGeom prst="plaque">
                <a:avLst>
                  <a:gd name="adj" fmla="val 50000"/>
                </a:avLst>
              </a:prstGeom>
              <a:solidFill>
                <a:srgbClr val="F2C34D">
                  <a:alpha val="2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缺角矩形 25">
                <a:extLst>
                  <a:ext uri="{FF2B5EF4-FFF2-40B4-BE49-F238E27FC236}">
                    <a16:creationId xmlns:a16="http://schemas.microsoft.com/office/drawing/2014/main" id="{5B4762A3-7381-211B-6854-907101DFA135}"/>
                  </a:ext>
                </a:extLst>
              </p:cNvPr>
              <p:cNvSpPr/>
              <p:nvPr/>
            </p:nvSpPr>
            <p:spPr>
              <a:xfrm>
                <a:off x="542274" y="1481147"/>
                <a:ext cx="230838" cy="230838"/>
              </a:xfrm>
              <a:prstGeom prst="plaque">
                <a:avLst>
                  <a:gd name="adj" fmla="val 50000"/>
                </a:avLst>
              </a:prstGeom>
              <a:solidFill>
                <a:srgbClr val="F2C34D">
                  <a:alpha val="2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F146D7E4-3D49-739B-B545-679F91B7EAC2}"/>
              </a:ext>
            </a:extLst>
          </p:cNvPr>
          <p:cNvGrpSpPr/>
          <p:nvPr/>
        </p:nvGrpSpPr>
        <p:grpSpPr>
          <a:xfrm>
            <a:off x="195299" y="244656"/>
            <a:ext cx="756993" cy="707588"/>
            <a:chOff x="16119" y="1004397"/>
            <a:chExt cx="756993" cy="707588"/>
          </a:xfrm>
        </p:grpSpPr>
        <p:sp>
          <p:nvSpPr>
            <p:cNvPr id="38" name="缺角矩形 37">
              <a:extLst>
                <a:ext uri="{FF2B5EF4-FFF2-40B4-BE49-F238E27FC236}">
                  <a16:creationId xmlns:a16="http://schemas.microsoft.com/office/drawing/2014/main" id="{BFC1D3FD-489B-D3FE-6BCE-0916E1A14341}"/>
                </a:ext>
              </a:extLst>
            </p:cNvPr>
            <p:cNvSpPr/>
            <p:nvPr/>
          </p:nvSpPr>
          <p:spPr>
            <a:xfrm>
              <a:off x="16119" y="1004397"/>
              <a:ext cx="230838" cy="230838"/>
            </a:xfrm>
            <a:prstGeom prst="plaque">
              <a:avLst>
                <a:gd name="adj" fmla="val 50000"/>
              </a:avLst>
            </a:prstGeom>
            <a:solidFill>
              <a:srgbClr val="F2C3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缺角矩形 38">
              <a:extLst>
                <a:ext uri="{FF2B5EF4-FFF2-40B4-BE49-F238E27FC236}">
                  <a16:creationId xmlns:a16="http://schemas.microsoft.com/office/drawing/2014/main" id="{1AC52C90-79C5-4184-4F8D-11B5874A26BA}"/>
                </a:ext>
              </a:extLst>
            </p:cNvPr>
            <p:cNvSpPr/>
            <p:nvPr/>
          </p:nvSpPr>
          <p:spPr>
            <a:xfrm>
              <a:off x="279197" y="1004397"/>
              <a:ext cx="230838" cy="230838"/>
            </a:xfrm>
            <a:prstGeom prst="plaque">
              <a:avLst>
                <a:gd name="adj" fmla="val 50000"/>
              </a:avLst>
            </a:prstGeom>
            <a:solidFill>
              <a:srgbClr val="F2C3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缺角矩形 39">
              <a:extLst>
                <a:ext uri="{FF2B5EF4-FFF2-40B4-BE49-F238E27FC236}">
                  <a16:creationId xmlns:a16="http://schemas.microsoft.com/office/drawing/2014/main" id="{2E958CDA-AC77-B563-704C-23249A0A4368}"/>
                </a:ext>
              </a:extLst>
            </p:cNvPr>
            <p:cNvSpPr/>
            <p:nvPr/>
          </p:nvSpPr>
          <p:spPr>
            <a:xfrm>
              <a:off x="542274" y="1004397"/>
              <a:ext cx="230838" cy="230838"/>
            </a:xfrm>
            <a:prstGeom prst="plaque">
              <a:avLst>
                <a:gd name="adj" fmla="val 50000"/>
              </a:avLst>
            </a:prstGeom>
            <a:solidFill>
              <a:srgbClr val="F2C3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缺角矩形 40">
              <a:extLst>
                <a:ext uri="{FF2B5EF4-FFF2-40B4-BE49-F238E27FC236}">
                  <a16:creationId xmlns:a16="http://schemas.microsoft.com/office/drawing/2014/main" id="{53FB70BD-F0EA-7F7D-4952-CDB971617D6E}"/>
                </a:ext>
              </a:extLst>
            </p:cNvPr>
            <p:cNvSpPr/>
            <p:nvPr/>
          </p:nvSpPr>
          <p:spPr>
            <a:xfrm>
              <a:off x="16119" y="1242772"/>
              <a:ext cx="230838" cy="230838"/>
            </a:xfrm>
            <a:prstGeom prst="plaque">
              <a:avLst>
                <a:gd name="adj" fmla="val 50000"/>
              </a:avLst>
            </a:prstGeom>
            <a:solidFill>
              <a:srgbClr val="F2C34D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缺角矩形 41">
              <a:extLst>
                <a:ext uri="{FF2B5EF4-FFF2-40B4-BE49-F238E27FC236}">
                  <a16:creationId xmlns:a16="http://schemas.microsoft.com/office/drawing/2014/main" id="{F2BBB681-BE8D-46E1-E36E-F316856C14A9}"/>
                </a:ext>
              </a:extLst>
            </p:cNvPr>
            <p:cNvSpPr/>
            <p:nvPr/>
          </p:nvSpPr>
          <p:spPr>
            <a:xfrm>
              <a:off x="279197" y="1242772"/>
              <a:ext cx="230838" cy="230838"/>
            </a:xfrm>
            <a:prstGeom prst="plaque">
              <a:avLst>
                <a:gd name="adj" fmla="val 50000"/>
              </a:avLst>
            </a:prstGeom>
            <a:solidFill>
              <a:srgbClr val="F2C34D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缺角矩形 42">
              <a:extLst>
                <a:ext uri="{FF2B5EF4-FFF2-40B4-BE49-F238E27FC236}">
                  <a16:creationId xmlns:a16="http://schemas.microsoft.com/office/drawing/2014/main" id="{01E1A1E7-B34F-8428-D590-580E7956E3D1}"/>
                </a:ext>
              </a:extLst>
            </p:cNvPr>
            <p:cNvSpPr/>
            <p:nvPr/>
          </p:nvSpPr>
          <p:spPr>
            <a:xfrm>
              <a:off x="542274" y="1242772"/>
              <a:ext cx="230838" cy="230838"/>
            </a:xfrm>
            <a:prstGeom prst="plaque">
              <a:avLst>
                <a:gd name="adj" fmla="val 50000"/>
              </a:avLst>
            </a:prstGeom>
            <a:solidFill>
              <a:srgbClr val="F2C34D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缺角矩形 43">
              <a:extLst>
                <a:ext uri="{FF2B5EF4-FFF2-40B4-BE49-F238E27FC236}">
                  <a16:creationId xmlns:a16="http://schemas.microsoft.com/office/drawing/2014/main" id="{11C69238-4B30-D019-18CA-ABCE92D0AD4D}"/>
                </a:ext>
              </a:extLst>
            </p:cNvPr>
            <p:cNvSpPr/>
            <p:nvPr/>
          </p:nvSpPr>
          <p:spPr>
            <a:xfrm>
              <a:off x="16119" y="1481147"/>
              <a:ext cx="230838" cy="230838"/>
            </a:xfrm>
            <a:prstGeom prst="plaque">
              <a:avLst>
                <a:gd name="adj" fmla="val 50000"/>
              </a:avLst>
            </a:prstGeom>
            <a:solidFill>
              <a:srgbClr val="F2C34D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缺角矩形 44">
              <a:extLst>
                <a:ext uri="{FF2B5EF4-FFF2-40B4-BE49-F238E27FC236}">
                  <a16:creationId xmlns:a16="http://schemas.microsoft.com/office/drawing/2014/main" id="{6A2E8CA1-0234-87D4-7D04-8DD2AF72A41C}"/>
                </a:ext>
              </a:extLst>
            </p:cNvPr>
            <p:cNvSpPr/>
            <p:nvPr/>
          </p:nvSpPr>
          <p:spPr>
            <a:xfrm>
              <a:off x="279197" y="1481147"/>
              <a:ext cx="230838" cy="230838"/>
            </a:xfrm>
            <a:prstGeom prst="plaque">
              <a:avLst>
                <a:gd name="adj" fmla="val 50000"/>
              </a:avLst>
            </a:prstGeom>
            <a:solidFill>
              <a:srgbClr val="F2C34D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缺角矩形 45">
              <a:extLst>
                <a:ext uri="{FF2B5EF4-FFF2-40B4-BE49-F238E27FC236}">
                  <a16:creationId xmlns:a16="http://schemas.microsoft.com/office/drawing/2014/main" id="{753E9FD1-2880-FD57-9198-1F3BEB0D985D}"/>
                </a:ext>
              </a:extLst>
            </p:cNvPr>
            <p:cNvSpPr/>
            <p:nvPr/>
          </p:nvSpPr>
          <p:spPr>
            <a:xfrm>
              <a:off x="542274" y="1481147"/>
              <a:ext cx="230838" cy="230838"/>
            </a:xfrm>
            <a:prstGeom prst="plaque">
              <a:avLst>
                <a:gd name="adj" fmla="val 50000"/>
              </a:avLst>
            </a:prstGeom>
            <a:solidFill>
              <a:srgbClr val="F2C34D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56560449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ThhZjNhYjc3OTY1NjM4N2NiOWQxMTU4ZGZiOTZmN2U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60794;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60794;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60794;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60794;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60794;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60794;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60794;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60794;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60794;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60794;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60794;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60794;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60794;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60794;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60794;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60794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60794;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60794;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60794;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60794;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60794;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60794;#149230;#393554;#11065;#93420;#57056;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60794;"/>
</p:tagLst>
</file>

<file path=ppt/theme/theme1.xml><?xml version="1.0" encoding="utf-8"?>
<a:theme xmlns:a="http://schemas.openxmlformats.org/drawingml/2006/main" name="51PPT模板网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lxntqxu">
      <a:majorFont>
        <a:latin typeface="HarmonyOS Sans SC Light"/>
        <a:ea typeface="阿里巴巴普惠体 2.0 55 Regular"/>
        <a:cs typeface=""/>
      </a:majorFont>
      <a:minorFont>
        <a:latin typeface="HarmonyOS Sans SC Light"/>
        <a:ea typeface="阿里巴巴普惠体 2.0 55 Regular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F2C34D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365</TotalTime>
  <Words>2396</Words>
  <Application>Microsoft Office PowerPoint</Application>
  <PresentationFormat>宽屏</PresentationFormat>
  <Paragraphs>267</Paragraphs>
  <Slides>24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24</vt:i4>
      </vt:variant>
    </vt:vector>
  </HeadingPairs>
  <TitlesOfParts>
    <vt:vector size="37" baseType="lpstr">
      <vt:lpstr>Gill Sans</vt:lpstr>
      <vt:lpstr>HarmonyOS Sans SC Light</vt:lpstr>
      <vt:lpstr>MiSans Semibold</vt:lpstr>
      <vt:lpstr>阿里巴巴普惠体 2.0 55 Regular</vt:lpstr>
      <vt:lpstr>阿里巴巴普惠体 2.0 65 Medium</vt:lpstr>
      <vt:lpstr>等线</vt:lpstr>
      <vt:lpstr>庞门正道标题体3.0</vt:lpstr>
      <vt:lpstr>思源宋体 CN</vt:lpstr>
      <vt:lpstr>Arial</vt:lpstr>
      <vt:lpstr>Calibri</vt:lpstr>
      <vt:lpstr>Wingdings</vt:lpstr>
      <vt:lpstr>51PPT模板网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简约时尚几何风求职简历ppt模板</dc:title>
  <dc:creator>51PPT模板网</dc:creator>
  <cp:keywords>www.51pptmoban.com（原创模板）</cp:keywords>
  <dc:description>51PPT模板网，幻灯片演示模板及素材免费下载！_x000d_
51PPT模板网 唯一访问网址：www.51pptmoban.com</dc:description>
  <cp:lastModifiedBy>user Power</cp:lastModifiedBy>
  <cp:revision>80</cp:revision>
  <dcterms:created xsi:type="dcterms:W3CDTF">2022-07-28T08:19:35Z</dcterms:created>
  <dcterms:modified xsi:type="dcterms:W3CDTF">2023-06-08T14:10:03Z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37E3D20211264CB0B3CF590D3DF692FA</vt:lpwstr>
  </property>
  <property fmtid="{D5CDD505-2E9C-101B-9397-08002B2CF9AE}" pid="3" name="KSOProductBuildVer">
    <vt:lpwstr>2052-11.1.0.11875</vt:lpwstr>
  </property>
</Properties>
</file>